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81" r:id="rId6"/>
    <p:sldId id="274" r:id="rId7"/>
    <p:sldId id="273" r:id="rId8"/>
    <p:sldId id="275" r:id="rId9"/>
    <p:sldId id="279" r:id="rId10"/>
    <p:sldId id="280" r:id="rId11"/>
    <p:sldId id="278" r:id="rId12"/>
    <p:sldId id="265" r:id="rId13"/>
    <p:sldId id="269" r:id="rId14"/>
    <p:sldId id="270" r:id="rId15"/>
    <p:sldId id="271" r:id="rId16"/>
    <p:sldId id="272" r:id="rId17"/>
    <p:sldId id="276"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7885862-579F-4126-88E1-8C070569953D}" type="datetimeFigureOut">
              <a:rPr lang="en-IN" smtClean="0"/>
              <a:pPr/>
              <a:t>22-09-2015</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4EEE9EB-812D-4DDC-B65C-5BBD4DA01FF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7885862-579F-4126-88E1-8C070569953D}" type="datetimeFigureOut">
              <a:rPr lang="en-IN" smtClean="0"/>
              <a:pPr/>
              <a:t>22-09-2015</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4EEE9EB-812D-4DDC-B65C-5BBD4DA01F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7885862-579F-4126-88E1-8C070569953D}" type="datetimeFigureOut">
              <a:rPr lang="en-IN" smtClean="0"/>
              <a:pPr/>
              <a:t>22-09-2015</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4EEE9EB-812D-4DDC-B65C-5BBD4DA01FF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7885862-579F-4126-88E1-8C070569953D}" type="datetimeFigureOut">
              <a:rPr lang="en-IN" smtClean="0"/>
              <a:pPr/>
              <a:t>22-09-2015</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4EEE9EB-812D-4DDC-B65C-5BBD4DA01F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7885862-579F-4126-88E1-8C070569953D}" type="datetimeFigureOut">
              <a:rPr lang="en-IN" smtClean="0"/>
              <a:pPr/>
              <a:t>22-09-2015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4EEE9EB-812D-4DDC-B65C-5BBD4DA01FF6}"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7885862-579F-4126-88E1-8C070569953D}" type="datetimeFigureOut">
              <a:rPr lang="en-IN" smtClean="0"/>
              <a:pPr/>
              <a:t>22-09-2015</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4EEE9EB-812D-4DDC-B65C-5BBD4DA01FF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4320480"/>
          </a:xfrm>
        </p:spPr>
        <p:txBody>
          <a:bodyPr>
            <a:normAutofit fontScale="90000"/>
          </a:bodyPr>
          <a:lstStyle/>
          <a:p>
            <a:r>
              <a:rPr lang="en-IN" sz="7200" b="0" dirty="0" smtClean="0">
                <a:solidFill>
                  <a:schemeClr val="tx1">
                    <a:lumMod val="75000"/>
                    <a:lumOff val="25000"/>
                  </a:schemeClr>
                </a:solidFill>
                <a:latin typeface="Times New Roman" pitchFamily="18" charset="0"/>
                <a:cs typeface="Times New Roman" pitchFamily="18" charset="0"/>
              </a:rPr>
              <a:t>MICROSOFT CAMPUS CONNECT PROJECT</a:t>
            </a:r>
            <a:endParaRPr lang="en-IN" sz="7200" b="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7721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Snapshots of the app</a:t>
            </a:r>
            <a:endParaRPr lang="en-US" dirty="0">
              <a:latin typeface="Times New Roman" pitchFamily="18" charset="0"/>
              <a:cs typeface="Times New Roman" pitchFamily="18" charset="0"/>
            </a:endParaRPr>
          </a:p>
        </p:txBody>
      </p:sp>
      <p:pic>
        <p:nvPicPr>
          <p:cNvPr id="7171" name="Picture 3"/>
          <p:cNvPicPr>
            <a:picLocks noGrp="1" noChangeAspect="1" noChangeArrowheads="1"/>
          </p:cNvPicPr>
          <p:nvPr>
            <p:ph idx="1"/>
          </p:nvPr>
        </p:nvPicPr>
        <p:blipFill>
          <a:blip r:embed="rId2" cstate="print"/>
          <a:srcRect l="36948" t="12158" r="37189" b="8225"/>
          <a:stretch>
            <a:fillRect/>
          </a:stretch>
        </p:blipFill>
        <p:spPr bwMode="auto">
          <a:xfrm>
            <a:off x="2987824" y="1772816"/>
            <a:ext cx="2769908" cy="479407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Snapshots of the app</a:t>
            </a:r>
            <a:endParaRPr lang="en-US" dirty="0"/>
          </a:p>
        </p:txBody>
      </p:sp>
      <p:pic>
        <p:nvPicPr>
          <p:cNvPr id="5122" name="Picture 2"/>
          <p:cNvPicPr>
            <a:picLocks noGrp="1" noChangeAspect="1" noChangeArrowheads="1"/>
          </p:cNvPicPr>
          <p:nvPr>
            <p:ph idx="1"/>
          </p:nvPr>
        </p:nvPicPr>
        <p:blipFill>
          <a:blip r:embed="rId2" cstate="print"/>
          <a:srcRect l="36948" t="13927" r="37189" b="8225"/>
          <a:stretch>
            <a:fillRect/>
          </a:stretch>
        </p:blipFill>
        <p:spPr bwMode="auto">
          <a:xfrm>
            <a:off x="2843808" y="1772816"/>
            <a:ext cx="2736304" cy="463066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7228656" cy="5619024"/>
          </a:xfrm>
        </p:spPr>
        <p:txBody>
          <a:bodyPr>
            <a:normAutofit/>
          </a:bodyPr>
          <a:lstStyle/>
          <a:p>
            <a:pPr marL="0" indent="0">
              <a:buNone/>
            </a:pPr>
            <a:r>
              <a:rPr lang="en-IN" sz="2800" dirty="0" smtClean="0">
                <a:latin typeface="Times New Roman" pitchFamily="18" charset="0"/>
                <a:cs typeface="Times New Roman" pitchFamily="18" charset="0"/>
              </a:rPr>
              <a:t>Azure is </a:t>
            </a:r>
            <a:r>
              <a:rPr lang="en-IN" sz="2800" dirty="0" smtClean="0">
                <a:latin typeface="Times New Roman" pitchFamily="18" charset="0"/>
                <a:cs typeface="Times New Roman" pitchFamily="18" charset="0"/>
              </a:rPr>
              <a:t>used to achieve two things:</a:t>
            </a:r>
            <a:endParaRPr lang="en-IN" sz="2800" dirty="0" smtClean="0">
              <a:latin typeface="Times New Roman" pitchFamily="18" charset="0"/>
              <a:cs typeface="Times New Roman" pitchFamily="18" charset="0"/>
            </a:endParaRPr>
          </a:p>
          <a:p>
            <a:pPr marL="514350" indent="-514350">
              <a:buAutoNum type="arabicPeriod"/>
            </a:pPr>
            <a:r>
              <a:rPr lang="en-IN" sz="2800" dirty="0" smtClean="0">
                <a:latin typeface="Times New Roman" pitchFamily="18" charset="0"/>
                <a:cs typeface="Times New Roman" pitchFamily="18" charset="0"/>
              </a:rPr>
              <a:t>For receiving data from Universal App, processing it and sending the corresponding signals to </a:t>
            </a:r>
            <a:r>
              <a:rPr lang="en-IN" sz="2800" dirty="0" smtClean="0">
                <a:latin typeface="Times New Roman" pitchFamily="18" charset="0"/>
                <a:cs typeface="Times New Roman" pitchFamily="18" charset="0"/>
              </a:rPr>
              <a:t>Raspberry pi2.</a:t>
            </a:r>
            <a:endParaRPr lang="en-IN" sz="2800" dirty="0" smtClean="0">
              <a:latin typeface="Times New Roman" pitchFamily="18" charset="0"/>
              <a:cs typeface="Times New Roman" pitchFamily="18" charset="0"/>
            </a:endParaRPr>
          </a:p>
          <a:p>
            <a:pPr marL="514350" indent="-514350">
              <a:buAutoNum type="arabicPeriod"/>
            </a:pPr>
            <a:r>
              <a:rPr lang="en-IN" sz="2800" dirty="0" smtClean="0">
                <a:latin typeface="Times New Roman" pitchFamily="18" charset="0"/>
                <a:cs typeface="Times New Roman" pitchFamily="18" charset="0"/>
              </a:rPr>
              <a:t>For collecting the readings of the sensors in   a continuous manner and sending the same to the app in the form of pop-ups or notifications.</a:t>
            </a:r>
          </a:p>
          <a:p>
            <a:pPr marL="0" indent="0">
              <a:buNone/>
            </a:pPr>
            <a:r>
              <a:rPr lang="en-IN" sz="2800" dirty="0" smtClean="0">
                <a:latin typeface="Times New Roman" pitchFamily="18" charset="0"/>
                <a:cs typeface="Times New Roman" pitchFamily="18" charset="0"/>
              </a:rPr>
              <a:t>These two things were achieved using the Service Bus, Azure Database, Stream Analytics and Event Hubs feature of Azure. </a:t>
            </a:r>
          </a:p>
          <a:p>
            <a:pPr marL="0" indent="0">
              <a:buNone/>
            </a:pPr>
            <a:endParaRPr lang="en-IN" sz="2800" dirty="0"/>
          </a:p>
        </p:txBody>
      </p:sp>
    </p:spTree>
    <p:extLst>
      <p:ext uri="{BB962C8B-B14F-4D97-AF65-F5344CB8AC3E}">
        <p14:creationId xmlns:p14="http://schemas.microsoft.com/office/powerpoint/2010/main" xmlns="" val="211394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 security using open </a:t>
            </a:r>
            <a:r>
              <a:rPr lang="en-US" dirty="0" err="1" smtClean="0"/>
              <a:t>hab</a:t>
            </a:r>
            <a:endParaRPr lang="en-US" dirty="0"/>
          </a:p>
        </p:txBody>
      </p:sp>
      <p:sp>
        <p:nvSpPr>
          <p:cNvPr id="3" name="Content Placeholder 2"/>
          <p:cNvSpPr>
            <a:spLocks noGrp="1"/>
          </p:cNvSpPr>
          <p:nvPr>
            <p:ph idx="1"/>
          </p:nvPr>
        </p:nvSpPr>
        <p:spPr/>
        <p:txBody>
          <a:bodyPr>
            <a:normAutofit/>
          </a:bodyPr>
          <a:lstStyle/>
          <a:p>
            <a:pPr marL="0" indent="0"/>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Openhab</a:t>
            </a:r>
            <a:r>
              <a:rPr lang="en-IN" sz="2800" dirty="0" smtClean="0">
                <a:latin typeface="Times New Roman" pitchFamily="18" charset="0"/>
                <a:cs typeface="Times New Roman" pitchFamily="18" charset="0"/>
              </a:rPr>
              <a:t> is a software for integrating different home automation systems and technologies into one single </a:t>
            </a:r>
            <a:r>
              <a:rPr lang="en-IN" sz="2800" dirty="0" smtClean="0">
                <a:latin typeface="Times New Roman" pitchFamily="18" charset="0"/>
                <a:cs typeface="Times New Roman" pitchFamily="18" charset="0"/>
              </a:rPr>
              <a:t>solution.</a:t>
            </a:r>
          </a:p>
          <a:p>
            <a:pPr marL="0" indent="0"/>
            <a:r>
              <a:rPr lang="en-IN" sz="2800" dirty="0" err="1" smtClean="0">
                <a:latin typeface="Times New Roman" pitchFamily="18" charset="0"/>
                <a:cs typeface="Times New Roman" pitchFamily="18" charset="0"/>
              </a:rPr>
              <a:t>Openhab</a:t>
            </a: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is connected to various sensors by means of </a:t>
            </a:r>
            <a:r>
              <a:rPr lang="en-IN" sz="2800" dirty="0" err="1" smtClean="0">
                <a:latin typeface="Times New Roman" pitchFamily="18" charset="0"/>
                <a:cs typeface="Times New Roman" pitchFamily="18" charset="0"/>
              </a:rPr>
              <a:t>Mqtt,which</a:t>
            </a: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is a machine-to-machine (M2M)/"Internet of Things" connectivity protocol.</a:t>
            </a:r>
          </a:p>
          <a:p>
            <a:endParaRPr lang="en-US"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this system</a:t>
            </a:r>
            <a:endParaRPr lang="en-US" dirty="0"/>
          </a:p>
        </p:txBody>
      </p:sp>
      <p:sp>
        <p:nvSpPr>
          <p:cNvPr id="3" name="Content Placeholder 2"/>
          <p:cNvSpPr>
            <a:spLocks noGrp="1"/>
          </p:cNvSpPr>
          <p:nvPr>
            <p:ph idx="1"/>
          </p:nvPr>
        </p:nvSpPr>
        <p:spPr/>
        <p:txBody>
          <a:bodyPr>
            <a:normAutofit/>
          </a:bodyPr>
          <a:lstStyle/>
          <a:p>
            <a:r>
              <a:rPr lang="en-US" sz="2800" u="sng" dirty="0" smtClean="0">
                <a:latin typeface="Times New Roman" pitchFamily="18" charset="0"/>
                <a:cs typeface="Times New Roman" pitchFamily="18" charset="0"/>
              </a:rPr>
              <a:t>Temperature / </a:t>
            </a:r>
            <a:r>
              <a:rPr lang="en-US" sz="2800" u="sng" dirty="0" smtClean="0">
                <a:latin typeface="Times New Roman" pitchFamily="18" charset="0"/>
                <a:cs typeface="Times New Roman" pitchFamily="18" charset="0"/>
              </a:rPr>
              <a:t>Humidity sensor:</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User </a:t>
            </a:r>
            <a:r>
              <a:rPr lang="en-US" sz="2800" dirty="0" smtClean="0">
                <a:latin typeface="Times New Roman" pitchFamily="18" charset="0"/>
                <a:cs typeface="Times New Roman" pitchFamily="18" charset="0"/>
              </a:rPr>
              <a:t>can access the app and check the temperature and humidity in the house at any time.</a:t>
            </a:r>
          </a:p>
          <a:p>
            <a:r>
              <a:rPr lang="en-US" sz="2800" u="sng" dirty="0" smtClean="0">
                <a:latin typeface="Times New Roman" pitchFamily="18" charset="0"/>
                <a:cs typeface="Times New Roman" pitchFamily="18" charset="0"/>
              </a:rPr>
              <a:t>Motion Sensor</a:t>
            </a:r>
            <a:r>
              <a:rPr lang="en-US" sz="2800" u="sng" dirty="0" smtClean="0">
                <a:latin typeface="Times New Roman" pitchFamily="18" charset="0"/>
                <a:cs typeface="Times New Roman" pitchFamily="18" charset="0"/>
              </a:rPr>
              <a:t>:</a:t>
            </a:r>
          </a:p>
          <a:p>
            <a:pPr lvl="0">
              <a:buNone/>
            </a:pPr>
            <a:r>
              <a:rPr lang="en-US" sz="2800" dirty="0" smtClean="0">
                <a:latin typeface="Times New Roman" pitchFamily="18" charset="0"/>
                <a:cs typeface="Times New Roman" pitchFamily="18" charset="0"/>
              </a:rPr>
              <a:t>   Used </a:t>
            </a:r>
            <a:r>
              <a:rPr lang="en-US" sz="2800" dirty="0" smtClean="0">
                <a:latin typeface="Times New Roman" pitchFamily="18" charset="0"/>
                <a:cs typeface="Times New Roman" pitchFamily="18" charset="0"/>
              </a:rPr>
              <a:t>as a security sensor </a:t>
            </a:r>
            <a:r>
              <a:rPr lang="en-US" sz="2800" dirty="0" smtClean="0">
                <a:latin typeface="Times New Roman" pitchFamily="18" charset="0"/>
                <a:cs typeface="Times New Roman" pitchFamily="18" charset="0"/>
              </a:rPr>
              <a:t>to monitor </a:t>
            </a:r>
            <a:r>
              <a:rPr lang="en-US" sz="2800" dirty="0" smtClean="0">
                <a:latin typeface="Times New Roman" pitchFamily="18" charset="0"/>
                <a:cs typeface="Times New Roman" pitchFamily="18" charset="0"/>
              </a:rPr>
              <a:t>a room and </a:t>
            </a:r>
            <a:r>
              <a:rPr lang="en-US" sz="2800" dirty="0" smtClean="0">
                <a:latin typeface="Times New Roman" pitchFamily="18" charset="0"/>
                <a:cs typeface="Times New Roman" pitchFamily="18" charset="0"/>
              </a:rPr>
              <a:t>set </a:t>
            </a:r>
            <a:r>
              <a:rPr lang="en-US" sz="2800" dirty="0" smtClean="0">
                <a:latin typeface="Times New Roman" pitchFamily="18" charset="0"/>
                <a:cs typeface="Times New Roman" pitchFamily="18" charset="0"/>
              </a:rPr>
              <a:t>notification when it senses a moving body</a:t>
            </a:r>
            <a:r>
              <a:rPr lang="en-US" sz="2800" dirty="0" smtClean="0">
                <a:latin typeface="Times New Roman" pitchFamily="18" charset="0"/>
                <a:cs typeface="Times New Roman" pitchFamily="18" charset="0"/>
              </a:rPr>
              <a:t>.</a:t>
            </a:r>
          </a:p>
          <a:p>
            <a:pPr lvl="0">
              <a:buNone/>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u="sng" dirty="0" smtClean="0">
                <a:latin typeface="Times New Roman" pitchFamily="18" charset="0"/>
                <a:cs typeface="Times New Roman" pitchFamily="18" charset="0"/>
              </a:rPr>
              <a:t>Smoke / Gas:</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Used to send a </a:t>
            </a:r>
            <a:r>
              <a:rPr lang="en-US" sz="2800" dirty="0" smtClean="0">
                <a:latin typeface="Times New Roman" pitchFamily="18" charset="0"/>
                <a:cs typeface="Times New Roman" pitchFamily="18" charset="0"/>
              </a:rPr>
              <a:t>notification </a:t>
            </a:r>
            <a:r>
              <a:rPr lang="en-US" sz="2800" dirty="0" smtClean="0">
                <a:latin typeface="Times New Roman" pitchFamily="18" charset="0"/>
                <a:cs typeface="Times New Roman" pitchFamily="18" charset="0"/>
              </a:rPr>
              <a:t>when the sensor senses smoke, fire, or LP gas </a:t>
            </a:r>
            <a:r>
              <a:rPr lang="en-US" sz="2800" dirty="0" smtClean="0">
                <a:latin typeface="Times New Roman" pitchFamily="18" charset="0"/>
                <a:cs typeface="Times New Roman" pitchFamily="18" charset="0"/>
              </a:rPr>
              <a:t>.</a:t>
            </a:r>
          </a:p>
          <a:p>
            <a:r>
              <a:rPr lang="en-US" sz="2800" u="sng" dirty="0" smtClean="0">
                <a:latin typeface="Times New Roman" pitchFamily="18" charset="0"/>
                <a:cs typeface="Times New Roman" pitchFamily="18" charset="0"/>
              </a:rPr>
              <a:t>Water sensor:</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Water </a:t>
            </a:r>
            <a:r>
              <a:rPr lang="en-US" sz="2800" dirty="0" smtClean="0">
                <a:latin typeface="Times New Roman" pitchFamily="18" charset="0"/>
                <a:cs typeface="Times New Roman" pitchFamily="18" charset="0"/>
              </a:rPr>
              <a:t>Detection circuit senses if there is a water leak or overflow in the room and notifies accordingly.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sound sensor:</a:t>
            </a:r>
            <a:endParaRPr lang="en-US" sz="2800" dirty="0" smtClean="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This circuit will check if there is any loud noise while the owner is away from home.</a:t>
            </a:r>
          </a:p>
          <a:p>
            <a:pPr>
              <a:buNone/>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0150" y="2276872"/>
            <a:ext cx="7722358" cy="381642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we look forward to connect devices and sensors and make them interact with one another in a way that will make our lives easier and more technology driven and make way for a smart home.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348880"/>
            <a:ext cx="7239000" cy="1143000"/>
          </a:xfrm>
        </p:spPr>
        <p:txBody>
          <a:bodyPr>
            <a:normAutofit/>
          </a:bodyPr>
          <a:lstStyle/>
          <a:p>
            <a:r>
              <a:rPr lang="en-US" sz="5400" dirty="0" smtClean="0"/>
              <a:t>            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4704"/>
            <a:ext cx="7772400" cy="2259682"/>
          </a:xfrm>
        </p:spPr>
        <p:txBody>
          <a:bodyPr/>
          <a:lstStyle/>
          <a:p>
            <a:r>
              <a:rPr lang="en-IN" b="0" dirty="0" smtClean="0">
                <a:solidFill>
                  <a:schemeClr val="bg2">
                    <a:lumMod val="10000"/>
                  </a:schemeClr>
                </a:solidFill>
                <a:latin typeface="Times New Roman" pitchFamily="18" charset="0"/>
                <a:cs typeface="Times New Roman" pitchFamily="18" charset="0"/>
              </a:rPr>
              <a:t>HOME AUTOMATION AND HOME SECURITY </a:t>
            </a:r>
            <a:endParaRPr lang="en-IN" b="0" dirty="0">
              <a:solidFill>
                <a:schemeClr val="bg2">
                  <a:lumMod val="1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5436096" y="5013176"/>
            <a:ext cx="3416424" cy="1752600"/>
          </a:xfrm>
        </p:spPr>
        <p:txBody>
          <a:bodyPr>
            <a:normAutofit/>
          </a:bodyPr>
          <a:lstStyle/>
          <a:p>
            <a:r>
              <a:rPr lang="en-IN" sz="4000" dirty="0" smtClean="0">
                <a:solidFill>
                  <a:schemeClr val="tx1">
                    <a:lumMod val="95000"/>
                    <a:lumOff val="5000"/>
                  </a:schemeClr>
                </a:solidFill>
              </a:rPr>
              <a:t>- </a:t>
            </a:r>
            <a:r>
              <a:rPr lang="en-IN" sz="3600" b="1" dirty="0" smtClean="0">
                <a:solidFill>
                  <a:schemeClr val="tx1">
                    <a:lumMod val="95000"/>
                    <a:lumOff val="5000"/>
                  </a:schemeClr>
                </a:solidFill>
                <a:latin typeface="Times New Roman" pitchFamily="18" charset="0"/>
                <a:cs typeface="Times New Roman" pitchFamily="18" charset="0"/>
              </a:rPr>
              <a:t>TEAM  </a:t>
            </a:r>
            <a:r>
              <a:rPr lang="en-IN" sz="3600" b="1" dirty="0" smtClean="0">
                <a:solidFill>
                  <a:schemeClr val="tx1">
                    <a:lumMod val="95000"/>
                    <a:lumOff val="5000"/>
                  </a:schemeClr>
                </a:solidFill>
                <a:latin typeface="Times New Roman" pitchFamily="18" charset="0"/>
                <a:cs typeface="Times New Roman" pitchFamily="18" charset="0"/>
              </a:rPr>
              <a:t>U</a:t>
            </a:r>
            <a:endParaRPr lang="en-IN" sz="36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2544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solidFill>
                  <a:schemeClr val="tx2">
                    <a:lumMod val="75000"/>
                  </a:schemeClr>
                </a:solidFill>
                <a:latin typeface="Times New Roman" pitchFamily="18" charset="0"/>
                <a:cs typeface="Times New Roman" pitchFamily="18" charset="0"/>
              </a:rPr>
              <a:t>HOME AUTOMATION</a:t>
            </a:r>
            <a:endParaRPr lang="en-IN" b="0"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r>
              <a:rPr lang="en-IN" sz="2800" dirty="0" smtClean="0">
                <a:latin typeface="Times New Roman" pitchFamily="18" charset="0"/>
                <a:cs typeface="Times New Roman" pitchFamily="18" charset="0"/>
              </a:rPr>
              <a:t>A</a:t>
            </a: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project </a:t>
            </a:r>
            <a:r>
              <a:rPr lang="en-IN" sz="2800" dirty="0" smtClean="0">
                <a:latin typeface="Times New Roman" pitchFamily="18" charset="0"/>
                <a:cs typeface="Times New Roman" pitchFamily="18" charset="0"/>
              </a:rPr>
              <a:t>on Home Automation and home security  System that </a:t>
            </a:r>
            <a:r>
              <a:rPr lang="en-US" sz="2800" dirty="0" smtClean="0">
                <a:latin typeface="Times New Roman" pitchFamily="18" charset="0"/>
                <a:cs typeface="Times New Roman" pitchFamily="18" charset="0"/>
              </a:rPr>
              <a:t>can </a:t>
            </a:r>
            <a:r>
              <a:rPr lang="en-US" sz="2800" dirty="0" smtClean="0">
                <a:latin typeface="Times New Roman" pitchFamily="18" charset="0"/>
                <a:cs typeface="Times New Roman" pitchFamily="18" charset="0"/>
              </a:rPr>
              <a:t>be controlled via </a:t>
            </a:r>
            <a:r>
              <a:rPr lang="en-US" sz="2800" dirty="0" smtClean="0">
                <a:latin typeface="Times New Roman" pitchFamily="18" charset="0"/>
                <a:cs typeface="Times New Roman" pitchFamily="18" charset="0"/>
              </a:rPr>
              <a:t>smart phones.</a:t>
            </a:r>
          </a:p>
          <a:p>
            <a:pPr marL="0" indent="0"/>
            <a:r>
              <a:rPr lang="en-US" sz="2800" dirty="0" smtClean="0">
                <a:latin typeface="Times New Roman" pitchFamily="18" charset="0"/>
                <a:cs typeface="Times New Roman" pitchFamily="18" charset="0"/>
              </a:rPr>
              <a:t> Home </a:t>
            </a:r>
            <a:r>
              <a:rPr lang="en-US" sz="2800" dirty="0" smtClean="0">
                <a:latin typeface="Times New Roman" pitchFamily="18" charset="0"/>
                <a:cs typeface="Times New Roman" pitchFamily="18" charset="0"/>
              </a:rPr>
              <a:t>automation </a:t>
            </a:r>
            <a:r>
              <a:rPr lang="en-US" sz="2800" dirty="0" smtClean="0">
                <a:latin typeface="Times New Roman" pitchFamily="18" charset="0"/>
                <a:cs typeface="Times New Roman" pitchFamily="18" charset="0"/>
              </a:rPr>
              <a:t>system which is </a:t>
            </a:r>
            <a:r>
              <a:rPr lang="en-US" sz="2800" dirty="0" smtClean="0">
                <a:latin typeface="Times New Roman" pitchFamily="18" charset="0"/>
                <a:cs typeface="Times New Roman" pitchFamily="18" charset="0"/>
              </a:rPr>
              <a:t>a complete relief for the </a:t>
            </a:r>
            <a:r>
              <a:rPr lang="en-US" sz="2800" dirty="0" smtClean="0">
                <a:latin typeface="Times New Roman" pitchFamily="18" charset="0"/>
                <a:cs typeface="Times New Roman" pitchFamily="18" charset="0"/>
              </a:rPr>
              <a:t>user who wishes to get up at a desired time.</a:t>
            </a:r>
          </a:p>
          <a:p>
            <a:pPr marL="0" indent="0"/>
            <a:r>
              <a:rPr lang="en-US" sz="2800" dirty="0" smtClean="0">
                <a:latin typeface="Times New Roman" pitchFamily="18" charset="0"/>
                <a:cs typeface="Times New Roman" pitchFamily="18" charset="0"/>
              </a:rPr>
              <a:t>The user will be asked to set an alarm, adding the task. All the arrangements including turning on of the lights, alarm buzzing, task notifications and coffee maker are set up automatically without the users intervention.</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0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7239000" cy="4846320"/>
          </a:xfrm>
        </p:spPr>
        <p:txBody>
          <a:bodyPr>
            <a:noAutofit/>
          </a:bodyPr>
          <a:lstStyle/>
          <a:p>
            <a:r>
              <a:rPr lang="en-IN" sz="2800" dirty="0" smtClean="0">
                <a:latin typeface="Times New Roman" pitchFamily="18" charset="0"/>
                <a:cs typeface="Times New Roman" pitchFamily="18" charset="0"/>
              </a:rPr>
              <a:t>A Universal App </a:t>
            </a:r>
            <a:r>
              <a:rPr lang="en-IN" sz="2800" dirty="0" smtClean="0">
                <a:latin typeface="Times New Roman" pitchFamily="18" charset="0"/>
                <a:cs typeface="Times New Roman" pitchFamily="18" charset="0"/>
              </a:rPr>
              <a:t>is created which allows you to put timestamps on database, along with the choice of switching on of the lights and coffee maker.</a:t>
            </a:r>
          </a:p>
          <a:p>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This app is in the form of a calendar in which different events could be entered with a date and time according to which it will update the sensors so that a task could be </a:t>
            </a:r>
            <a:r>
              <a:rPr lang="en-IN" sz="2800" dirty="0" smtClean="0">
                <a:latin typeface="Times New Roman" pitchFamily="18" charset="0"/>
                <a:cs typeface="Times New Roman" pitchFamily="18" charset="0"/>
              </a:rPr>
              <a:t>performed.</a:t>
            </a:r>
            <a:endParaRPr lang="en-IN"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a:t>
            </a:r>
            <a:r>
              <a:rPr lang="en-US" sz="2800" dirty="0" smtClean="0">
                <a:latin typeface="Times New Roman" pitchFamily="18" charset="0"/>
                <a:cs typeface="Times New Roman" pitchFamily="18" charset="0"/>
              </a:rPr>
              <a:t>is where we would like to incorporate </a:t>
            </a:r>
            <a:r>
              <a:rPr lang="en-US" sz="2800" dirty="0" smtClean="0">
                <a:latin typeface="Times New Roman" pitchFamily="18" charset="0"/>
                <a:cs typeface="Times New Roman" pitchFamily="18" charset="0"/>
              </a:rPr>
              <a:t>Microsoft's </a:t>
            </a:r>
            <a:r>
              <a:rPr lang="en-US" sz="2800" dirty="0" smtClean="0">
                <a:latin typeface="Times New Roman" pitchFamily="18" charset="0"/>
                <a:cs typeface="Times New Roman" pitchFamily="18" charset="0"/>
              </a:rPr>
              <a:t>ideas of inter-operability and inter-connectivity and apply it to each and every devise.</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Softwares</a:t>
            </a:r>
            <a:r>
              <a:rPr lang="en-US" dirty="0" smtClean="0"/>
              <a:t> and </a:t>
            </a:r>
            <a:r>
              <a:rPr lang="en-US" dirty="0" err="1" smtClean="0"/>
              <a:t>componeNts</a:t>
            </a:r>
            <a:r>
              <a:rPr lang="en-US" dirty="0" smtClean="0"/>
              <a:t> used</a:t>
            </a:r>
            <a:endParaRPr lang="en-US" dirty="0"/>
          </a:p>
        </p:txBody>
      </p:sp>
      <p:sp>
        <p:nvSpPr>
          <p:cNvPr id="3" name="Content Placeholder 2"/>
          <p:cNvSpPr>
            <a:spLocks noGrp="1"/>
          </p:cNvSpPr>
          <p:nvPr>
            <p:ph idx="1"/>
          </p:nvPr>
        </p:nvSpPr>
        <p:spPr/>
        <p:txBody>
          <a:bodyPr/>
          <a:lstStyle/>
          <a:p>
            <a:r>
              <a:rPr lang="en-US" dirty="0" smtClean="0"/>
              <a:t>Microsoft Visual studio 2015</a:t>
            </a:r>
          </a:p>
          <a:p>
            <a:r>
              <a:rPr lang="en-US" dirty="0" smtClean="0"/>
              <a:t>Microsoft azure</a:t>
            </a:r>
          </a:p>
          <a:p>
            <a:r>
              <a:rPr lang="en-US" dirty="0" smtClean="0"/>
              <a:t> </a:t>
            </a:r>
            <a:r>
              <a:rPr lang="en-US" dirty="0" err="1" smtClean="0"/>
              <a:t>A</a:t>
            </a:r>
            <a:r>
              <a:rPr lang="en-US" dirty="0" err="1" smtClean="0"/>
              <a:t>rduino</a:t>
            </a:r>
            <a:r>
              <a:rPr lang="en-US" dirty="0" smtClean="0"/>
              <a:t> board with </a:t>
            </a:r>
            <a:r>
              <a:rPr lang="en-US" dirty="0" err="1" smtClean="0"/>
              <a:t>ethernet</a:t>
            </a:r>
            <a:r>
              <a:rPr lang="en-US" dirty="0" smtClean="0"/>
              <a:t> shield</a:t>
            </a:r>
          </a:p>
          <a:p>
            <a:r>
              <a:rPr lang="en-US" dirty="0" smtClean="0"/>
              <a:t>Sensors</a:t>
            </a:r>
          </a:p>
          <a:p>
            <a:r>
              <a:rPr lang="en-US" dirty="0" smtClean="0"/>
              <a:t>Raspberry pi 2 with </a:t>
            </a:r>
            <a:r>
              <a:rPr lang="en-US" dirty="0" err="1" smtClean="0"/>
              <a:t>raspbian</a:t>
            </a:r>
            <a:endParaRPr lang="en-US" dirty="0" smtClean="0"/>
          </a:p>
          <a:p>
            <a:r>
              <a:rPr lang="en-US" dirty="0" err="1" smtClean="0"/>
              <a:t>Openhab</a:t>
            </a:r>
            <a:r>
              <a:rPr lang="en-US" dirty="0" smtClean="0"/>
              <a:t> and </a:t>
            </a:r>
            <a:r>
              <a:rPr lang="en-US" dirty="0" err="1" smtClean="0"/>
              <a:t>mqtt</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43608" y="1904930"/>
            <a:ext cx="5760639" cy="404184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57250" y="2028031"/>
            <a:ext cx="6438900" cy="40100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Used case:</a:t>
            </a:r>
            <a:br>
              <a:rPr lang="en-US" dirty="0" smtClean="0"/>
            </a:br>
            <a:endParaRPr lang="en-US" dirty="0"/>
          </a:p>
        </p:txBody>
      </p:sp>
      <p:sp>
        <p:nvSpPr>
          <p:cNvPr id="3" name="Content Placeholder 2"/>
          <p:cNvSpPr>
            <a:spLocks noGrp="1"/>
          </p:cNvSpPr>
          <p:nvPr>
            <p:ph idx="1"/>
          </p:nvPr>
        </p:nvSpPr>
        <p:spPr>
          <a:xfrm>
            <a:off x="395536" y="1196752"/>
            <a:ext cx="7300664" cy="5258984"/>
          </a:xfrm>
        </p:spPr>
        <p:txBody>
          <a:bodyPr>
            <a:noAutofit/>
          </a:bodyPr>
          <a:lstStyle/>
          <a:p>
            <a:r>
              <a:rPr lang="en-US" sz="3000" dirty="0" smtClean="0">
                <a:latin typeface="Times New Roman" pitchFamily="18" charset="0"/>
                <a:cs typeface="Times New Roman" pitchFamily="18" charset="0"/>
              </a:rPr>
              <a:t>Say </a:t>
            </a:r>
            <a:r>
              <a:rPr lang="en-US" sz="3000" dirty="0" smtClean="0">
                <a:latin typeface="Times New Roman" pitchFamily="18" charset="0"/>
                <a:cs typeface="Times New Roman" pitchFamily="18" charset="0"/>
              </a:rPr>
              <a:t>we have a meeting to attend at 9 am. </a:t>
            </a: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Time for alarm and task is added in the app.</a:t>
            </a:r>
          </a:p>
          <a:p>
            <a:r>
              <a:rPr lang="en-US" sz="3000" dirty="0" smtClean="0">
                <a:latin typeface="Times New Roman" pitchFamily="18" charset="0"/>
                <a:cs typeface="Times New Roman" pitchFamily="18" charset="0"/>
              </a:rPr>
              <a:t>It </a:t>
            </a:r>
            <a:r>
              <a:rPr lang="en-US" sz="3000" dirty="0" smtClean="0">
                <a:latin typeface="Times New Roman" pitchFamily="18" charset="0"/>
                <a:cs typeface="Times New Roman" pitchFamily="18" charset="0"/>
              </a:rPr>
              <a:t>will connect to the coffee maker and start boiling water well about 15 minutes before hand </a:t>
            </a:r>
            <a:r>
              <a:rPr lang="en-US" sz="3000" dirty="0" smtClean="0">
                <a:latin typeface="Times New Roman" pitchFamily="18" charset="0"/>
                <a:cs typeface="Times New Roman" pitchFamily="18" charset="0"/>
              </a:rPr>
              <a:t>.</a:t>
            </a:r>
          </a:p>
          <a:p>
            <a:r>
              <a:rPr lang="en-US" sz="3000" dirty="0" smtClean="0">
                <a:latin typeface="Times New Roman" pitchFamily="18" charset="0"/>
                <a:cs typeface="Times New Roman" pitchFamily="18" charset="0"/>
              </a:rPr>
              <a:t>If chosen the option of switching on the lights, lights will switch minutes before the waking time.</a:t>
            </a:r>
          </a:p>
          <a:p>
            <a:r>
              <a:rPr lang="en-US" sz="3000" dirty="0" smtClean="0">
                <a:latin typeface="Times New Roman" pitchFamily="18" charset="0"/>
                <a:cs typeface="Times New Roman" pitchFamily="18" charset="0"/>
              </a:rPr>
              <a:t>Alarm rings to notify the user at the particular time.</a:t>
            </a:r>
          </a:p>
          <a:p>
            <a:pPr>
              <a:buNone/>
            </a:pPr>
            <a:endParaRPr lang="en-US" sz="3000" dirty="0" smtClean="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Snapshots of the app</a:t>
            </a:r>
            <a:endParaRPr lang="en-US" dirty="0"/>
          </a:p>
        </p:txBody>
      </p:sp>
      <p:pic>
        <p:nvPicPr>
          <p:cNvPr id="6146" name="Picture 2"/>
          <p:cNvPicPr>
            <a:picLocks noGrp="1" noChangeAspect="1" noChangeArrowheads="1"/>
          </p:cNvPicPr>
          <p:nvPr>
            <p:ph idx="1"/>
          </p:nvPr>
        </p:nvPicPr>
        <p:blipFill>
          <a:blip r:embed="rId2" cstate="print"/>
          <a:srcRect l="36948" t="12158" r="37189" b="9994"/>
          <a:stretch>
            <a:fillRect/>
          </a:stretch>
        </p:blipFill>
        <p:spPr bwMode="auto">
          <a:xfrm>
            <a:off x="2411760" y="1916832"/>
            <a:ext cx="2919781" cy="494116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1164</TotalTime>
  <Words>481</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MICROSOFT CAMPUS CONNECT PROJECT</vt:lpstr>
      <vt:lpstr>HOME AUTOMATION AND HOME SECURITY </vt:lpstr>
      <vt:lpstr>HOME AUTOMATION</vt:lpstr>
      <vt:lpstr>Slide 4</vt:lpstr>
      <vt:lpstr>Softwares and componeNts used</vt:lpstr>
      <vt:lpstr>ARCHITECTURE</vt:lpstr>
      <vt:lpstr>architecture</vt:lpstr>
      <vt:lpstr>Used case: </vt:lpstr>
      <vt:lpstr>Snapshots of the app</vt:lpstr>
      <vt:lpstr>Snapshots of the app</vt:lpstr>
      <vt:lpstr>Snapshots of the app</vt:lpstr>
      <vt:lpstr>Slide 12</vt:lpstr>
      <vt:lpstr>Home security using open hab</vt:lpstr>
      <vt:lpstr>Features of this system</vt:lpstr>
      <vt:lpstr>Slide 15</vt:lpstr>
      <vt:lpstr>architecture</vt:lpstr>
      <vt:lpstr>Slide 17</vt:lpstr>
      <vt:lpstr>            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CAMPUS CONNECT PROJECT</dc:title>
  <dc:creator>AKARSH</dc:creator>
  <cp:lastModifiedBy>radhika_bhange</cp:lastModifiedBy>
  <cp:revision>23</cp:revision>
  <dcterms:created xsi:type="dcterms:W3CDTF">2015-09-21T16:10:05Z</dcterms:created>
  <dcterms:modified xsi:type="dcterms:W3CDTF">2015-09-23T08:50:25Z</dcterms:modified>
</cp:coreProperties>
</file>