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71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2" autoAdjust="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9FF4-5E5F-4912-946D-1F8AA7DD0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50" y="5010150"/>
            <a:ext cx="10096500" cy="92075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15329-8D3B-422F-AA3D-157CACBFF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0" y="6022975"/>
            <a:ext cx="10096500" cy="447675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E73B6-12C8-4526-AFDD-485DCDEC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FA7DF-AC95-4A3E-9FF1-D1EEF9A9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5EF6D-8758-44B9-80C1-865573FC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6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92F6-2683-48CC-8D7E-FE38C1BC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47D80-7253-4EDA-AC92-046C9252F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E2FBC-BD33-408B-A4B8-F549EEAF3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1533F-CF3A-438B-BDD0-C62361C2B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458CD-9CDB-4739-8458-48D272DEE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8DC93-E93F-4A50-ADB0-9EE2165C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FA520-E658-463E-8A0D-EE534D40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E62E8-6627-457B-A399-6940743B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7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7B8F-BB4C-438E-B20F-B5D22093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52D7C-535C-4791-95A0-0ADE1FE2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2D6CD-AAE4-4950-A472-5746151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611B8-5EF5-4CC9-BA21-964C17EF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77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2286C-FC05-4E04-B5E3-BAF73890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94715-CAD1-456B-9E7F-03949E56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30D97-ACB7-42B4-A0E1-206D3314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3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1DCB-E1BF-4CD2-A3C6-46F9F238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DB849-A401-466F-9204-F0A3908C0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75B32-3BAE-4777-9C23-54E1D0079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C40EE-1B75-458D-AF59-CAC04EF0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A8C00-828C-4B27-9216-79AC88D6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09B04-31F5-442A-B35E-A7B7E884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96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6A52-C5F1-4FC3-A378-45755CEC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12394-5379-4E31-8506-206BAB030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5D635-F5A6-441F-BBC9-678B161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8000F-4965-4CE3-BF8F-EC9FC295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8240B-235F-46A0-8537-3D038A5C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4CB97-83FB-4ABC-AA99-0D55D6D0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60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1163-8EBA-4688-BDF9-4DA69DF7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15887-5709-4591-9870-036201C49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0C70E-EAC9-46C7-8EBA-D793FD1E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17AF2-27E5-4BDA-B705-6DC00BDA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3C328-5FFD-4FD6-8CBF-EB1BDE80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29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EC312A-E34F-455E-A274-11A6FC24F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54D84-EA87-4CB9-8B9E-1B192F29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3BC2B-89FD-4273-ACFB-B96976CC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1ECD9-EF17-45A8-8090-7D861085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42E15-468E-4D97-AFDC-E729DCBE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9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2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6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9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1EA3-7A44-46A8-ADD1-49A86819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8A95B-E3CE-4DF9-A937-352579E0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9E0A1-A234-4723-9A8B-9953B074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0E8EE-0E90-43CC-8FE4-FA9250EA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68176-4163-4C33-836A-76EB72B1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3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7676-EC29-4165-8827-31A796A5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6C2F3-3146-4BA4-BB45-307B565E5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36B48-EF6E-4251-B29E-53E1ECFC0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EBFFA-A3D5-4A79-B1BA-2B6B1290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23E26-DC40-4545-BC3B-1806EBB0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F3FAA-2A19-4F15-8EC3-24BC48AE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17C0-CB34-4E70-B05D-441906BC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CAE9C-F4E8-4259-8A6C-F5AE76F8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2FBD9-ADFB-4D9B-AF79-E21F43A5B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A8159-6B10-4896-B6E2-2809ECD1D84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A027E-6F89-462F-94DD-00F66DAFD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929C0-CADC-4330-89DB-01C0DFA67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A02C9-A0CD-4A0B-81BC-708D502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9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A3B1-85F8-4B51-95B6-BDDF16F35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567" y="5102225"/>
            <a:ext cx="10096500" cy="920750"/>
          </a:xfrm>
        </p:spPr>
        <p:txBody>
          <a:bodyPr>
            <a:noAutofit/>
          </a:bodyPr>
          <a:lstStyle/>
          <a:p>
            <a:r>
              <a:rPr lang="en-US" sz="4800" dirty="0"/>
              <a:t>Earthquake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CD44C-88EA-4854-B39D-5EEC3BEF4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Presented by Group - 2</a:t>
            </a:r>
          </a:p>
        </p:txBody>
      </p:sp>
    </p:spTree>
    <p:extLst>
      <p:ext uri="{BB962C8B-B14F-4D97-AF65-F5344CB8AC3E}">
        <p14:creationId xmlns:p14="http://schemas.microsoft.com/office/powerpoint/2010/main" val="301787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45BF-94EA-4AC4-AE0F-0D0DCABE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0EB01-4559-4BED-895C-1A28A698A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magnitude</a:t>
            </a:r>
            <a:endParaRPr lang="en-CA" sz="2000" dirty="0"/>
          </a:p>
          <a:p>
            <a:pPr lvl="1"/>
            <a:r>
              <a:rPr lang="en-US" dirty="0"/>
              <a:t>depth</a:t>
            </a:r>
            <a:endParaRPr lang="en-CA" sz="2000" dirty="0"/>
          </a:p>
          <a:p>
            <a:pPr lvl="1"/>
            <a:r>
              <a:rPr lang="en-US" dirty="0"/>
              <a:t>place</a:t>
            </a:r>
            <a:endParaRPr lang="en-CA" sz="2000" dirty="0"/>
          </a:p>
          <a:p>
            <a:pPr lvl="1"/>
            <a:r>
              <a:rPr lang="en-US" dirty="0"/>
              <a:t>time</a:t>
            </a:r>
            <a:endParaRPr lang="en-CA" sz="2000" dirty="0"/>
          </a:p>
          <a:p>
            <a:pPr lvl="1"/>
            <a:r>
              <a:rPr lang="en-US" dirty="0"/>
              <a:t>tsunami</a:t>
            </a:r>
            <a:endParaRPr lang="en-CA" sz="2000" dirty="0"/>
          </a:p>
          <a:p>
            <a:pPr lvl="1"/>
            <a:r>
              <a:rPr lang="en-US" dirty="0"/>
              <a:t>alert </a:t>
            </a:r>
            <a:endParaRPr lang="en-CA" sz="2000" dirty="0"/>
          </a:p>
          <a:p>
            <a:pPr lvl="1"/>
            <a:r>
              <a:rPr lang="en-US" dirty="0"/>
              <a:t>status</a:t>
            </a:r>
            <a:endParaRPr lang="en-CA" sz="2000" dirty="0"/>
          </a:p>
          <a:p>
            <a:pPr lvl="1"/>
            <a:r>
              <a:rPr lang="en-US" dirty="0"/>
              <a:t>latitude</a:t>
            </a:r>
            <a:endParaRPr lang="en-CA" sz="2000" dirty="0"/>
          </a:p>
          <a:p>
            <a:pPr lvl="1"/>
            <a:r>
              <a:rPr lang="en-US" dirty="0"/>
              <a:t>longitude and so on.</a:t>
            </a:r>
            <a:endParaRPr lang="en-CA" sz="20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145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CD62-DEA4-4719-B243-263673D2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5C3F-BB39-4033-A662-42190C4E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Earthquake Trends</a:t>
            </a:r>
            <a:endParaRPr lang="en-CA" dirty="0"/>
          </a:p>
          <a:p>
            <a:pPr lvl="0"/>
            <a:r>
              <a:rPr lang="en-US" dirty="0"/>
              <a:t> Areas most affected by Earthquake</a:t>
            </a:r>
            <a:endParaRPr lang="en-CA" dirty="0"/>
          </a:p>
          <a:p>
            <a:pPr lvl="0"/>
            <a:r>
              <a:rPr lang="en-US" dirty="0"/>
              <a:t> Areas with the greatest intensity of an earthquake</a:t>
            </a:r>
            <a:endParaRPr lang="en-CA" dirty="0"/>
          </a:p>
          <a:p>
            <a:pPr lvl="0"/>
            <a:r>
              <a:rPr lang="en-US" dirty="0"/>
              <a:t> Find specific locations where earthquake leads to Tsunami </a:t>
            </a:r>
          </a:p>
          <a:p>
            <a:pPr lvl="0"/>
            <a:r>
              <a:rPr lang="en-US" dirty="0"/>
              <a:t>Earthquake in last 30 days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0826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E09C0-785F-40B3-9B17-634E6B8F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latin typeface="+mj-lt"/>
                <a:ea typeface="+mj-ea"/>
                <a:cs typeface="+mj-cs"/>
              </a:rPr>
              <a:t>Earthquake Trends</a:t>
            </a:r>
            <a:br>
              <a:rPr lang="en-US" sz="2200" kern="1200">
                <a:latin typeface="+mj-lt"/>
                <a:ea typeface="+mj-ea"/>
                <a:cs typeface="+mj-cs"/>
              </a:rPr>
            </a:br>
            <a:endParaRPr lang="en-US" sz="2200" kern="1200">
              <a:latin typeface="+mj-lt"/>
              <a:ea typeface="+mj-ea"/>
              <a:cs typeface="+mj-cs"/>
            </a:endParaRPr>
          </a:p>
        </p:txBody>
      </p:sp>
      <p:pic>
        <p:nvPicPr>
          <p:cNvPr id="45" name="Content Placeholder 4">
            <a:extLst>
              <a:ext uri="{FF2B5EF4-FFF2-40B4-BE49-F238E27FC236}">
                <a16:creationId xmlns:a16="http://schemas.microsoft.com/office/drawing/2014/main" id="{7C9CCF15-77CD-4392-A2F0-B52C41F39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66" b="-1"/>
          <a:stretch/>
        </p:blipFill>
        <p:spPr>
          <a:xfrm>
            <a:off x="2190055" y="1675227"/>
            <a:ext cx="7811889" cy="4394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5D3CB2-DBDA-4BD0-B5EE-B26F0C25B7FE}"/>
              </a:ext>
            </a:extLst>
          </p:cNvPr>
          <p:cNvSpPr txBox="1"/>
          <p:nvPr/>
        </p:nvSpPr>
        <p:spPr>
          <a:xfrm>
            <a:off x="291548" y="1842052"/>
            <a:ext cx="13252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  <a:latin typeface="Arial Black" panose="020B0A04020102020204" pitchFamily="34" charset="0"/>
              </a:rPr>
              <a:t>Red</a:t>
            </a:r>
            <a:r>
              <a:rPr lang="en-CA" dirty="0"/>
              <a:t> – with greater magnitude</a:t>
            </a:r>
          </a:p>
          <a:p>
            <a:r>
              <a:rPr lang="en-CA" b="1" dirty="0">
                <a:solidFill>
                  <a:schemeClr val="accent4"/>
                </a:solidFill>
                <a:latin typeface="Arial Black" panose="020B0A04020102020204" pitchFamily="34" charset="0"/>
              </a:rPr>
              <a:t>Yellow</a:t>
            </a:r>
            <a:r>
              <a:rPr lang="en-CA" dirty="0"/>
              <a:t> – moderate magnitude</a:t>
            </a:r>
          </a:p>
          <a:p>
            <a:r>
              <a:rPr lang="en-CA" b="1" dirty="0">
                <a:solidFill>
                  <a:srgbClr val="00B050"/>
                </a:solidFill>
                <a:latin typeface="Arial Black" panose="020B0A04020102020204" pitchFamily="34" charset="0"/>
              </a:rPr>
              <a:t>Green</a:t>
            </a:r>
            <a:r>
              <a:rPr lang="en-CA" dirty="0"/>
              <a:t> – low magnitude</a:t>
            </a:r>
          </a:p>
        </p:txBody>
      </p:sp>
    </p:spTree>
    <p:extLst>
      <p:ext uri="{BB962C8B-B14F-4D97-AF65-F5344CB8AC3E}">
        <p14:creationId xmlns:p14="http://schemas.microsoft.com/office/powerpoint/2010/main" val="70161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149452-24ED-44A4-9D15-F09561A510F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" b="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F8CD7-4B11-4905-B463-BD6D490A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1955414"/>
            <a:ext cx="3852041" cy="31105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dirty="0">
                <a:solidFill>
                  <a:schemeClr val="tx1"/>
                </a:solidFill>
              </a:rPr>
              <a:t>Areas most affected by Earthquake</a:t>
            </a:r>
            <a:br>
              <a:rPr lang="en-US" sz="3100" dirty="0">
                <a:solidFill>
                  <a:schemeClr val="tx1"/>
                </a:solidFill>
              </a:rPr>
            </a:br>
            <a:endParaRPr lang="en-US" sz="31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2D9D8B-0C39-4732-A217-308B98887775}"/>
              </a:ext>
            </a:extLst>
          </p:cNvPr>
          <p:cNvSpPr txBox="1"/>
          <p:nvPr/>
        </p:nvSpPr>
        <p:spPr>
          <a:xfrm>
            <a:off x="3418186" y="4800627"/>
            <a:ext cx="2827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we will show you live demo</a:t>
            </a:r>
            <a:endParaRPr lang="en-CA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46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825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3792D-4018-4EF3-BF08-48E954D6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Areas with the greatest intensity of an earthquake</a:t>
            </a:r>
            <a:endParaRPr lang="en-CA" sz="4100">
              <a:solidFill>
                <a:srgbClr val="FFFFFF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1AFD5F0-1397-43DE-A9EC-86CE9D4171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6" r="704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11CFE4-4988-4331-9C18-823FF2BC8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Areas with intensity levels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Greater &gt; 6</a:t>
            </a:r>
          </a:p>
        </p:txBody>
      </p:sp>
    </p:spTree>
    <p:extLst>
      <p:ext uri="{BB962C8B-B14F-4D97-AF65-F5344CB8AC3E}">
        <p14:creationId xmlns:p14="http://schemas.microsoft.com/office/powerpoint/2010/main" val="1190566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2EB1CD-B72F-47C1-B721-8693B786B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1A119-021F-469D-BD49-B565DEC9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Find specific locations where earthquake leads to Tsunami.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35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8E6AB-D5EE-43FF-83F8-BEE01F40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Earthquakes in last 30 days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18DB82-1346-4150-8842-B404E4859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75" y="2509911"/>
            <a:ext cx="981015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37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FD59-3F8E-4EEA-80D6-6EA4F23D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24" y="2492718"/>
            <a:ext cx="8334376" cy="1325563"/>
          </a:xfrm>
        </p:spPr>
        <p:txBody>
          <a:bodyPr/>
          <a:lstStyle/>
          <a:p>
            <a:r>
              <a:rPr lang="en-CA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16314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Earthquakes</a:t>
            </a:r>
          </a:p>
          <a:p>
            <a:r>
              <a:rPr lang="en-US" dirty="0"/>
              <a:t>Introduction to Earthquakes</a:t>
            </a:r>
          </a:p>
          <a:p>
            <a:r>
              <a:rPr lang="en-US" dirty="0"/>
              <a:t>Why are we doing this?</a:t>
            </a:r>
          </a:p>
          <a:p>
            <a:r>
              <a:rPr lang="en-US" dirty="0"/>
              <a:t>What are we doing?</a:t>
            </a:r>
          </a:p>
          <a:p>
            <a:r>
              <a:rPr lang="en-US" dirty="0"/>
              <a:t>What we have?</a:t>
            </a:r>
          </a:p>
          <a:p>
            <a:r>
              <a:rPr lang="en-US" dirty="0"/>
              <a:t>Business Questions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8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734D-CEF0-4372-A67F-6BE687D6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FD88-1DF5-4CB5-97CD-1BF062D3D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Information about real-time earthquakes</a:t>
            </a:r>
          </a:p>
          <a:p>
            <a:r>
              <a:rPr lang="en-CA" dirty="0"/>
              <a:t> Seismicity maps </a:t>
            </a:r>
            <a:endParaRPr lang="en-US" dirty="0"/>
          </a:p>
          <a:p>
            <a:r>
              <a:rPr lang="en-US" dirty="0"/>
              <a:t>Tsunami warnings</a:t>
            </a:r>
          </a:p>
          <a:p>
            <a:r>
              <a:rPr lang="en-US" dirty="0"/>
              <a:t>Type and size of earthquakes experienced over a period of time</a:t>
            </a:r>
          </a:p>
          <a:p>
            <a:r>
              <a:rPr lang="en-US" dirty="0"/>
              <a:t>Trend analysis</a:t>
            </a:r>
          </a:p>
          <a:p>
            <a:r>
              <a:rPr lang="en-US" dirty="0"/>
              <a:t>Areas more prone to earthquakes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1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D4E1-0643-4C88-9E49-C2724AEB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doing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322E9-A7EC-465F-93FE-BAA394728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provide reliable scientific information to describe, understand &amp; minimize loss of life and property from Earthquakes</a:t>
            </a:r>
          </a:p>
          <a:p>
            <a:r>
              <a:rPr lang="en-US" dirty="0"/>
              <a:t>To Enhance and protect our quality of life. </a:t>
            </a:r>
          </a:p>
          <a:p>
            <a:r>
              <a:rPr lang="en-US" dirty="0"/>
              <a:t>To carry out large-scale, multi-disciplinary investigations and provide impartial scientific information to resource managers, planners, and other customers.</a:t>
            </a:r>
            <a:endParaRPr lang="en-CA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9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B739-3D86-4A84-82C6-4ED9C276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FF76-985C-4C2F-AB5E-10031855D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data and mapping the fast-moving tectonic faults in the world. </a:t>
            </a:r>
          </a:p>
          <a:p>
            <a:r>
              <a:rPr lang="en-US" dirty="0"/>
              <a:t>We monitor and report earthquakes, assess earthquake impacts and hazards, and research the causes and effects of earthquakes and tsunamis.</a:t>
            </a:r>
            <a:endParaRPr lang="en-CA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E3E6-5A5E-4463-8DB0-F3CF9C3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7322-EE47-461A-937E-D8B74ADF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data taken from the government website. </a:t>
            </a:r>
          </a:p>
          <a:p>
            <a:r>
              <a:rPr lang="en-US" dirty="0"/>
              <a:t>Data in JSON format</a:t>
            </a:r>
            <a:endParaRPr lang="en-CA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6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1A60-C199-4519-8EA5-2F96CFF8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 screenshot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C5E5D9-64DA-4F03-8BDA-78579887C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4" y="1069144"/>
            <a:ext cx="11255851" cy="5431572"/>
          </a:xfrm>
        </p:spPr>
      </p:pic>
    </p:spTree>
    <p:extLst>
      <p:ext uri="{BB962C8B-B14F-4D97-AF65-F5344CB8AC3E}">
        <p14:creationId xmlns:p14="http://schemas.microsoft.com/office/powerpoint/2010/main" val="11203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4ED6-95B6-45CA-9318-D5C6D107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5DA1-F8B9-4937-9464-997FD4F08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 is automatically updated every 24 hours for the monthly and weekly database.</a:t>
            </a:r>
            <a:endParaRPr lang="en-CA" dirty="0"/>
          </a:p>
          <a:p>
            <a:r>
              <a:rPr lang="en-US" dirty="0"/>
              <a:t>The database is also updated every 5 minutes for live data.</a:t>
            </a:r>
            <a:endParaRPr lang="en-CA" dirty="0"/>
          </a:p>
          <a:p>
            <a:r>
              <a:rPr lang="en-US" dirty="0"/>
              <a:t>Maintaining historical data for future scope (forecasting and developing prediction model).</a:t>
            </a:r>
            <a:endParaRPr lang="en-CA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7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8A8F-BE90-403A-92DC-C6654ECB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B469-A5E0-4D3D-959E-9809A9A8B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USGS collects, monitors, analyzes, and provides science about natural resource conditions, issues, and problems.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https://earthquake.usgs.gov/earthquakes/feed/v1.0/geojson.php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8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7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4694"/>
      </a:accent1>
      <a:accent2>
        <a:srgbClr val="23737C"/>
      </a:accent2>
      <a:accent3>
        <a:srgbClr val="489CAF"/>
      </a:accent3>
      <a:accent4>
        <a:srgbClr val="E2D02C"/>
      </a:accent4>
      <a:accent5>
        <a:srgbClr val="F26C6E"/>
      </a:accent5>
      <a:accent6>
        <a:srgbClr val="1F2938"/>
      </a:accent6>
      <a:hlink>
        <a:srgbClr val="0563C1"/>
      </a:hlink>
      <a:folHlink>
        <a:srgbClr val="954F72"/>
      </a:folHlink>
    </a:clrScheme>
    <a:fontScheme name="Custom 6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0251335 - Earth Day presentation - NEW.potx" id="{C3E80765-548D-4612-87EB-864E2A43B7BB}" vid="{11494109-C9A0-4139-AF74-483738E83E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327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Franklin Gothic Book</vt:lpstr>
      <vt:lpstr>Franklin Gothic Demi</vt:lpstr>
      <vt:lpstr>Wingdings</vt:lpstr>
      <vt:lpstr>Office Theme</vt:lpstr>
      <vt:lpstr>Earthquake Data Analytics</vt:lpstr>
      <vt:lpstr>Agenda </vt:lpstr>
      <vt:lpstr>Introduction</vt:lpstr>
      <vt:lpstr>Why are we doing this?</vt:lpstr>
      <vt:lpstr>What are we doing?</vt:lpstr>
      <vt:lpstr>What we have?</vt:lpstr>
      <vt:lpstr>Dataset screenshot</vt:lpstr>
      <vt:lpstr>Data Handling</vt:lpstr>
      <vt:lpstr>Source</vt:lpstr>
      <vt:lpstr>Metadata</vt:lpstr>
      <vt:lpstr>Business questions </vt:lpstr>
      <vt:lpstr>Earthquake Trends </vt:lpstr>
      <vt:lpstr>Areas most affected by Earthquake </vt:lpstr>
      <vt:lpstr>Areas with the greatest intensity of an earthquake</vt:lpstr>
      <vt:lpstr>Find specific locations where earthquake leads to Tsunami.</vt:lpstr>
      <vt:lpstr>Earthquakes in last 30 days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Data Analytics</dc:title>
  <dc:creator>Akash Rajesh Shah</dc:creator>
  <cp:lastModifiedBy>Akash Rajesh Shah</cp:lastModifiedBy>
  <cp:revision>4</cp:revision>
  <dcterms:created xsi:type="dcterms:W3CDTF">2018-10-30T17:13:12Z</dcterms:created>
  <dcterms:modified xsi:type="dcterms:W3CDTF">2018-10-30T17:43:20Z</dcterms:modified>
</cp:coreProperties>
</file>