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8"/>
  </p:notesMasterIdLst>
  <p:sldIdLst>
    <p:sldId id="256" r:id="rId2"/>
    <p:sldId id="257" r:id="rId3"/>
    <p:sldId id="259" r:id="rId4"/>
    <p:sldId id="258" r:id="rId5"/>
    <p:sldId id="260" r:id="rId6"/>
    <p:sldId id="261" r:id="rId7"/>
    <p:sldId id="265" r:id="rId8"/>
    <p:sldId id="262" r:id="rId9"/>
    <p:sldId id="266" r:id="rId10"/>
    <p:sldId id="263" r:id="rId11"/>
    <p:sldId id="267" r:id="rId12"/>
    <p:sldId id="264"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ars\Documents\Computer%20Programming%203%20ASMSA\HashTable\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kars\Documents\Computer%20Programming%203%20ASMSA\HashTable\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kars\Documents\Computer%20Programming%203%20ASMSA\HashTable\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kars\Documents\Computer%20Programming%203%20ASMSA\HashTable\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kars\Documents\Computer%20Programming%203%20ASMSA\HashTable\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 vs. n puts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time vs. n puts</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tx1"/>
                </a:solidFill>
                <a:prstDash val="sysDot"/>
              </a:ln>
              <a:effectLst/>
            </c:spPr>
            <c:trendlineType val="linear"/>
            <c:dispRSqr val="1"/>
            <c:dispEq val="1"/>
            <c:trendlineLbl>
              <c:layout>
                <c:manualLayout>
                  <c:x val="-0.14807976159074199"/>
                  <c:y val="3.6620370370370373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Sheet1!$B$3:$B$102</c:f>
              <c:numCache>
                <c:formatCode>General</c:formatCode>
                <c:ptCount val="10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pt idx="50">
                  <c:v>5100</c:v>
                </c:pt>
                <c:pt idx="51">
                  <c:v>5200</c:v>
                </c:pt>
                <c:pt idx="52">
                  <c:v>5300</c:v>
                </c:pt>
                <c:pt idx="53">
                  <c:v>5400</c:v>
                </c:pt>
                <c:pt idx="54">
                  <c:v>5500</c:v>
                </c:pt>
                <c:pt idx="55">
                  <c:v>5600</c:v>
                </c:pt>
                <c:pt idx="56">
                  <c:v>5700</c:v>
                </c:pt>
                <c:pt idx="57">
                  <c:v>5800</c:v>
                </c:pt>
                <c:pt idx="58">
                  <c:v>5900</c:v>
                </c:pt>
                <c:pt idx="59">
                  <c:v>6000</c:v>
                </c:pt>
                <c:pt idx="60">
                  <c:v>6100</c:v>
                </c:pt>
                <c:pt idx="61">
                  <c:v>6200</c:v>
                </c:pt>
                <c:pt idx="62">
                  <c:v>6300</c:v>
                </c:pt>
                <c:pt idx="63">
                  <c:v>6400</c:v>
                </c:pt>
                <c:pt idx="64">
                  <c:v>6500</c:v>
                </c:pt>
                <c:pt idx="65">
                  <c:v>6600</c:v>
                </c:pt>
                <c:pt idx="66">
                  <c:v>6700</c:v>
                </c:pt>
                <c:pt idx="67">
                  <c:v>6800</c:v>
                </c:pt>
                <c:pt idx="68">
                  <c:v>6900</c:v>
                </c:pt>
                <c:pt idx="69">
                  <c:v>7000</c:v>
                </c:pt>
                <c:pt idx="70">
                  <c:v>7100</c:v>
                </c:pt>
                <c:pt idx="71">
                  <c:v>7200</c:v>
                </c:pt>
                <c:pt idx="72">
                  <c:v>7300</c:v>
                </c:pt>
                <c:pt idx="73">
                  <c:v>7400</c:v>
                </c:pt>
                <c:pt idx="74">
                  <c:v>7500</c:v>
                </c:pt>
                <c:pt idx="75">
                  <c:v>7600</c:v>
                </c:pt>
                <c:pt idx="76">
                  <c:v>7700</c:v>
                </c:pt>
                <c:pt idx="77">
                  <c:v>7800</c:v>
                </c:pt>
                <c:pt idx="78">
                  <c:v>7900</c:v>
                </c:pt>
                <c:pt idx="79">
                  <c:v>8000</c:v>
                </c:pt>
                <c:pt idx="80">
                  <c:v>8100</c:v>
                </c:pt>
                <c:pt idx="81">
                  <c:v>8200</c:v>
                </c:pt>
                <c:pt idx="82">
                  <c:v>8300</c:v>
                </c:pt>
                <c:pt idx="83">
                  <c:v>8400</c:v>
                </c:pt>
                <c:pt idx="84">
                  <c:v>8500</c:v>
                </c:pt>
                <c:pt idx="85">
                  <c:v>8600</c:v>
                </c:pt>
                <c:pt idx="86">
                  <c:v>8700</c:v>
                </c:pt>
                <c:pt idx="87">
                  <c:v>8800</c:v>
                </c:pt>
                <c:pt idx="88">
                  <c:v>8900</c:v>
                </c:pt>
                <c:pt idx="89">
                  <c:v>9000</c:v>
                </c:pt>
                <c:pt idx="90">
                  <c:v>9100</c:v>
                </c:pt>
                <c:pt idx="91">
                  <c:v>9200</c:v>
                </c:pt>
                <c:pt idx="92">
                  <c:v>9300</c:v>
                </c:pt>
                <c:pt idx="93">
                  <c:v>9400</c:v>
                </c:pt>
                <c:pt idx="94">
                  <c:v>9500</c:v>
                </c:pt>
                <c:pt idx="95">
                  <c:v>9600</c:v>
                </c:pt>
                <c:pt idx="96">
                  <c:v>9700</c:v>
                </c:pt>
                <c:pt idx="97">
                  <c:v>9800</c:v>
                </c:pt>
                <c:pt idx="98">
                  <c:v>9900</c:v>
                </c:pt>
                <c:pt idx="99">
                  <c:v>10000</c:v>
                </c:pt>
              </c:numCache>
            </c:numRef>
          </c:xVal>
          <c:yVal>
            <c:numRef>
              <c:f>Sheet1!$A$3:$A$102</c:f>
              <c:numCache>
                <c:formatCode>General</c:formatCode>
                <c:ptCount val="100"/>
                <c:pt idx="0">
                  <c:v>0.283107</c:v>
                </c:pt>
                <c:pt idx="1">
                  <c:v>2.092511</c:v>
                </c:pt>
                <c:pt idx="2">
                  <c:v>2.4363450000000002</c:v>
                </c:pt>
                <c:pt idx="3">
                  <c:v>2.8007070000000001</c:v>
                </c:pt>
                <c:pt idx="4">
                  <c:v>3.1013480000000002</c:v>
                </c:pt>
                <c:pt idx="5">
                  <c:v>3.405837</c:v>
                </c:pt>
                <c:pt idx="6">
                  <c:v>3.7248670000000002</c:v>
                </c:pt>
                <c:pt idx="7">
                  <c:v>3.8719809999999999</c:v>
                </c:pt>
                <c:pt idx="8">
                  <c:v>4.0002769999999996</c:v>
                </c:pt>
                <c:pt idx="9">
                  <c:v>4.2371970000000001</c:v>
                </c:pt>
                <c:pt idx="10">
                  <c:v>4.4219439999999999</c:v>
                </c:pt>
                <c:pt idx="11">
                  <c:v>4.5519509999999999</c:v>
                </c:pt>
                <c:pt idx="12">
                  <c:v>4.6858060000000004</c:v>
                </c:pt>
                <c:pt idx="13">
                  <c:v>4.7995619999999999</c:v>
                </c:pt>
                <c:pt idx="14">
                  <c:v>4.9073310000000001</c:v>
                </c:pt>
                <c:pt idx="15">
                  <c:v>5.0168109999999997</c:v>
                </c:pt>
                <c:pt idx="16">
                  <c:v>5.1395470000000003</c:v>
                </c:pt>
                <c:pt idx="17">
                  <c:v>5.2490269999999999</c:v>
                </c:pt>
                <c:pt idx="18">
                  <c:v>5.3572230000000003</c:v>
                </c:pt>
                <c:pt idx="19">
                  <c:v>5.4696959999999999</c:v>
                </c:pt>
                <c:pt idx="20">
                  <c:v>5.7853050000000001</c:v>
                </c:pt>
                <c:pt idx="21">
                  <c:v>5.8960679999999996</c:v>
                </c:pt>
                <c:pt idx="22">
                  <c:v>6.0034090000000004</c:v>
                </c:pt>
                <c:pt idx="23">
                  <c:v>6.1552259999999999</c:v>
                </c:pt>
                <c:pt idx="24">
                  <c:v>6.2659890000000003</c:v>
                </c:pt>
                <c:pt idx="25">
                  <c:v>6.4597160000000002</c:v>
                </c:pt>
                <c:pt idx="26">
                  <c:v>6.6637069999999996</c:v>
                </c:pt>
                <c:pt idx="27">
                  <c:v>6.8403280000000004</c:v>
                </c:pt>
                <c:pt idx="28">
                  <c:v>6.961354</c:v>
                </c:pt>
                <c:pt idx="29">
                  <c:v>7.0725439999999997</c:v>
                </c:pt>
                <c:pt idx="30">
                  <c:v>7.1914319999999998</c:v>
                </c:pt>
                <c:pt idx="31">
                  <c:v>7.3021950000000002</c:v>
                </c:pt>
                <c:pt idx="32">
                  <c:v>7.4146679999999998</c:v>
                </c:pt>
                <c:pt idx="33">
                  <c:v>7.5275679999999996</c:v>
                </c:pt>
                <c:pt idx="34">
                  <c:v>7.6434629999999997</c:v>
                </c:pt>
                <c:pt idx="35">
                  <c:v>7.7546530000000002</c:v>
                </c:pt>
                <c:pt idx="36">
                  <c:v>7.8666980000000004</c:v>
                </c:pt>
                <c:pt idx="37">
                  <c:v>8.0334830000000004</c:v>
                </c:pt>
                <c:pt idx="38">
                  <c:v>8.1553649999999998</c:v>
                </c:pt>
                <c:pt idx="39">
                  <c:v>8.2738250000000004</c:v>
                </c:pt>
                <c:pt idx="40">
                  <c:v>8.3922849999999993</c:v>
                </c:pt>
                <c:pt idx="41">
                  <c:v>8.5047580000000007</c:v>
                </c:pt>
                <c:pt idx="42">
                  <c:v>8.6245010000000004</c:v>
                </c:pt>
                <c:pt idx="43">
                  <c:v>8.7352640000000008</c:v>
                </c:pt>
                <c:pt idx="44">
                  <c:v>8.8498750000000008</c:v>
                </c:pt>
                <c:pt idx="45">
                  <c:v>8.9593550000000004</c:v>
                </c:pt>
                <c:pt idx="46">
                  <c:v>9.071828</c:v>
                </c:pt>
                <c:pt idx="47">
                  <c:v>9.1838730000000002</c:v>
                </c:pt>
                <c:pt idx="48">
                  <c:v>9.2942079999999994</c:v>
                </c:pt>
                <c:pt idx="49">
                  <c:v>9.4071079999999991</c:v>
                </c:pt>
                <c:pt idx="50">
                  <c:v>9.5157330000000009</c:v>
                </c:pt>
                <c:pt idx="51">
                  <c:v>9.6679779999999997</c:v>
                </c:pt>
                <c:pt idx="52">
                  <c:v>9.7813060000000007</c:v>
                </c:pt>
                <c:pt idx="53">
                  <c:v>9.8937790000000003</c:v>
                </c:pt>
                <c:pt idx="54">
                  <c:v>10.004114</c:v>
                </c:pt>
                <c:pt idx="55">
                  <c:v>10.122146000000001</c:v>
                </c:pt>
                <c:pt idx="56">
                  <c:v>10.316729</c:v>
                </c:pt>
                <c:pt idx="57">
                  <c:v>10.527134999999999</c:v>
                </c:pt>
                <c:pt idx="58">
                  <c:v>10.762772</c:v>
                </c:pt>
                <c:pt idx="59">
                  <c:v>10.895773</c:v>
                </c:pt>
                <c:pt idx="60">
                  <c:v>11.022786</c:v>
                </c:pt>
                <c:pt idx="61">
                  <c:v>11.532550000000001</c:v>
                </c:pt>
                <c:pt idx="62">
                  <c:v>11.659563</c:v>
                </c:pt>
                <c:pt idx="63">
                  <c:v>11.766049000000001</c:v>
                </c:pt>
                <c:pt idx="64">
                  <c:v>11.877667000000001</c:v>
                </c:pt>
                <c:pt idx="65">
                  <c:v>12.042313</c:v>
                </c:pt>
                <c:pt idx="66">
                  <c:v>12.156924999999999</c:v>
                </c:pt>
                <c:pt idx="67">
                  <c:v>12.296768</c:v>
                </c:pt>
                <c:pt idx="68">
                  <c:v>12.407102</c:v>
                </c:pt>
                <c:pt idx="69">
                  <c:v>12.524706999999999</c:v>
                </c:pt>
                <c:pt idx="70">
                  <c:v>12.670536999999999</c:v>
                </c:pt>
                <c:pt idx="71">
                  <c:v>12.845447999999999</c:v>
                </c:pt>
                <c:pt idx="72">
                  <c:v>13.025062999999999</c:v>
                </c:pt>
                <c:pt idx="73">
                  <c:v>13.143095000000001</c:v>
                </c:pt>
                <c:pt idx="74">
                  <c:v>13.261556000000001</c:v>
                </c:pt>
                <c:pt idx="75">
                  <c:v>13.373173</c:v>
                </c:pt>
                <c:pt idx="76">
                  <c:v>13.485219000000001</c:v>
                </c:pt>
                <c:pt idx="77">
                  <c:v>13.598119000000001</c:v>
                </c:pt>
                <c:pt idx="78">
                  <c:v>13.717007000000001</c:v>
                </c:pt>
                <c:pt idx="79">
                  <c:v>13.827769999999999</c:v>
                </c:pt>
                <c:pt idx="80">
                  <c:v>13.995837999999999</c:v>
                </c:pt>
                <c:pt idx="81">
                  <c:v>14.117292000000001</c:v>
                </c:pt>
                <c:pt idx="82">
                  <c:v>14.233186</c:v>
                </c:pt>
                <c:pt idx="83">
                  <c:v>14.351217999999999</c:v>
                </c:pt>
                <c:pt idx="84">
                  <c:v>14.461981</c:v>
                </c:pt>
                <c:pt idx="85">
                  <c:v>14.577446999999999</c:v>
                </c:pt>
                <c:pt idx="86">
                  <c:v>14.69548</c:v>
                </c:pt>
                <c:pt idx="87">
                  <c:v>14.808381000000001</c:v>
                </c:pt>
                <c:pt idx="88">
                  <c:v>14.917432</c:v>
                </c:pt>
                <c:pt idx="89">
                  <c:v>15.109449</c:v>
                </c:pt>
                <c:pt idx="90">
                  <c:v>15.31344</c:v>
                </c:pt>
                <c:pt idx="91">
                  <c:v>15.516576000000001</c:v>
                </c:pt>
                <c:pt idx="92">
                  <c:v>15.70731</c:v>
                </c:pt>
                <c:pt idx="93">
                  <c:v>15.844587000000001</c:v>
                </c:pt>
                <c:pt idx="94">
                  <c:v>16.024201000000001</c:v>
                </c:pt>
                <c:pt idx="95">
                  <c:v>16.139668</c:v>
                </c:pt>
                <c:pt idx="96">
                  <c:v>16.258127999999999</c:v>
                </c:pt>
                <c:pt idx="97">
                  <c:v>16.375305999999998</c:v>
                </c:pt>
                <c:pt idx="98">
                  <c:v>16.493338000000001</c:v>
                </c:pt>
                <c:pt idx="99">
                  <c:v>16.608377000000001</c:v>
                </c:pt>
              </c:numCache>
            </c:numRef>
          </c:yVal>
          <c:smooth val="0"/>
        </c:ser>
        <c:dLbls>
          <c:showLegendKey val="0"/>
          <c:showVal val="0"/>
          <c:showCatName val="0"/>
          <c:showSerName val="0"/>
          <c:showPercent val="0"/>
          <c:showBubbleSize val="0"/>
        </c:dLbls>
        <c:axId val="303450400"/>
        <c:axId val="303447264"/>
      </c:scatterChart>
      <c:valAx>
        <c:axId val="3034504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puts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447264"/>
        <c:crosses val="autoZero"/>
        <c:crossBetween val="midCat"/>
      </c:valAx>
      <c:valAx>
        <c:axId val="3034472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(ms)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4504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Size </a:t>
            </a:r>
            <a:r>
              <a:rPr lang="en-US" dirty="0"/>
              <a:t>of </a:t>
            </a:r>
            <a:r>
              <a:rPr lang="en-US" dirty="0" smtClean="0"/>
              <a:t>array </a:t>
            </a:r>
            <a:r>
              <a:rPr lang="en-US" dirty="0"/>
              <a:t>vs. 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size of table vs. n</c:v>
          </c:tx>
          <c:spPr>
            <a:ln w="25400" cap="rnd">
              <a:noFill/>
              <a:round/>
            </a:ln>
            <a:effectLst/>
          </c:spPr>
          <c:marker>
            <c:symbol val="circle"/>
            <c:size val="5"/>
            <c:spPr>
              <a:solidFill>
                <a:schemeClr val="accent1"/>
              </a:solidFill>
              <a:ln w="9525">
                <a:solidFill>
                  <a:schemeClr val="accent1"/>
                </a:solidFill>
              </a:ln>
              <a:effectLst/>
            </c:spPr>
          </c:marker>
          <c:xVal>
            <c:numRef>
              <c:f>Sheet1!$L$3:$L$102</c:f>
              <c:numCache>
                <c:formatCode>General</c:formatCode>
                <c:ptCount val="10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pt idx="50">
                  <c:v>5100</c:v>
                </c:pt>
                <c:pt idx="51">
                  <c:v>5200</c:v>
                </c:pt>
                <c:pt idx="52">
                  <c:v>5300</c:v>
                </c:pt>
                <c:pt idx="53">
                  <c:v>5400</c:v>
                </c:pt>
                <c:pt idx="54">
                  <c:v>5500</c:v>
                </c:pt>
                <c:pt idx="55">
                  <c:v>5600</c:v>
                </c:pt>
                <c:pt idx="56">
                  <c:v>5700</c:v>
                </c:pt>
                <c:pt idx="57">
                  <c:v>5800</c:v>
                </c:pt>
                <c:pt idx="58">
                  <c:v>5900</c:v>
                </c:pt>
                <c:pt idx="59">
                  <c:v>6000</c:v>
                </c:pt>
                <c:pt idx="60">
                  <c:v>6100</c:v>
                </c:pt>
                <c:pt idx="61">
                  <c:v>6200</c:v>
                </c:pt>
                <c:pt idx="62">
                  <c:v>6300</c:v>
                </c:pt>
                <c:pt idx="63">
                  <c:v>6400</c:v>
                </c:pt>
                <c:pt idx="64">
                  <c:v>6500</c:v>
                </c:pt>
                <c:pt idx="65">
                  <c:v>6600</c:v>
                </c:pt>
                <c:pt idx="66">
                  <c:v>6700</c:v>
                </c:pt>
                <c:pt idx="67">
                  <c:v>6800</c:v>
                </c:pt>
                <c:pt idx="68">
                  <c:v>6900</c:v>
                </c:pt>
                <c:pt idx="69">
                  <c:v>7000</c:v>
                </c:pt>
                <c:pt idx="70">
                  <c:v>7100</c:v>
                </c:pt>
                <c:pt idx="71">
                  <c:v>7200</c:v>
                </c:pt>
                <c:pt idx="72">
                  <c:v>7300</c:v>
                </c:pt>
                <c:pt idx="73">
                  <c:v>7400</c:v>
                </c:pt>
                <c:pt idx="74">
                  <c:v>7500</c:v>
                </c:pt>
                <c:pt idx="75">
                  <c:v>7600</c:v>
                </c:pt>
                <c:pt idx="76">
                  <c:v>7700</c:v>
                </c:pt>
                <c:pt idx="77">
                  <c:v>7800</c:v>
                </c:pt>
                <c:pt idx="78">
                  <c:v>7900</c:v>
                </c:pt>
                <c:pt idx="79">
                  <c:v>8000</c:v>
                </c:pt>
                <c:pt idx="80">
                  <c:v>8100</c:v>
                </c:pt>
                <c:pt idx="81">
                  <c:v>8200</c:v>
                </c:pt>
                <c:pt idx="82">
                  <c:v>8300</c:v>
                </c:pt>
                <c:pt idx="83">
                  <c:v>8400</c:v>
                </c:pt>
                <c:pt idx="84">
                  <c:v>8500</c:v>
                </c:pt>
                <c:pt idx="85">
                  <c:v>8600</c:v>
                </c:pt>
                <c:pt idx="86">
                  <c:v>8700</c:v>
                </c:pt>
                <c:pt idx="87">
                  <c:v>8800</c:v>
                </c:pt>
                <c:pt idx="88">
                  <c:v>8900</c:v>
                </c:pt>
                <c:pt idx="89">
                  <c:v>9000</c:v>
                </c:pt>
                <c:pt idx="90">
                  <c:v>9100</c:v>
                </c:pt>
                <c:pt idx="91">
                  <c:v>9200</c:v>
                </c:pt>
                <c:pt idx="92">
                  <c:v>9300</c:v>
                </c:pt>
                <c:pt idx="93">
                  <c:v>9400</c:v>
                </c:pt>
                <c:pt idx="94">
                  <c:v>9500</c:v>
                </c:pt>
                <c:pt idx="95">
                  <c:v>9600</c:v>
                </c:pt>
                <c:pt idx="96">
                  <c:v>9700</c:v>
                </c:pt>
                <c:pt idx="97">
                  <c:v>9800</c:v>
                </c:pt>
                <c:pt idx="98">
                  <c:v>9900</c:v>
                </c:pt>
                <c:pt idx="99">
                  <c:v>10000</c:v>
                </c:pt>
              </c:numCache>
            </c:numRef>
          </c:xVal>
          <c:yVal>
            <c:numRef>
              <c:f>Sheet1!$K$3:$K$102</c:f>
              <c:numCache>
                <c:formatCode>General</c:formatCode>
                <c:ptCount val="100"/>
                <c:pt idx="0">
                  <c:v>160</c:v>
                </c:pt>
                <c:pt idx="1">
                  <c:v>320</c:v>
                </c:pt>
                <c:pt idx="2">
                  <c:v>320</c:v>
                </c:pt>
                <c:pt idx="3">
                  <c:v>640</c:v>
                </c:pt>
                <c:pt idx="4">
                  <c:v>640</c:v>
                </c:pt>
                <c:pt idx="5">
                  <c:v>640</c:v>
                </c:pt>
                <c:pt idx="6">
                  <c:v>640</c:v>
                </c:pt>
                <c:pt idx="7">
                  <c:v>640</c:v>
                </c:pt>
                <c:pt idx="8">
                  <c:v>640</c:v>
                </c:pt>
                <c:pt idx="9">
                  <c:v>1280</c:v>
                </c:pt>
                <c:pt idx="10">
                  <c:v>1280</c:v>
                </c:pt>
                <c:pt idx="11">
                  <c:v>1280</c:v>
                </c:pt>
                <c:pt idx="12">
                  <c:v>1280</c:v>
                </c:pt>
                <c:pt idx="13">
                  <c:v>1280</c:v>
                </c:pt>
                <c:pt idx="14">
                  <c:v>1280</c:v>
                </c:pt>
                <c:pt idx="15">
                  <c:v>1280</c:v>
                </c:pt>
                <c:pt idx="16">
                  <c:v>1280</c:v>
                </c:pt>
                <c:pt idx="17">
                  <c:v>1280</c:v>
                </c:pt>
                <c:pt idx="18">
                  <c:v>1280</c:v>
                </c:pt>
                <c:pt idx="19">
                  <c:v>1280</c:v>
                </c:pt>
                <c:pt idx="20">
                  <c:v>2560</c:v>
                </c:pt>
                <c:pt idx="21">
                  <c:v>2560</c:v>
                </c:pt>
                <c:pt idx="22">
                  <c:v>2560</c:v>
                </c:pt>
                <c:pt idx="23">
                  <c:v>2560</c:v>
                </c:pt>
                <c:pt idx="24">
                  <c:v>2560</c:v>
                </c:pt>
                <c:pt idx="25">
                  <c:v>2560</c:v>
                </c:pt>
                <c:pt idx="26">
                  <c:v>2560</c:v>
                </c:pt>
                <c:pt idx="27">
                  <c:v>2560</c:v>
                </c:pt>
                <c:pt idx="28">
                  <c:v>2560</c:v>
                </c:pt>
                <c:pt idx="29">
                  <c:v>2560</c:v>
                </c:pt>
                <c:pt idx="30">
                  <c:v>2560</c:v>
                </c:pt>
                <c:pt idx="31">
                  <c:v>2560</c:v>
                </c:pt>
                <c:pt idx="32">
                  <c:v>2560</c:v>
                </c:pt>
                <c:pt idx="33">
                  <c:v>2560</c:v>
                </c:pt>
                <c:pt idx="34">
                  <c:v>2560</c:v>
                </c:pt>
                <c:pt idx="35">
                  <c:v>2560</c:v>
                </c:pt>
                <c:pt idx="36">
                  <c:v>2560</c:v>
                </c:pt>
                <c:pt idx="37">
                  <c:v>2560</c:v>
                </c:pt>
                <c:pt idx="38">
                  <c:v>2560</c:v>
                </c:pt>
                <c:pt idx="39">
                  <c:v>2560</c:v>
                </c:pt>
                <c:pt idx="40">
                  <c:v>2560</c:v>
                </c:pt>
                <c:pt idx="41">
                  <c:v>2560</c:v>
                </c:pt>
                <c:pt idx="42">
                  <c:v>2560</c:v>
                </c:pt>
                <c:pt idx="43">
                  <c:v>2560</c:v>
                </c:pt>
                <c:pt idx="44">
                  <c:v>2560</c:v>
                </c:pt>
                <c:pt idx="45">
                  <c:v>2560</c:v>
                </c:pt>
                <c:pt idx="46">
                  <c:v>2560</c:v>
                </c:pt>
                <c:pt idx="47">
                  <c:v>2560</c:v>
                </c:pt>
                <c:pt idx="48">
                  <c:v>2560</c:v>
                </c:pt>
                <c:pt idx="49">
                  <c:v>2560</c:v>
                </c:pt>
                <c:pt idx="50">
                  <c:v>2560</c:v>
                </c:pt>
                <c:pt idx="51">
                  <c:v>2560</c:v>
                </c:pt>
                <c:pt idx="52">
                  <c:v>2560</c:v>
                </c:pt>
                <c:pt idx="53">
                  <c:v>2560</c:v>
                </c:pt>
                <c:pt idx="54">
                  <c:v>2560</c:v>
                </c:pt>
                <c:pt idx="55">
                  <c:v>2560</c:v>
                </c:pt>
                <c:pt idx="56">
                  <c:v>2560</c:v>
                </c:pt>
                <c:pt idx="57">
                  <c:v>2560</c:v>
                </c:pt>
                <c:pt idx="58">
                  <c:v>2560</c:v>
                </c:pt>
                <c:pt idx="59">
                  <c:v>2560</c:v>
                </c:pt>
                <c:pt idx="60">
                  <c:v>2560</c:v>
                </c:pt>
                <c:pt idx="61">
                  <c:v>5120</c:v>
                </c:pt>
                <c:pt idx="62">
                  <c:v>5120</c:v>
                </c:pt>
                <c:pt idx="63">
                  <c:v>5120</c:v>
                </c:pt>
                <c:pt idx="64">
                  <c:v>5120</c:v>
                </c:pt>
                <c:pt idx="65">
                  <c:v>5120</c:v>
                </c:pt>
                <c:pt idx="66">
                  <c:v>5120</c:v>
                </c:pt>
                <c:pt idx="67">
                  <c:v>5120</c:v>
                </c:pt>
                <c:pt idx="68">
                  <c:v>5120</c:v>
                </c:pt>
                <c:pt idx="69">
                  <c:v>5120</c:v>
                </c:pt>
                <c:pt idx="70">
                  <c:v>5120</c:v>
                </c:pt>
                <c:pt idx="71">
                  <c:v>5120</c:v>
                </c:pt>
                <c:pt idx="72">
                  <c:v>5120</c:v>
                </c:pt>
                <c:pt idx="73">
                  <c:v>5120</c:v>
                </c:pt>
                <c:pt idx="74">
                  <c:v>5120</c:v>
                </c:pt>
                <c:pt idx="75">
                  <c:v>5120</c:v>
                </c:pt>
                <c:pt idx="76">
                  <c:v>5120</c:v>
                </c:pt>
                <c:pt idx="77">
                  <c:v>5120</c:v>
                </c:pt>
                <c:pt idx="78">
                  <c:v>5120</c:v>
                </c:pt>
                <c:pt idx="79">
                  <c:v>5120</c:v>
                </c:pt>
                <c:pt idx="80">
                  <c:v>5120</c:v>
                </c:pt>
                <c:pt idx="81">
                  <c:v>5120</c:v>
                </c:pt>
                <c:pt idx="82">
                  <c:v>5120</c:v>
                </c:pt>
                <c:pt idx="83">
                  <c:v>5120</c:v>
                </c:pt>
                <c:pt idx="84">
                  <c:v>5120</c:v>
                </c:pt>
                <c:pt idx="85">
                  <c:v>5120</c:v>
                </c:pt>
                <c:pt idx="86">
                  <c:v>5120</c:v>
                </c:pt>
                <c:pt idx="87">
                  <c:v>5120</c:v>
                </c:pt>
                <c:pt idx="88">
                  <c:v>5120</c:v>
                </c:pt>
                <c:pt idx="89">
                  <c:v>5120</c:v>
                </c:pt>
                <c:pt idx="90">
                  <c:v>5120</c:v>
                </c:pt>
                <c:pt idx="91">
                  <c:v>5120</c:v>
                </c:pt>
                <c:pt idx="92">
                  <c:v>5120</c:v>
                </c:pt>
                <c:pt idx="93">
                  <c:v>5120</c:v>
                </c:pt>
                <c:pt idx="94">
                  <c:v>5120</c:v>
                </c:pt>
                <c:pt idx="95">
                  <c:v>5120</c:v>
                </c:pt>
                <c:pt idx="96">
                  <c:v>5120</c:v>
                </c:pt>
                <c:pt idx="97">
                  <c:v>5120</c:v>
                </c:pt>
                <c:pt idx="98">
                  <c:v>5120</c:v>
                </c:pt>
                <c:pt idx="99">
                  <c:v>5120</c:v>
                </c:pt>
              </c:numCache>
            </c:numRef>
          </c:yVal>
          <c:smooth val="0"/>
        </c:ser>
        <c:dLbls>
          <c:showLegendKey val="0"/>
          <c:showVal val="0"/>
          <c:showCatName val="0"/>
          <c:showSerName val="0"/>
          <c:showPercent val="0"/>
          <c:showBubbleSize val="0"/>
        </c:dLbls>
        <c:axId val="303447656"/>
        <c:axId val="303450792"/>
      </c:scatterChart>
      <c:valAx>
        <c:axId val="303447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Number</a:t>
                </a:r>
                <a:r>
                  <a:rPr lang="en-US" baseline="0" dirty="0" smtClean="0"/>
                  <a:t> of puts</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450792"/>
        <c:crosses val="autoZero"/>
        <c:crossBetween val="midCat"/>
      </c:valAx>
      <c:valAx>
        <c:axId val="30345079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Size</a:t>
                </a:r>
                <a:r>
                  <a:rPr lang="en-US" baseline="0" dirty="0" smtClean="0"/>
                  <a:t> of array</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4476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Load </a:t>
            </a:r>
            <a:r>
              <a:rPr lang="en-US" dirty="0"/>
              <a:t>factor vs n puts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load factor vs n puts</c:v>
          </c:tx>
          <c:spPr>
            <a:ln w="25400" cap="rnd">
              <a:noFill/>
              <a:round/>
            </a:ln>
            <a:effectLst/>
          </c:spPr>
          <c:marker>
            <c:symbol val="circle"/>
            <c:size val="5"/>
            <c:spPr>
              <a:solidFill>
                <a:schemeClr val="accent1"/>
              </a:solidFill>
              <a:ln w="9525">
                <a:solidFill>
                  <a:schemeClr val="accent1"/>
                </a:solidFill>
              </a:ln>
              <a:effectLst/>
            </c:spPr>
          </c:marker>
          <c:xVal>
            <c:numRef>
              <c:f>Sheet1!$V$3:$V$102</c:f>
              <c:numCache>
                <c:formatCode>General</c:formatCode>
                <c:ptCount val="10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pt idx="50">
                  <c:v>5100</c:v>
                </c:pt>
                <c:pt idx="51">
                  <c:v>5200</c:v>
                </c:pt>
                <c:pt idx="52">
                  <c:v>5300</c:v>
                </c:pt>
                <c:pt idx="53">
                  <c:v>5400</c:v>
                </c:pt>
                <c:pt idx="54">
                  <c:v>5500</c:v>
                </c:pt>
                <c:pt idx="55">
                  <c:v>5600</c:v>
                </c:pt>
                <c:pt idx="56">
                  <c:v>5700</c:v>
                </c:pt>
                <c:pt idx="57">
                  <c:v>5800</c:v>
                </c:pt>
                <c:pt idx="58">
                  <c:v>5900</c:v>
                </c:pt>
                <c:pt idx="59">
                  <c:v>6000</c:v>
                </c:pt>
                <c:pt idx="60">
                  <c:v>6100</c:v>
                </c:pt>
                <c:pt idx="61">
                  <c:v>6200</c:v>
                </c:pt>
                <c:pt idx="62">
                  <c:v>6300</c:v>
                </c:pt>
                <c:pt idx="63">
                  <c:v>6400</c:v>
                </c:pt>
                <c:pt idx="64">
                  <c:v>6500</c:v>
                </c:pt>
                <c:pt idx="65">
                  <c:v>6600</c:v>
                </c:pt>
                <c:pt idx="66">
                  <c:v>6700</c:v>
                </c:pt>
                <c:pt idx="67">
                  <c:v>6800</c:v>
                </c:pt>
                <c:pt idx="68">
                  <c:v>6900</c:v>
                </c:pt>
                <c:pt idx="69">
                  <c:v>7000</c:v>
                </c:pt>
                <c:pt idx="70">
                  <c:v>7100</c:v>
                </c:pt>
                <c:pt idx="71">
                  <c:v>7200</c:v>
                </c:pt>
                <c:pt idx="72">
                  <c:v>7300</c:v>
                </c:pt>
                <c:pt idx="73">
                  <c:v>7400</c:v>
                </c:pt>
                <c:pt idx="74">
                  <c:v>7500</c:v>
                </c:pt>
                <c:pt idx="75">
                  <c:v>7600</c:v>
                </c:pt>
                <c:pt idx="76">
                  <c:v>7700</c:v>
                </c:pt>
                <c:pt idx="77">
                  <c:v>7800</c:v>
                </c:pt>
                <c:pt idx="78">
                  <c:v>7900</c:v>
                </c:pt>
                <c:pt idx="79">
                  <c:v>8000</c:v>
                </c:pt>
                <c:pt idx="80">
                  <c:v>8100</c:v>
                </c:pt>
                <c:pt idx="81">
                  <c:v>8200</c:v>
                </c:pt>
                <c:pt idx="82">
                  <c:v>8300</c:v>
                </c:pt>
                <c:pt idx="83">
                  <c:v>8400</c:v>
                </c:pt>
                <c:pt idx="84">
                  <c:v>8500</c:v>
                </c:pt>
                <c:pt idx="85">
                  <c:v>8600</c:v>
                </c:pt>
                <c:pt idx="86">
                  <c:v>8700</c:v>
                </c:pt>
                <c:pt idx="87">
                  <c:v>8800</c:v>
                </c:pt>
                <c:pt idx="88">
                  <c:v>8900</c:v>
                </c:pt>
                <c:pt idx="89">
                  <c:v>9000</c:v>
                </c:pt>
                <c:pt idx="90">
                  <c:v>9100</c:v>
                </c:pt>
                <c:pt idx="91">
                  <c:v>9200</c:v>
                </c:pt>
                <c:pt idx="92">
                  <c:v>9300</c:v>
                </c:pt>
                <c:pt idx="93">
                  <c:v>9400</c:v>
                </c:pt>
                <c:pt idx="94">
                  <c:v>9500</c:v>
                </c:pt>
                <c:pt idx="95">
                  <c:v>9600</c:v>
                </c:pt>
                <c:pt idx="96">
                  <c:v>9700</c:v>
                </c:pt>
                <c:pt idx="97">
                  <c:v>9800</c:v>
                </c:pt>
                <c:pt idx="98">
                  <c:v>9900</c:v>
                </c:pt>
                <c:pt idx="99">
                  <c:v>10000</c:v>
                </c:pt>
              </c:numCache>
            </c:numRef>
          </c:xVal>
          <c:yVal>
            <c:numRef>
              <c:f>Sheet1!$U$3:$U$102</c:f>
              <c:numCache>
                <c:formatCode>General</c:formatCode>
                <c:ptCount val="100"/>
                <c:pt idx="0">
                  <c:v>0.39374999999999999</c:v>
                </c:pt>
                <c:pt idx="1">
                  <c:v>0.4</c:v>
                </c:pt>
                <c:pt idx="2">
                  <c:v>0.57187500000000002</c:v>
                </c:pt>
                <c:pt idx="3">
                  <c:v>0.35625000000000001</c:v>
                </c:pt>
                <c:pt idx="4">
                  <c:v>0.42656250000000001</c:v>
                </c:pt>
                <c:pt idx="5">
                  <c:v>0.50156250000000002</c:v>
                </c:pt>
                <c:pt idx="6">
                  <c:v>0.56562500000000004</c:v>
                </c:pt>
                <c:pt idx="7">
                  <c:v>0.62187499999999996</c:v>
                </c:pt>
                <c:pt idx="8">
                  <c:v>0.68125000000000002</c:v>
                </c:pt>
                <c:pt idx="9">
                  <c:v>0.36875000000000002</c:v>
                </c:pt>
                <c:pt idx="10">
                  <c:v>0.38828125000000002</c:v>
                </c:pt>
                <c:pt idx="11">
                  <c:v>0.4140625</c:v>
                </c:pt>
                <c:pt idx="12">
                  <c:v>0.44296875000000002</c:v>
                </c:pt>
                <c:pt idx="13">
                  <c:v>0.47968749999999999</c:v>
                </c:pt>
                <c:pt idx="14">
                  <c:v>0.51406249999999998</c:v>
                </c:pt>
                <c:pt idx="15">
                  <c:v>0.54374999999999996</c:v>
                </c:pt>
                <c:pt idx="16">
                  <c:v>0.57656249999999998</c:v>
                </c:pt>
                <c:pt idx="17">
                  <c:v>0.61093750000000002</c:v>
                </c:pt>
                <c:pt idx="18">
                  <c:v>0.64375000000000004</c:v>
                </c:pt>
                <c:pt idx="19">
                  <c:v>0.66796875</c:v>
                </c:pt>
                <c:pt idx="20">
                  <c:v>0.35117187500000002</c:v>
                </c:pt>
                <c:pt idx="21">
                  <c:v>0.36562499999999998</c:v>
                </c:pt>
                <c:pt idx="22">
                  <c:v>0.37929687499999998</c:v>
                </c:pt>
                <c:pt idx="23">
                  <c:v>0.39296874999999998</c:v>
                </c:pt>
                <c:pt idx="24">
                  <c:v>0.40507812500000001</c:v>
                </c:pt>
                <c:pt idx="25">
                  <c:v>0.41835937499999998</c:v>
                </c:pt>
                <c:pt idx="26">
                  <c:v>0.4296875</c:v>
                </c:pt>
                <c:pt idx="27">
                  <c:v>0.43867187499999999</c:v>
                </c:pt>
                <c:pt idx="28">
                  <c:v>0.44882812500000002</c:v>
                </c:pt>
                <c:pt idx="29">
                  <c:v>0.45585937500000001</c:v>
                </c:pt>
                <c:pt idx="30">
                  <c:v>0.46796874999999999</c:v>
                </c:pt>
                <c:pt idx="31">
                  <c:v>0.4765625</c:v>
                </c:pt>
                <c:pt idx="32">
                  <c:v>0.48671874999999998</c:v>
                </c:pt>
                <c:pt idx="33">
                  <c:v>0.49765625000000002</c:v>
                </c:pt>
                <c:pt idx="34">
                  <c:v>0.50664062499999996</c:v>
                </c:pt>
                <c:pt idx="35">
                  <c:v>0.51601562499999998</c:v>
                </c:pt>
                <c:pt idx="36">
                  <c:v>0.52617187499999996</c:v>
                </c:pt>
                <c:pt idx="37">
                  <c:v>0.53085937500000002</c:v>
                </c:pt>
                <c:pt idx="38">
                  <c:v>0.54140624999999998</c:v>
                </c:pt>
                <c:pt idx="39">
                  <c:v>0.55078125</c:v>
                </c:pt>
                <c:pt idx="40">
                  <c:v>0.56132812499999996</c:v>
                </c:pt>
                <c:pt idx="41">
                  <c:v>0.56992187500000002</c:v>
                </c:pt>
                <c:pt idx="42">
                  <c:v>0.57890624999999996</c:v>
                </c:pt>
                <c:pt idx="43">
                  <c:v>0.58554687500000002</c:v>
                </c:pt>
                <c:pt idx="44">
                  <c:v>0.59257812499999996</c:v>
                </c:pt>
                <c:pt idx="45">
                  <c:v>0.60039062499999996</c:v>
                </c:pt>
                <c:pt idx="46">
                  <c:v>0.60898437500000002</c:v>
                </c:pt>
                <c:pt idx="47">
                  <c:v>0.61328125</c:v>
                </c:pt>
                <c:pt idx="48">
                  <c:v>0.61992187499999996</c:v>
                </c:pt>
                <c:pt idx="49">
                  <c:v>0.62578124999999996</c:v>
                </c:pt>
                <c:pt idx="50">
                  <c:v>0.63164062499999996</c:v>
                </c:pt>
                <c:pt idx="51">
                  <c:v>0.63906249999999998</c:v>
                </c:pt>
                <c:pt idx="52">
                  <c:v>0.64570312500000004</c:v>
                </c:pt>
                <c:pt idx="53">
                  <c:v>0.65351562500000004</c:v>
                </c:pt>
                <c:pt idx="54">
                  <c:v>0.66015625</c:v>
                </c:pt>
                <c:pt idx="55">
                  <c:v>0.6640625</c:v>
                </c:pt>
                <c:pt idx="56">
                  <c:v>0.67304687500000004</c:v>
                </c:pt>
                <c:pt idx="57">
                  <c:v>0.67929687500000002</c:v>
                </c:pt>
                <c:pt idx="58">
                  <c:v>0.68359375</c:v>
                </c:pt>
                <c:pt idx="59">
                  <c:v>0.68906250000000002</c:v>
                </c:pt>
                <c:pt idx="60">
                  <c:v>0.69570312499999998</c:v>
                </c:pt>
                <c:pt idx="61">
                  <c:v>0.3505859375</c:v>
                </c:pt>
                <c:pt idx="62">
                  <c:v>0.35273437499999999</c:v>
                </c:pt>
                <c:pt idx="63">
                  <c:v>0.35507812500000002</c:v>
                </c:pt>
                <c:pt idx="64">
                  <c:v>0.357421875</c:v>
                </c:pt>
                <c:pt idx="65">
                  <c:v>0.361328125</c:v>
                </c:pt>
                <c:pt idx="66">
                  <c:v>0.36289062500000002</c:v>
                </c:pt>
                <c:pt idx="67">
                  <c:v>0.36562499999999998</c:v>
                </c:pt>
                <c:pt idx="68">
                  <c:v>0.36875000000000002</c:v>
                </c:pt>
                <c:pt idx="69">
                  <c:v>0.37050781249999998</c:v>
                </c:pt>
                <c:pt idx="70">
                  <c:v>0.37363281250000002</c:v>
                </c:pt>
                <c:pt idx="71">
                  <c:v>0.37656250000000002</c:v>
                </c:pt>
                <c:pt idx="72">
                  <c:v>0.37949218750000002</c:v>
                </c:pt>
                <c:pt idx="73">
                  <c:v>0.3828125</c:v>
                </c:pt>
                <c:pt idx="74">
                  <c:v>0.384765625</c:v>
                </c:pt>
                <c:pt idx="75">
                  <c:v>0.38750000000000001</c:v>
                </c:pt>
                <c:pt idx="76">
                  <c:v>0.38925781250000002</c:v>
                </c:pt>
                <c:pt idx="77">
                  <c:v>0.39101562499999998</c:v>
                </c:pt>
                <c:pt idx="78">
                  <c:v>0.39238281250000001</c:v>
                </c:pt>
                <c:pt idx="79">
                  <c:v>0.39414062500000002</c:v>
                </c:pt>
                <c:pt idx="80">
                  <c:v>0.39667968749999999</c:v>
                </c:pt>
                <c:pt idx="81">
                  <c:v>0.39921875000000001</c:v>
                </c:pt>
                <c:pt idx="82">
                  <c:v>0.40195312500000002</c:v>
                </c:pt>
                <c:pt idx="83">
                  <c:v>0.40507812500000001</c:v>
                </c:pt>
                <c:pt idx="84">
                  <c:v>0.40703125000000001</c:v>
                </c:pt>
                <c:pt idx="85">
                  <c:v>0.41152343749999998</c:v>
                </c:pt>
                <c:pt idx="86">
                  <c:v>0.4150390625</c:v>
                </c:pt>
                <c:pt idx="87">
                  <c:v>0.41640624999999998</c:v>
                </c:pt>
                <c:pt idx="88">
                  <c:v>0.41953125000000002</c:v>
                </c:pt>
                <c:pt idx="89">
                  <c:v>0.42207031249999999</c:v>
                </c:pt>
                <c:pt idx="90">
                  <c:v>0.42421874999999998</c:v>
                </c:pt>
                <c:pt idx="91">
                  <c:v>0.42695312499999999</c:v>
                </c:pt>
                <c:pt idx="92">
                  <c:v>0.42890624999999999</c:v>
                </c:pt>
                <c:pt idx="93">
                  <c:v>0.43183593749999999</c:v>
                </c:pt>
                <c:pt idx="94">
                  <c:v>0.43300781249999998</c:v>
                </c:pt>
                <c:pt idx="95">
                  <c:v>0.435546875</c:v>
                </c:pt>
                <c:pt idx="96">
                  <c:v>0.439453125</c:v>
                </c:pt>
                <c:pt idx="97">
                  <c:v>0.44199218750000002</c:v>
                </c:pt>
                <c:pt idx="98">
                  <c:v>0.44374999999999998</c:v>
                </c:pt>
                <c:pt idx="99">
                  <c:v>0.4453125</c:v>
                </c:pt>
              </c:numCache>
            </c:numRef>
          </c:yVal>
          <c:smooth val="0"/>
        </c:ser>
        <c:dLbls>
          <c:showLegendKey val="0"/>
          <c:showVal val="0"/>
          <c:showCatName val="0"/>
          <c:showSerName val="0"/>
          <c:showPercent val="0"/>
          <c:showBubbleSize val="0"/>
        </c:dLbls>
        <c:axId val="303444128"/>
        <c:axId val="303444912"/>
      </c:scatterChart>
      <c:valAx>
        <c:axId val="303444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Number</a:t>
                </a:r>
                <a:r>
                  <a:rPr lang="en-US" baseline="0" dirty="0" smtClean="0"/>
                  <a:t> of puts</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444912"/>
        <c:crosses val="autoZero"/>
        <c:crossBetween val="midCat"/>
      </c:valAx>
      <c:valAx>
        <c:axId val="30344491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Load</a:t>
                </a:r>
                <a:r>
                  <a:rPr lang="en-US" baseline="0" dirty="0" smtClean="0"/>
                  <a:t> factor</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4441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Collisions </a:t>
            </a:r>
            <a:r>
              <a:rPr lang="en-US" dirty="0"/>
              <a:t>vs. n puts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collisions vs. n puts</c:v>
          </c:tx>
          <c:spPr>
            <a:ln w="25400" cap="rnd">
              <a:noFill/>
              <a:round/>
            </a:ln>
            <a:effectLst/>
          </c:spPr>
          <c:marker>
            <c:symbol val="circle"/>
            <c:size val="5"/>
            <c:spPr>
              <a:solidFill>
                <a:schemeClr val="accent1"/>
              </a:solidFill>
              <a:ln w="9525">
                <a:solidFill>
                  <a:schemeClr val="accent1"/>
                </a:solidFill>
              </a:ln>
              <a:effectLst/>
            </c:spPr>
          </c:marker>
          <c:xVal>
            <c:numRef>
              <c:f>Sheet1!$AF$3:$AF$102</c:f>
              <c:numCache>
                <c:formatCode>General</c:formatCode>
                <c:ptCount val="10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pt idx="50">
                  <c:v>5100</c:v>
                </c:pt>
                <c:pt idx="51">
                  <c:v>5200</c:v>
                </c:pt>
                <c:pt idx="52">
                  <c:v>5300</c:v>
                </c:pt>
                <c:pt idx="53">
                  <c:v>5400</c:v>
                </c:pt>
                <c:pt idx="54">
                  <c:v>5500</c:v>
                </c:pt>
                <c:pt idx="55">
                  <c:v>5600</c:v>
                </c:pt>
                <c:pt idx="56">
                  <c:v>5700</c:v>
                </c:pt>
                <c:pt idx="57">
                  <c:v>5800</c:v>
                </c:pt>
                <c:pt idx="58">
                  <c:v>5900</c:v>
                </c:pt>
                <c:pt idx="59">
                  <c:v>6000</c:v>
                </c:pt>
                <c:pt idx="60">
                  <c:v>6100</c:v>
                </c:pt>
                <c:pt idx="61">
                  <c:v>6200</c:v>
                </c:pt>
                <c:pt idx="62">
                  <c:v>6300</c:v>
                </c:pt>
                <c:pt idx="63">
                  <c:v>6400</c:v>
                </c:pt>
                <c:pt idx="64">
                  <c:v>6500</c:v>
                </c:pt>
                <c:pt idx="65">
                  <c:v>6600</c:v>
                </c:pt>
                <c:pt idx="66">
                  <c:v>6700</c:v>
                </c:pt>
                <c:pt idx="67">
                  <c:v>6800</c:v>
                </c:pt>
                <c:pt idx="68">
                  <c:v>6900</c:v>
                </c:pt>
                <c:pt idx="69">
                  <c:v>7000</c:v>
                </c:pt>
                <c:pt idx="70">
                  <c:v>7100</c:v>
                </c:pt>
                <c:pt idx="71">
                  <c:v>7200</c:v>
                </c:pt>
                <c:pt idx="72">
                  <c:v>7300</c:v>
                </c:pt>
                <c:pt idx="73">
                  <c:v>7400</c:v>
                </c:pt>
                <c:pt idx="74">
                  <c:v>7500</c:v>
                </c:pt>
                <c:pt idx="75">
                  <c:v>7600</c:v>
                </c:pt>
                <c:pt idx="76">
                  <c:v>7700</c:v>
                </c:pt>
                <c:pt idx="77">
                  <c:v>7800</c:v>
                </c:pt>
                <c:pt idx="78">
                  <c:v>7900</c:v>
                </c:pt>
                <c:pt idx="79">
                  <c:v>8000</c:v>
                </c:pt>
                <c:pt idx="80">
                  <c:v>8100</c:v>
                </c:pt>
                <c:pt idx="81">
                  <c:v>8200</c:v>
                </c:pt>
                <c:pt idx="82">
                  <c:v>8300</c:v>
                </c:pt>
                <c:pt idx="83">
                  <c:v>8400</c:v>
                </c:pt>
                <c:pt idx="84">
                  <c:v>8500</c:v>
                </c:pt>
                <c:pt idx="85">
                  <c:v>8600</c:v>
                </c:pt>
                <c:pt idx="86">
                  <c:v>8700</c:v>
                </c:pt>
                <c:pt idx="87">
                  <c:v>8800</c:v>
                </c:pt>
                <c:pt idx="88">
                  <c:v>8900</c:v>
                </c:pt>
                <c:pt idx="89">
                  <c:v>9000</c:v>
                </c:pt>
                <c:pt idx="90">
                  <c:v>9100</c:v>
                </c:pt>
                <c:pt idx="91">
                  <c:v>9200</c:v>
                </c:pt>
                <c:pt idx="92">
                  <c:v>9300</c:v>
                </c:pt>
                <c:pt idx="93">
                  <c:v>9400</c:v>
                </c:pt>
                <c:pt idx="94">
                  <c:v>9500</c:v>
                </c:pt>
                <c:pt idx="95">
                  <c:v>9600</c:v>
                </c:pt>
                <c:pt idx="96">
                  <c:v>9700</c:v>
                </c:pt>
                <c:pt idx="97">
                  <c:v>9800</c:v>
                </c:pt>
                <c:pt idx="98">
                  <c:v>9900</c:v>
                </c:pt>
                <c:pt idx="99">
                  <c:v>10000</c:v>
                </c:pt>
              </c:numCache>
            </c:numRef>
          </c:xVal>
          <c:yVal>
            <c:numRef>
              <c:f>Sheet1!$AE$3:$AE$102</c:f>
              <c:numCache>
                <c:formatCode>General</c:formatCode>
                <c:ptCount val="100"/>
                <c:pt idx="0">
                  <c:v>8</c:v>
                </c:pt>
                <c:pt idx="1">
                  <c:v>19</c:v>
                </c:pt>
                <c:pt idx="2">
                  <c:v>33</c:v>
                </c:pt>
                <c:pt idx="3">
                  <c:v>32</c:v>
                </c:pt>
                <c:pt idx="4">
                  <c:v>54</c:v>
                </c:pt>
                <c:pt idx="5">
                  <c:v>70</c:v>
                </c:pt>
                <c:pt idx="6">
                  <c:v>88</c:v>
                </c:pt>
                <c:pt idx="7">
                  <c:v>102</c:v>
                </c:pt>
                <c:pt idx="8">
                  <c:v>116</c:v>
                </c:pt>
                <c:pt idx="9">
                  <c:v>75</c:v>
                </c:pt>
                <c:pt idx="10">
                  <c:v>83</c:v>
                </c:pt>
                <c:pt idx="11">
                  <c:v>97</c:v>
                </c:pt>
                <c:pt idx="12">
                  <c:v>111</c:v>
                </c:pt>
                <c:pt idx="13">
                  <c:v>132</c:v>
                </c:pt>
                <c:pt idx="14">
                  <c:v>150</c:v>
                </c:pt>
                <c:pt idx="15">
                  <c:v>164</c:v>
                </c:pt>
                <c:pt idx="16">
                  <c:v>179</c:v>
                </c:pt>
                <c:pt idx="17">
                  <c:v>203</c:v>
                </c:pt>
                <c:pt idx="18">
                  <c:v>218</c:v>
                </c:pt>
                <c:pt idx="19">
                  <c:v>240</c:v>
                </c:pt>
                <c:pt idx="20">
                  <c:v>144</c:v>
                </c:pt>
                <c:pt idx="21">
                  <c:v>154</c:v>
                </c:pt>
                <c:pt idx="22">
                  <c:v>170</c:v>
                </c:pt>
                <c:pt idx="23">
                  <c:v>181</c:v>
                </c:pt>
                <c:pt idx="24">
                  <c:v>191</c:v>
                </c:pt>
                <c:pt idx="25">
                  <c:v>204</c:v>
                </c:pt>
                <c:pt idx="26">
                  <c:v>211</c:v>
                </c:pt>
                <c:pt idx="27">
                  <c:v>219</c:v>
                </c:pt>
                <c:pt idx="28">
                  <c:v>228</c:v>
                </c:pt>
                <c:pt idx="29">
                  <c:v>234</c:v>
                </c:pt>
                <c:pt idx="30">
                  <c:v>252</c:v>
                </c:pt>
                <c:pt idx="31">
                  <c:v>260</c:v>
                </c:pt>
                <c:pt idx="32">
                  <c:v>266</c:v>
                </c:pt>
                <c:pt idx="33">
                  <c:v>275</c:v>
                </c:pt>
                <c:pt idx="34">
                  <c:v>286</c:v>
                </c:pt>
                <c:pt idx="35">
                  <c:v>297</c:v>
                </c:pt>
                <c:pt idx="36">
                  <c:v>307</c:v>
                </c:pt>
                <c:pt idx="37">
                  <c:v>310</c:v>
                </c:pt>
                <c:pt idx="38">
                  <c:v>320</c:v>
                </c:pt>
                <c:pt idx="39">
                  <c:v>330</c:v>
                </c:pt>
                <c:pt idx="40">
                  <c:v>342</c:v>
                </c:pt>
                <c:pt idx="41">
                  <c:v>352</c:v>
                </c:pt>
                <c:pt idx="42">
                  <c:v>365</c:v>
                </c:pt>
                <c:pt idx="43">
                  <c:v>372</c:v>
                </c:pt>
                <c:pt idx="44">
                  <c:v>381</c:v>
                </c:pt>
                <c:pt idx="45">
                  <c:v>388</c:v>
                </c:pt>
                <c:pt idx="46">
                  <c:v>399</c:v>
                </c:pt>
                <c:pt idx="47">
                  <c:v>405</c:v>
                </c:pt>
                <c:pt idx="48">
                  <c:v>413</c:v>
                </c:pt>
                <c:pt idx="49">
                  <c:v>422</c:v>
                </c:pt>
                <c:pt idx="50">
                  <c:v>429</c:v>
                </c:pt>
                <c:pt idx="51">
                  <c:v>433</c:v>
                </c:pt>
                <c:pt idx="52">
                  <c:v>443</c:v>
                </c:pt>
                <c:pt idx="53">
                  <c:v>455</c:v>
                </c:pt>
                <c:pt idx="54">
                  <c:v>461</c:v>
                </c:pt>
                <c:pt idx="55">
                  <c:v>462</c:v>
                </c:pt>
                <c:pt idx="56">
                  <c:v>475</c:v>
                </c:pt>
                <c:pt idx="57">
                  <c:v>483</c:v>
                </c:pt>
                <c:pt idx="58">
                  <c:v>487</c:v>
                </c:pt>
                <c:pt idx="59">
                  <c:v>499</c:v>
                </c:pt>
                <c:pt idx="60">
                  <c:v>507</c:v>
                </c:pt>
                <c:pt idx="61">
                  <c:v>279</c:v>
                </c:pt>
                <c:pt idx="62">
                  <c:v>286</c:v>
                </c:pt>
                <c:pt idx="63">
                  <c:v>288</c:v>
                </c:pt>
                <c:pt idx="64">
                  <c:v>290</c:v>
                </c:pt>
                <c:pt idx="65">
                  <c:v>296</c:v>
                </c:pt>
                <c:pt idx="66">
                  <c:v>298</c:v>
                </c:pt>
                <c:pt idx="67">
                  <c:v>303</c:v>
                </c:pt>
                <c:pt idx="68">
                  <c:v>305</c:v>
                </c:pt>
                <c:pt idx="69">
                  <c:v>307</c:v>
                </c:pt>
                <c:pt idx="70">
                  <c:v>311</c:v>
                </c:pt>
                <c:pt idx="71">
                  <c:v>314</c:v>
                </c:pt>
                <c:pt idx="72">
                  <c:v>321</c:v>
                </c:pt>
                <c:pt idx="73">
                  <c:v>329</c:v>
                </c:pt>
                <c:pt idx="74">
                  <c:v>333</c:v>
                </c:pt>
                <c:pt idx="75">
                  <c:v>337</c:v>
                </c:pt>
                <c:pt idx="76">
                  <c:v>339</c:v>
                </c:pt>
                <c:pt idx="77">
                  <c:v>343</c:v>
                </c:pt>
                <c:pt idx="78">
                  <c:v>345</c:v>
                </c:pt>
                <c:pt idx="79">
                  <c:v>348</c:v>
                </c:pt>
                <c:pt idx="80">
                  <c:v>352</c:v>
                </c:pt>
                <c:pt idx="81">
                  <c:v>355</c:v>
                </c:pt>
                <c:pt idx="82">
                  <c:v>361</c:v>
                </c:pt>
                <c:pt idx="83">
                  <c:v>366</c:v>
                </c:pt>
                <c:pt idx="84">
                  <c:v>370</c:v>
                </c:pt>
                <c:pt idx="85">
                  <c:v>376</c:v>
                </c:pt>
                <c:pt idx="86">
                  <c:v>383</c:v>
                </c:pt>
                <c:pt idx="87">
                  <c:v>385</c:v>
                </c:pt>
                <c:pt idx="88">
                  <c:v>391</c:v>
                </c:pt>
                <c:pt idx="89">
                  <c:v>394</c:v>
                </c:pt>
                <c:pt idx="90">
                  <c:v>395</c:v>
                </c:pt>
                <c:pt idx="91">
                  <c:v>402</c:v>
                </c:pt>
                <c:pt idx="92">
                  <c:v>406</c:v>
                </c:pt>
                <c:pt idx="93">
                  <c:v>410</c:v>
                </c:pt>
                <c:pt idx="94">
                  <c:v>414</c:v>
                </c:pt>
                <c:pt idx="95">
                  <c:v>418</c:v>
                </c:pt>
                <c:pt idx="96">
                  <c:v>427</c:v>
                </c:pt>
                <c:pt idx="97">
                  <c:v>432</c:v>
                </c:pt>
                <c:pt idx="98">
                  <c:v>436</c:v>
                </c:pt>
                <c:pt idx="99">
                  <c:v>440</c:v>
                </c:pt>
              </c:numCache>
            </c:numRef>
          </c:yVal>
          <c:smooth val="0"/>
        </c:ser>
        <c:dLbls>
          <c:showLegendKey val="0"/>
          <c:showVal val="0"/>
          <c:showCatName val="0"/>
          <c:showSerName val="0"/>
          <c:showPercent val="0"/>
          <c:showBubbleSize val="0"/>
        </c:dLbls>
        <c:axId val="303446088"/>
        <c:axId val="305336920"/>
      </c:scatterChart>
      <c:valAx>
        <c:axId val="3034460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Number</a:t>
                </a:r>
                <a:r>
                  <a:rPr lang="en-US" baseline="0" dirty="0" smtClean="0"/>
                  <a:t> of puts</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5336920"/>
        <c:crosses val="autoZero"/>
        <c:crossBetween val="midCat"/>
      </c:valAx>
      <c:valAx>
        <c:axId val="30533692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Number</a:t>
                </a:r>
                <a:r>
                  <a:rPr lang="en-US" baseline="0" dirty="0" smtClean="0"/>
                  <a:t> of Collisions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4460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Time vs. 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1"/>
            <c:trendlineLbl>
              <c:layout>
                <c:manualLayout>
                  <c:x val="-0.25219430532824788"/>
                  <c:y val="7.2893238003044564E-2"/>
                </c:manualLayout>
              </c:layout>
              <c:numFmt formatCode="General" sourceLinked="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trendlineLbl>
          </c:trendline>
          <c:trendline>
            <c:spPr>
              <a:ln w="19050" cap="rnd">
                <a:solidFill>
                  <a:schemeClr val="accent1"/>
                </a:solidFill>
                <a:prstDash val="sysDot"/>
              </a:ln>
              <a:effectLst/>
            </c:spPr>
            <c:trendlineType val="linear"/>
            <c:dispRSqr val="0"/>
            <c:dispEq val="0"/>
          </c:trendline>
          <c:xVal>
            <c:numRef>
              <c:f>[data.xlsx]Sheet1!$B$3:$B$102</c:f>
              <c:numCache>
                <c:formatCode>General</c:formatCode>
                <c:ptCount val="10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pt idx="50">
                  <c:v>5100</c:v>
                </c:pt>
                <c:pt idx="51">
                  <c:v>5200</c:v>
                </c:pt>
                <c:pt idx="52">
                  <c:v>5300</c:v>
                </c:pt>
                <c:pt idx="53">
                  <c:v>5400</c:v>
                </c:pt>
                <c:pt idx="54">
                  <c:v>5500</c:v>
                </c:pt>
                <c:pt idx="55">
                  <c:v>5600</c:v>
                </c:pt>
                <c:pt idx="56">
                  <c:v>5700</c:v>
                </c:pt>
                <c:pt idx="57">
                  <c:v>5800</c:v>
                </c:pt>
                <c:pt idx="58">
                  <c:v>5900</c:v>
                </c:pt>
                <c:pt idx="59">
                  <c:v>6000</c:v>
                </c:pt>
                <c:pt idx="60">
                  <c:v>6100</c:v>
                </c:pt>
                <c:pt idx="61">
                  <c:v>6200</c:v>
                </c:pt>
                <c:pt idx="62">
                  <c:v>6300</c:v>
                </c:pt>
                <c:pt idx="63">
                  <c:v>6400</c:v>
                </c:pt>
                <c:pt idx="64">
                  <c:v>6500</c:v>
                </c:pt>
                <c:pt idx="65">
                  <c:v>6600</c:v>
                </c:pt>
                <c:pt idx="66">
                  <c:v>6700</c:v>
                </c:pt>
                <c:pt idx="67">
                  <c:v>6800</c:v>
                </c:pt>
                <c:pt idx="68">
                  <c:v>6900</c:v>
                </c:pt>
                <c:pt idx="69">
                  <c:v>7000</c:v>
                </c:pt>
                <c:pt idx="70">
                  <c:v>7100</c:v>
                </c:pt>
                <c:pt idx="71">
                  <c:v>7200</c:v>
                </c:pt>
                <c:pt idx="72">
                  <c:v>7300</c:v>
                </c:pt>
                <c:pt idx="73">
                  <c:v>7400</c:v>
                </c:pt>
                <c:pt idx="74">
                  <c:v>7500</c:v>
                </c:pt>
                <c:pt idx="75">
                  <c:v>7600</c:v>
                </c:pt>
                <c:pt idx="76">
                  <c:v>7700</c:v>
                </c:pt>
                <c:pt idx="77">
                  <c:v>7800</c:v>
                </c:pt>
                <c:pt idx="78">
                  <c:v>7900</c:v>
                </c:pt>
                <c:pt idx="79">
                  <c:v>8000</c:v>
                </c:pt>
                <c:pt idx="80">
                  <c:v>8100</c:v>
                </c:pt>
                <c:pt idx="81">
                  <c:v>8200</c:v>
                </c:pt>
                <c:pt idx="82">
                  <c:v>8300</c:v>
                </c:pt>
                <c:pt idx="83">
                  <c:v>8400</c:v>
                </c:pt>
                <c:pt idx="84">
                  <c:v>8500</c:v>
                </c:pt>
                <c:pt idx="85">
                  <c:v>8600</c:v>
                </c:pt>
                <c:pt idx="86">
                  <c:v>8700</c:v>
                </c:pt>
                <c:pt idx="87">
                  <c:v>8800</c:v>
                </c:pt>
                <c:pt idx="88">
                  <c:v>8900</c:v>
                </c:pt>
                <c:pt idx="89">
                  <c:v>9000</c:v>
                </c:pt>
                <c:pt idx="90">
                  <c:v>9100</c:v>
                </c:pt>
                <c:pt idx="91">
                  <c:v>9200</c:v>
                </c:pt>
                <c:pt idx="92">
                  <c:v>9300</c:v>
                </c:pt>
                <c:pt idx="93">
                  <c:v>9400</c:v>
                </c:pt>
                <c:pt idx="94">
                  <c:v>9500</c:v>
                </c:pt>
                <c:pt idx="95">
                  <c:v>9600</c:v>
                </c:pt>
                <c:pt idx="96">
                  <c:v>9700</c:v>
                </c:pt>
                <c:pt idx="97">
                  <c:v>9800</c:v>
                </c:pt>
                <c:pt idx="98">
                  <c:v>9900</c:v>
                </c:pt>
                <c:pt idx="99">
                  <c:v>10000</c:v>
                </c:pt>
              </c:numCache>
            </c:numRef>
          </c:xVal>
          <c:yVal>
            <c:numRef>
              <c:f>[data.xlsx]Sheet1!$A$3:$A$102</c:f>
              <c:numCache>
                <c:formatCode>General</c:formatCode>
                <c:ptCount val="100"/>
                <c:pt idx="0">
                  <c:v>6.5815979999999996</c:v>
                </c:pt>
                <c:pt idx="1">
                  <c:v>11.440604</c:v>
                </c:pt>
                <c:pt idx="2">
                  <c:v>15.412656</c:v>
                </c:pt>
                <c:pt idx="3">
                  <c:v>19.357337999999999</c:v>
                </c:pt>
                <c:pt idx="4">
                  <c:v>22.533097999999999</c:v>
                </c:pt>
                <c:pt idx="5">
                  <c:v>25.350484000000002</c:v>
                </c:pt>
                <c:pt idx="6">
                  <c:v>28.655394999999999</c:v>
                </c:pt>
                <c:pt idx="7">
                  <c:v>30.886894999999999</c:v>
                </c:pt>
                <c:pt idx="8">
                  <c:v>32.437569000000003</c:v>
                </c:pt>
                <c:pt idx="9">
                  <c:v>34.004921000000003</c:v>
                </c:pt>
                <c:pt idx="10">
                  <c:v>36.133783999999999</c:v>
                </c:pt>
                <c:pt idx="11">
                  <c:v>39.178682000000002</c:v>
                </c:pt>
                <c:pt idx="12">
                  <c:v>40.634416000000002</c:v>
                </c:pt>
                <c:pt idx="13">
                  <c:v>41.750166</c:v>
                </c:pt>
                <c:pt idx="14">
                  <c:v>43.053655999999997</c:v>
                </c:pt>
                <c:pt idx="15">
                  <c:v>44.052227999999999</c:v>
                </c:pt>
                <c:pt idx="16">
                  <c:v>45.136758999999998</c:v>
                </c:pt>
                <c:pt idx="17">
                  <c:v>46.456499999999998</c:v>
                </c:pt>
                <c:pt idx="18">
                  <c:v>56.296823000000003</c:v>
                </c:pt>
                <c:pt idx="19">
                  <c:v>57.818843999999999</c:v>
                </c:pt>
                <c:pt idx="20">
                  <c:v>58.756689999999999</c:v>
                </c:pt>
                <c:pt idx="21">
                  <c:v>59.697101000000004</c:v>
                </c:pt>
                <c:pt idx="22">
                  <c:v>60.597740999999999</c:v>
                </c:pt>
                <c:pt idx="23">
                  <c:v>78.186301999999998</c:v>
                </c:pt>
                <c:pt idx="24">
                  <c:v>79.270404999999997</c:v>
                </c:pt>
                <c:pt idx="25">
                  <c:v>80.514450999999994</c:v>
                </c:pt>
                <c:pt idx="26">
                  <c:v>81.391142000000002</c:v>
                </c:pt>
                <c:pt idx="27">
                  <c:v>82.136115000000004</c:v>
                </c:pt>
                <c:pt idx="28">
                  <c:v>82.949085999999994</c:v>
                </c:pt>
                <c:pt idx="29">
                  <c:v>83.666690000000003</c:v>
                </c:pt>
                <c:pt idx="30">
                  <c:v>84.534400000000005</c:v>
                </c:pt>
                <c:pt idx="31">
                  <c:v>85.272103000000001</c:v>
                </c:pt>
                <c:pt idx="32">
                  <c:v>86.274524999999997</c:v>
                </c:pt>
                <c:pt idx="33">
                  <c:v>87.217929999999996</c:v>
                </c:pt>
                <c:pt idx="34">
                  <c:v>88.068534</c:v>
                </c:pt>
                <c:pt idx="35">
                  <c:v>89.508872999999994</c:v>
                </c:pt>
                <c:pt idx="36">
                  <c:v>90.320132999999998</c:v>
                </c:pt>
                <c:pt idx="37">
                  <c:v>91.621485000000007</c:v>
                </c:pt>
                <c:pt idx="38">
                  <c:v>92.390834999999996</c:v>
                </c:pt>
                <c:pt idx="39">
                  <c:v>93.277789999999996</c:v>
                </c:pt>
                <c:pt idx="40">
                  <c:v>94.150204000000002</c:v>
                </c:pt>
                <c:pt idx="41">
                  <c:v>94.993538000000001</c:v>
                </c:pt>
                <c:pt idx="42">
                  <c:v>95.920692000000003</c:v>
                </c:pt>
                <c:pt idx="43">
                  <c:v>96.709714000000005</c:v>
                </c:pt>
                <c:pt idx="44">
                  <c:v>97.647987999999998</c:v>
                </c:pt>
                <c:pt idx="45">
                  <c:v>98.995953</c:v>
                </c:pt>
                <c:pt idx="46">
                  <c:v>99.958602999999997</c:v>
                </c:pt>
                <c:pt idx="47">
                  <c:v>100.92253599999999</c:v>
                </c:pt>
                <c:pt idx="48">
                  <c:v>101.86679599999999</c:v>
                </c:pt>
                <c:pt idx="49">
                  <c:v>102.71269599999999</c:v>
                </c:pt>
                <c:pt idx="50">
                  <c:v>103.420464</c:v>
                </c:pt>
                <c:pt idx="51">
                  <c:v>104.32067600000001</c:v>
                </c:pt>
                <c:pt idx="52">
                  <c:v>105.22815799999999</c:v>
                </c:pt>
                <c:pt idx="53">
                  <c:v>106.162582</c:v>
                </c:pt>
                <c:pt idx="54">
                  <c:v>107.14105499999999</c:v>
                </c:pt>
                <c:pt idx="55">
                  <c:v>108.132357</c:v>
                </c:pt>
                <c:pt idx="56">
                  <c:v>109.01332499999999</c:v>
                </c:pt>
                <c:pt idx="57">
                  <c:v>110.061933</c:v>
                </c:pt>
                <c:pt idx="58">
                  <c:v>110.892865</c:v>
                </c:pt>
                <c:pt idx="59">
                  <c:v>111.743897</c:v>
                </c:pt>
                <c:pt idx="60">
                  <c:v>112.65308899999999</c:v>
                </c:pt>
                <c:pt idx="61">
                  <c:v>113.388655</c:v>
                </c:pt>
                <c:pt idx="62">
                  <c:v>114.450092</c:v>
                </c:pt>
                <c:pt idx="63">
                  <c:v>115.26819500000001</c:v>
                </c:pt>
                <c:pt idx="64">
                  <c:v>116.17610500000001</c:v>
                </c:pt>
                <c:pt idx="65">
                  <c:v>117.169973</c:v>
                </c:pt>
                <c:pt idx="66">
                  <c:v>118.02613599999999</c:v>
                </c:pt>
                <c:pt idx="67">
                  <c:v>118.946021</c:v>
                </c:pt>
                <c:pt idx="68">
                  <c:v>119.95058</c:v>
                </c:pt>
                <c:pt idx="69">
                  <c:v>121.805316</c:v>
                </c:pt>
                <c:pt idx="70">
                  <c:v>122.608451</c:v>
                </c:pt>
                <c:pt idx="71">
                  <c:v>123.486853</c:v>
                </c:pt>
                <c:pt idx="72">
                  <c:v>124.337884</c:v>
                </c:pt>
                <c:pt idx="73">
                  <c:v>125.072594</c:v>
                </c:pt>
                <c:pt idx="74">
                  <c:v>125.942015</c:v>
                </c:pt>
                <c:pt idx="75">
                  <c:v>126.675442</c:v>
                </c:pt>
                <c:pt idx="76">
                  <c:v>127.779217</c:v>
                </c:pt>
                <c:pt idx="77">
                  <c:v>128.65590900000001</c:v>
                </c:pt>
                <c:pt idx="78">
                  <c:v>129.71349699999999</c:v>
                </c:pt>
                <c:pt idx="79">
                  <c:v>130.461037</c:v>
                </c:pt>
                <c:pt idx="80">
                  <c:v>131.537015</c:v>
                </c:pt>
                <c:pt idx="81">
                  <c:v>132.472722</c:v>
                </c:pt>
                <c:pt idx="82">
                  <c:v>133.354117</c:v>
                </c:pt>
                <c:pt idx="83">
                  <c:v>134.282127</c:v>
                </c:pt>
                <c:pt idx="84">
                  <c:v>135.10664399999999</c:v>
                </c:pt>
                <c:pt idx="85">
                  <c:v>136.06116800000001</c:v>
                </c:pt>
                <c:pt idx="86">
                  <c:v>137.055464</c:v>
                </c:pt>
                <c:pt idx="87">
                  <c:v>137.99074400000001</c:v>
                </c:pt>
                <c:pt idx="88">
                  <c:v>138.84904599999999</c:v>
                </c:pt>
                <c:pt idx="89">
                  <c:v>139.72530900000001</c:v>
                </c:pt>
                <c:pt idx="90">
                  <c:v>140.601145</c:v>
                </c:pt>
                <c:pt idx="91">
                  <c:v>141.402996</c:v>
                </c:pt>
                <c:pt idx="92">
                  <c:v>142.27669399999999</c:v>
                </c:pt>
                <c:pt idx="93">
                  <c:v>143.13927200000001</c:v>
                </c:pt>
                <c:pt idx="94">
                  <c:v>144.214395</c:v>
                </c:pt>
                <c:pt idx="95">
                  <c:v>144.97048699999999</c:v>
                </c:pt>
                <c:pt idx="96">
                  <c:v>145.80099200000001</c:v>
                </c:pt>
                <c:pt idx="97">
                  <c:v>146.69307900000001</c:v>
                </c:pt>
                <c:pt idx="98">
                  <c:v>147.795571</c:v>
                </c:pt>
                <c:pt idx="99">
                  <c:v>148.62393700000001</c:v>
                </c:pt>
              </c:numCache>
            </c:numRef>
          </c:yVal>
          <c:smooth val="0"/>
        </c:ser>
        <c:dLbls>
          <c:showLegendKey val="0"/>
          <c:showVal val="0"/>
          <c:showCatName val="0"/>
          <c:showSerName val="0"/>
          <c:showPercent val="0"/>
          <c:showBubbleSize val="0"/>
        </c:dLbls>
        <c:axId val="305339664"/>
        <c:axId val="305340840"/>
      </c:scatterChart>
      <c:valAx>
        <c:axId val="305339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puts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5340840"/>
        <c:crosses val="autoZero"/>
        <c:crossBetween val="midCat"/>
      </c:valAx>
      <c:valAx>
        <c:axId val="30534084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(ms)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53396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6BAE5-C74B-4F8B-B8F5-C5F696BEEB80}" type="datetimeFigureOut">
              <a:rPr lang="en-US" smtClean="0"/>
              <a:t>4/22/2017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DB9E5-693C-410E-9125-655D0A2825CA}" type="slidenum">
              <a:rPr lang="en-US" smtClean="0"/>
              <a:t>‹#›</a:t>
            </a:fld>
            <a:endParaRPr lang="en-US"/>
          </a:p>
        </p:txBody>
      </p:sp>
    </p:spTree>
    <p:extLst>
      <p:ext uri="{BB962C8B-B14F-4D97-AF65-F5344CB8AC3E}">
        <p14:creationId xmlns:p14="http://schemas.microsoft.com/office/powerpoint/2010/main" val="344420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ADB9E5-693C-410E-9125-655D0A2825CA}" type="slidenum">
              <a:rPr lang="en-US" smtClean="0"/>
              <a:t>7</a:t>
            </a:fld>
            <a:endParaRPr lang="en-US"/>
          </a:p>
        </p:txBody>
      </p:sp>
    </p:spTree>
    <p:extLst>
      <p:ext uri="{BB962C8B-B14F-4D97-AF65-F5344CB8AC3E}">
        <p14:creationId xmlns:p14="http://schemas.microsoft.com/office/powerpoint/2010/main" val="1525808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01B86D9-350F-4BF5-8991-26B559794168}" type="datetimeFigureOut">
              <a:rPr lang="en-US" smtClean="0"/>
              <a:t>4/22/2017</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30892701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B86D9-350F-4BF5-8991-26B559794168}"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244523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B86D9-350F-4BF5-8991-26B559794168}"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2197162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B86D9-350F-4BF5-8991-26B559794168}"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2881923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B86D9-350F-4BF5-8991-26B559794168}"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3627025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B86D9-350F-4BF5-8991-26B559794168}"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264900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B86D9-350F-4BF5-8991-26B559794168}"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3489405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1B86D9-350F-4BF5-8991-26B559794168}"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2C157-3981-4DEF-9DDD-90AD9A347270}"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283392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1B86D9-350F-4BF5-8991-26B559794168}"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842279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1B86D9-350F-4BF5-8991-26B559794168}"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3292711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B86D9-350F-4BF5-8991-26B559794168}"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22916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1B86D9-350F-4BF5-8991-26B559794168}"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198743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1B86D9-350F-4BF5-8991-26B559794168}" type="datetimeFigureOut">
              <a:rPr lang="en-US" smtClean="0"/>
              <a:t>4/22/2017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353933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1B86D9-350F-4BF5-8991-26B559794168}" type="datetimeFigureOut">
              <a:rPr lang="en-US" smtClean="0"/>
              <a:t>4/22/2017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228944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01B86D9-350F-4BF5-8991-26B559794168}" type="datetimeFigureOut">
              <a:rPr lang="en-US" smtClean="0"/>
              <a:t>4/22/2017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217533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B86D9-350F-4BF5-8991-26B559794168}"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1339013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B86D9-350F-4BF5-8991-26B559794168}"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2C157-3981-4DEF-9DDD-90AD9A347270}" type="slidenum">
              <a:rPr lang="en-US" smtClean="0"/>
              <a:t>‹#›</a:t>
            </a:fld>
            <a:endParaRPr lang="en-US"/>
          </a:p>
        </p:txBody>
      </p:sp>
    </p:spTree>
    <p:extLst>
      <p:ext uri="{BB962C8B-B14F-4D97-AF65-F5344CB8AC3E}">
        <p14:creationId xmlns:p14="http://schemas.microsoft.com/office/powerpoint/2010/main" val="91842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1B86D9-350F-4BF5-8991-26B559794168}" type="datetimeFigureOut">
              <a:rPr lang="en-US" smtClean="0"/>
              <a:t>4/22/2017</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02C157-3981-4DEF-9DDD-90AD9A347270}" type="slidenum">
              <a:rPr lang="en-US" smtClean="0"/>
              <a:t>‹#›</a:t>
            </a:fld>
            <a:endParaRPr lang="en-US"/>
          </a:p>
        </p:txBody>
      </p:sp>
    </p:spTree>
    <p:extLst>
      <p:ext uri="{BB962C8B-B14F-4D97-AF65-F5344CB8AC3E}">
        <p14:creationId xmlns:p14="http://schemas.microsoft.com/office/powerpoint/2010/main" val="1677415828"/>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Hash Table</a:t>
            </a:r>
            <a:endParaRPr lang="en-US" dirty="0"/>
          </a:p>
        </p:txBody>
      </p:sp>
      <p:sp>
        <p:nvSpPr>
          <p:cNvPr id="3" name="Subtitle 2"/>
          <p:cNvSpPr>
            <a:spLocks noGrp="1"/>
          </p:cNvSpPr>
          <p:nvPr>
            <p:ph type="subTitle" idx="1"/>
          </p:nvPr>
        </p:nvSpPr>
        <p:spPr/>
        <p:txBody>
          <a:bodyPr/>
          <a:lstStyle/>
          <a:p>
            <a:r>
              <a:rPr lang="en-US" dirty="0" smtClean="0"/>
              <a:t>By Akarsh Kumar</a:t>
            </a:r>
            <a:endParaRPr lang="en-US" dirty="0"/>
          </a:p>
        </p:txBody>
      </p:sp>
    </p:spTree>
    <p:extLst>
      <p:ext uri="{BB962C8B-B14F-4D97-AF65-F5344CB8AC3E}">
        <p14:creationId xmlns:p14="http://schemas.microsoft.com/office/powerpoint/2010/main" val="175364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Factor vs. N puts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0828657"/>
              </p:ext>
            </p:extLst>
          </p:nvPr>
        </p:nvGraphicFramePr>
        <p:xfrm>
          <a:off x="685800" y="2141538"/>
          <a:ext cx="10131426" cy="42402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4707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Factor vs. N </a:t>
            </a:r>
            <a:r>
              <a:rPr lang="en-US" dirty="0" smtClean="0"/>
              <a:t>puts Analysis</a:t>
            </a:r>
            <a:endParaRPr lang="en-US" dirty="0"/>
          </a:p>
        </p:txBody>
      </p:sp>
      <p:sp>
        <p:nvSpPr>
          <p:cNvPr id="3" name="Content Placeholder 2"/>
          <p:cNvSpPr>
            <a:spLocks noGrp="1"/>
          </p:cNvSpPr>
          <p:nvPr>
            <p:ph idx="1"/>
          </p:nvPr>
        </p:nvSpPr>
        <p:spPr/>
        <p:txBody>
          <a:bodyPr/>
          <a:lstStyle/>
          <a:p>
            <a:r>
              <a:rPr lang="en-US" dirty="0" smtClean="0"/>
              <a:t>Since the load factor should not exceed 70%, the graph does not ever cross 0.7</a:t>
            </a:r>
          </a:p>
          <a:p>
            <a:r>
              <a:rPr lang="en-US" dirty="0" smtClean="0"/>
              <a:t>The graph shows that the line jumps down to 0.35 every time it passes 0.7</a:t>
            </a:r>
          </a:p>
          <a:p>
            <a:r>
              <a:rPr lang="en-US" dirty="0" smtClean="0"/>
              <a:t>This makes sense because when doubling the size of the array, the load factor (size/length of array) will be cut in half</a:t>
            </a:r>
          </a:p>
          <a:p>
            <a:r>
              <a:rPr lang="en-US" dirty="0" smtClean="0"/>
              <a:t>The lines are getting longer and longer because it takes more and more puts to get to 70% load as the size of the array grows</a:t>
            </a:r>
            <a:endParaRPr lang="en-US" dirty="0"/>
          </a:p>
        </p:txBody>
      </p:sp>
    </p:spTree>
    <p:extLst>
      <p:ext uri="{BB962C8B-B14F-4D97-AF65-F5344CB8AC3E}">
        <p14:creationId xmlns:p14="http://schemas.microsoft.com/office/powerpoint/2010/main" val="1776722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Collisions vs. N puts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1104731"/>
              </p:ext>
            </p:extLst>
          </p:nvPr>
        </p:nvGraphicFramePr>
        <p:xfrm>
          <a:off x="685800" y="2141537"/>
          <a:ext cx="10131426" cy="4268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2382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Collisions vs. N </a:t>
            </a:r>
            <a:r>
              <a:rPr lang="en-US" dirty="0" smtClean="0"/>
              <a:t>puts Analysis</a:t>
            </a:r>
            <a:endParaRPr lang="en-US" dirty="0"/>
          </a:p>
        </p:txBody>
      </p:sp>
      <p:sp>
        <p:nvSpPr>
          <p:cNvPr id="3" name="Content Placeholder 2"/>
          <p:cNvSpPr>
            <a:spLocks noGrp="1"/>
          </p:cNvSpPr>
          <p:nvPr>
            <p:ph idx="1"/>
          </p:nvPr>
        </p:nvSpPr>
        <p:spPr/>
        <p:txBody>
          <a:bodyPr/>
          <a:lstStyle/>
          <a:p>
            <a:r>
              <a:rPr lang="en-US" dirty="0" smtClean="0"/>
              <a:t>The number of collisions is measured as being the number of extra items stored in one index of the array</a:t>
            </a:r>
          </a:p>
          <a:p>
            <a:r>
              <a:rPr lang="en-US" dirty="0" smtClean="0"/>
              <a:t>The graph is a discontinuous graph because it also jumps down whenever the size of the array doubles</a:t>
            </a:r>
          </a:p>
          <a:p>
            <a:r>
              <a:rPr lang="en-US" dirty="0" smtClean="0"/>
              <a:t>The number of collisions should decrease as the array doubles because there is more room to fit all the data resulting in less overlap</a:t>
            </a:r>
            <a:endParaRPr lang="en-US" dirty="0"/>
          </a:p>
        </p:txBody>
      </p:sp>
    </p:spTree>
    <p:extLst>
      <p:ext uri="{BB962C8B-B14F-4D97-AF65-F5344CB8AC3E}">
        <p14:creationId xmlns:p14="http://schemas.microsoft.com/office/powerpoint/2010/main" val="1758244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Reference (</a:t>
            </a:r>
            <a:r>
              <a:rPr lang="en-US" dirty="0" err="1" smtClean="0"/>
              <a:t>hashMap</a:t>
            </a:r>
            <a:r>
              <a:rPr lang="en-US" dirty="0" smtClean="0"/>
              <a:t>) Time vs. N puts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617830165"/>
              </p:ext>
            </p:extLst>
          </p:nvPr>
        </p:nvGraphicFramePr>
        <p:xfrm>
          <a:off x="495299" y="2065867"/>
          <a:ext cx="10677526" cy="44492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1395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Time vs. N puts analysis</a:t>
            </a:r>
            <a:endParaRPr lang="en-US" dirty="0"/>
          </a:p>
        </p:txBody>
      </p:sp>
      <p:sp>
        <p:nvSpPr>
          <p:cNvPr id="3" name="Content Placeholder 2"/>
          <p:cNvSpPr>
            <a:spLocks noGrp="1"/>
          </p:cNvSpPr>
          <p:nvPr>
            <p:ph idx="1"/>
          </p:nvPr>
        </p:nvSpPr>
        <p:spPr/>
        <p:txBody>
          <a:bodyPr/>
          <a:lstStyle/>
          <a:p>
            <a:r>
              <a:rPr lang="en-US" dirty="0" smtClean="0"/>
              <a:t>The graph appears to linear as expected, besides some jumps in the graph</a:t>
            </a:r>
          </a:p>
          <a:p>
            <a:r>
              <a:rPr lang="en-US" dirty="0" smtClean="0"/>
              <a:t>These jumps are probably when the </a:t>
            </a:r>
            <a:r>
              <a:rPr lang="en-US" dirty="0" err="1" smtClean="0"/>
              <a:t>HashMap</a:t>
            </a:r>
            <a:r>
              <a:rPr lang="en-US" dirty="0" smtClean="0"/>
              <a:t> is resized to hold more entries</a:t>
            </a:r>
            <a:endParaRPr lang="en-US" dirty="0"/>
          </a:p>
          <a:p>
            <a:r>
              <a:rPr lang="en-US" dirty="0" smtClean="0"/>
              <a:t>Somehow, my implementation is much faster than the reference </a:t>
            </a:r>
            <a:r>
              <a:rPr lang="en-US" dirty="0" err="1" smtClean="0"/>
              <a:t>HashMap</a:t>
            </a:r>
            <a:endParaRPr lang="en-US" dirty="0" smtClean="0"/>
          </a:p>
          <a:p>
            <a:r>
              <a:rPr lang="en-US" dirty="0" smtClean="0"/>
              <a:t>I cannot pinpoint the reason for this but it is most likely because mines is optimized for this assignment and inputting words, while the </a:t>
            </a:r>
            <a:r>
              <a:rPr lang="en-US" dirty="0" err="1" smtClean="0"/>
              <a:t>HashMap</a:t>
            </a:r>
            <a:r>
              <a:rPr lang="en-US" dirty="0" smtClean="0"/>
              <a:t> is probably optimized for some other feature</a:t>
            </a:r>
          </a:p>
        </p:txBody>
      </p:sp>
    </p:spTree>
    <p:extLst>
      <p:ext uri="{BB962C8B-B14F-4D97-AF65-F5344CB8AC3E}">
        <p14:creationId xmlns:p14="http://schemas.microsoft.com/office/powerpoint/2010/main" val="3010217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Top 100 Words</a:t>
            </a:r>
            <a:endParaRPr lang="en-US" dirty="0"/>
          </a:p>
        </p:txBody>
      </p:sp>
      <p:sp>
        <p:nvSpPr>
          <p:cNvPr id="3" name="Content Placeholder 2"/>
          <p:cNvSpPr>
            <a:spLocks noGrp="1"/>
          </p:cNvSpPr>
          <p:nvPr>
            <p:ph idx="1"/>
          </p:nvPr>
        </p:nvSpPr>
        <p:spPr/>
        <p:txBody>
          <a:bodyPr/>
          <a:lstStyle/>
          <a:p>
            <a:r>
              <a:rPr lang="en-US" dirty="0" smtClean="0"/>
              <a:t>To find the 100 most common words with my implementation, the </a:t>
            </a:r>
            <a:r>
              <a:rPr lang="en-US" dirty="0" err="1" smtClean="0"/>
              <a:t>HashTable</a:t>
            </a:r>
            <a:r>
              <a:rPr lang="en-US" dirty="0" smtClean="0"/>
              <a:t> was first filled with all the words</a:t>
            </a:r>
          </a:p>
          <a:p>
            <a:r>
              <a:rPr lang="en-US" dirty="0" smtClean="0"/>
              <a:t>A loop ran through the entire </a:t>
            </a:r>
            <a:r>
              <a:rPr lang="en-US" dirty="0" err="1" smtClean="0"/>
              <a:t>HashTable</a:t>
            </a:r>
            <a:r>
              <a:rPr lang="en-US" dirty="0" smtClean="0"/>
              <a:t>, entry by entry, and found the most common word</a:t>
            </a:r>
          </a:p>
          <a:p>
            <a:r>
              <a:rPr lang="en-US" dirty="0" smtClean="0"/>
              <a:t>That was repeated 99 more times finding the most common word in each pass</a:t>
            </a:r>
          </a:p>
          <a:p>
            <a:r>
              <a:rPr lang="en-US" dirty="0" smtClean="0"/>
              <a:t>The list of words were saved </a:t>
            </a:r>
            <a:r>
              <a:rPr lang="en-US" smtClean="0"/>
              <a:t>in “top 100 words.txt”</a:t>
            </a:r>
          </a:p>
        </p:txBody>
      </p:sp>
    </p:spTree>
    <p:extLst>
      <p:ext uri="{BB962C8B-B14F-4D97-AF65-F5344CB8AC3E}">
        <p14:creationId xmlns:p14="http://schemas.microsoft.com/office/powerpoint/2010/main" val="1251468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 Purpose</a:t>
            </a:r>
            <a:endParaRPr lang="en-US" dirty="0"/>
          </a:p>
        </p:txBody>
      </p:sp>
      <p:sp>
        <p:nvSpPr>
          <p:cNvPr id="3" name="Content Placeholder 2"/>
          <p:cNvSpPr>
            <a:spLocks noGrp="1"/>
          </p:cNvSpPr>
          <p:nvPr>
            <p:ph idx="1"/>
          </p:nvPr>
        </p:nvSpPr>
        <p:spPr/>
        <p:txBody>
          <a:bodyPr/>
          <a:lstStyle/>
          <a:p>
            <a:r>
              <a:rPr lang="en-US" dirty="0" smtClean="0"/>
              <a:t>The purpose of a </a:t>
            </a:r>
            <a:r>
              <a:rPr lang="en-US" dirty="0" err="1" smtClean="0"/>
              <a:t>HashTable</a:t>
            </a:r>
            <a:r>
              <a:rPr lang="en-US" dirty="0" smtClean="0"/>
              <a:t> is to serve as an </a:t>
            </a:r>
            <a:r>
              <a:rPr lang="en-US" dirty="0" err="1" smtClean="0"/>
              <a:t>ArrayList</a:t>
            </a:r>
            <a:r>
              <a:rPr lang="en-US" dirty="0" smtClean="0"/>
              <a:t> type object that has O(1) set, get, and lookup times. </a:t>
            </a:r>
          </a:p>
          <a:p>
            <a:r>
              <a:rPr lang="en-US" dirty="0" smtClean="0"/>
              <a:t>It also maps keys to values and includes put and get methods to control them.</a:t>
            </a:r>
          </a:p>
          <a:p>
            <a:r>
              <a:rPr lang="en-US" dirty="0" smtClean="0"/>
              <a:t>It achieves O(1) time by using a hashing function to store information. Going back, it knows exactly where to find the information based on the hash function</a:t>
            </a:r>
            <a:endParaRPr lang="en-US" dirty="0"/>
          </a:p>
        </p:txBody>
      </p:sp>
    </p:spTree>
    <p:extLst>
      <p:ext uri="{BB962C8B-B14F-4D97-AF65-F5344CB8AC3E}">
        <p14:creationId xmlns:p14="http://schemas.microsoft.com/office/powerpoint/2010/main" val="2077787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Implementation</a:t>
            </a:r>
            <a:endParaRPr lang="en-US" dirty="0"/>
          </a:p>
        </p:txBody>
      </p:sp>
      <p:sp>
        <p:nvSpPr>
          <p:cNvPr id="3" name="Content Placeholder 2"/>
          <p:cNvSpPr>
            <a:spLocks noGrp="1"/>
          </p:cNvSpPr>
          <p:nvPr>
            <p:ph idx="1"/>
          </p:nvPr>
        </p:nvSpPr>
        <p:spPr/>
        <p:txBody>
          <a:bodyPr/>
          <a:lstStyle/>
          <a:p>
            <a:r>
              <a:rPr lang="en-US" dirty="0" smtClean="0"/>
              <a:t>My implementation used an array of objects to hold all the information</a:t>
            </a:r>
          </a:p>
          <a:p>
            <a:r>
              <a:rPr lang="en-US" dirty="0" smtClean="0"/>
              <a:t>The hash function hashes the key into an integer and based off that it decides where in the array to store the information</a:t>
            </a:r>
          </a:p>
          <a:p>
            <a:r>
              <a:rPr lang="en-US" dirty="0" smtClean="0"/>
              <a:t>My implementation was programmed to double the size of the array whenever the load factor (percentage of the array full) exceeded 70%</a:t>
            </a:r>
          </a:p>
          <a:p>
            <a:endParaRPr lang="en-US" dirty="0" smtClean="0"/>
          </a:p>
        </p:txBody>
      </p:sp>
    </p:spTree>
    <p:extLst>
      <p:ext uri="{BB962C8B-B14F-4D97-AF65-F5344CB8AC3E}">
        <p14:creationId xmlns:p14="http://schemas.microsoft.com/office/powerpoint/2010/main" val="584734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function</a:t>
            </a:r>
            <a:endParaRPr lang="en-US" dirty="0"/>
          </a:p>
        </p:txBody>
      </p:sp>
      <p:sp>
        <p:nvSpPr>
          <p:cNvPr id="3" name="Content Placeholder 2"/>
          <p:cNvSpPr>
            <a:spLocks noGrp="1"/>
          </p:cNvSpPr>
          <p:nvPr>
            <p:ph idx="1"/>
          </p:nvPr>
        </p:nvSpPr>
        <p:spPr/>
        <p:txBody>
          <a:bodyPr/>
          <a:lstStyle/>
          <a:p>
            <a:r>
              <a:rPr lang="en-US" dirty="0" smtClean="0"/>
              <a:t>The hashing function for my </a:t>
            </a:r>
            <a:r>
              <a:rPr lang="en-US" dirty="0" err="1" smtClean="0"/>
              <a:t>HashTable</a:t>
            </a:r>
            <a:r>
              <a:rPr lang="en-US" dirty="0" smtClean="0"/>
              <a:t> was very simple</a:t>
            </a:r>
          </a:p>
          <a:p>
            <a:r>
              <a:rPr lang="en-US" dirty="0" smtClean="0"/>
              <a:t>It used Java’s built in </a:t>
            </a:r>
            <a:r>
              <a:rPr lang="en-US" dirty="0" err="1" smtClean="0"/>
              <a:t>hashCode</a:t>
            </a:r>
            <a:r>
              <a:rPr lang="en-US" dirty="0" smtClean="0"/>
              <a:t>() function on the key object</a:t>
            </a:r>
          </a:p>
          <a:p>
            <a:r>
              <a:rPr lang="en-US" dirty="0" smtClean="0"/>
              <a:t>It then </a:t>
            </a:r>
            <a:r>
              <a:rPr lang="en-US" dirty="0" err="1" smtClean="0"/>
              <a:t>modded</a:t>
            </a:r>
            <a:r>
              <a:rPr lang="en-US" dirty="0" smtClean="0"/>
              <a:t> the given integer with the size of the array to choose where to place the information in the array</a:t>
            </a:r>
          </a:p>
          <a:p>
            <a:r>
              <a:rPr lang="en-US" dirty="0" smtClean="0"/>
              <a:t>Code:</a:t>
            </a:r>
          </a:p>
          <a:p>
            <a:pPr marL="457200" lvl="1" indent="0">
              <a:buNone/>
            </a:pPr>
            <a:r>
              <a:rPr lang="en-US" b="1" dirty="0"/>
              <a:t>public </a:t>
            </a:r>
            <a:r>
              <a:rPr lang="en-US" b="1" dirty="0" err="1"/>
              <a:t>int</a:t>
            </a:r>
            <a:r>
              <a:rPr lang="en-US" b="1" dirty="0"/>
              <a:t> </a:t>
            </a:r>
            <a:r>
              <a:rPr lang="en-US" b="1" dirty="0" err="1"/>
              <a:t>hashFunc</a:t>
            </a:r>
            <a:r>
              <a:rPr lang="en-US" b="1" dirty="0"/>
              <a:t>(K key) {</a:t>
            </a:r>
          </a:p>
          <a:p>
            <a:pPr marL="914400" lvl="2" indent="0">
              <a:buNone/>
            </a:pPr>
            <a:r>
              <a:rPr lang="en-US" b="1" dirty="0"/>
              <a:t>return </a:t>
            </a:r>
            <a:r>
              <a:rPr lang="en-US" b="1" dirty="0" err="1"/>
              <a:t>Math.</a:t>
            </a:r>
            <a:r>
              <a:rPr lang="en-US" b="1" i="1" dirty="0" err="1"/>
              <a:t>abs</a:t>
            </a:r>
            <a:r>
              <a:rPr lang="en-US" b="1" i="1" dirty="0"/>
              <a:t>(</a:t>
            </a:r>
            <a:r>
              <a:rPr lang="en-US" b="1" i="1" dirty="0" err="1"/>
              <a:t>key.hashCode</a:t>
            </a:r>
            <a:r>
              <a:rPr lang="en-US" b="1" i="1" dirty="0"/>
              <a:t>()) % </a:t>
            </a:r>
            <a:r>
              <a:rPr lang="en-US" b="1" i="1" dirty="0" err="1"/>
              <a:t>table.length</a:t>
            </a:r>
            <a:r>
              <a:rPr lang="en-US" b="1" i="1" dirty="0"/>
              <a:t>;</a:t>
            </a:r>
          </a:p>
          <a:p>
            <a:pPr marL="457200" lvl="1" indent="0">
              <a:buNone/>
            </a:pPr>
            <a:r>
              <a:rPr lang="en-US" dirty="0"/>
              <a:t>}</a:t>
            </a:r>
          </a:p>
        </p:txBody>
      </p:sp>
    </p:spTree>
    <p:extLst>
      <p:ext uri="{BB962C8B-B14F-4D97-AF65-F5344CB8AC3E}">
        <p14:creationId xmlns:p14="http://schemas.microsoft.com/office/powerpoint/2010/main" val="3005654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Collisions</a:t>
            </a:r>
            <a:endParaRPr lang="en-US" dirty="0"/>
          </a:p>
        </p:txBody>
      </p:sp>
      <p:sp>
        <p:nvSpPr>
          <p:cNvPr id="3" name="Content Placeholder 2"/>
          <p:cNvSpPr>
            <a:spLocks noGrp="1"/>
          </p:cNvSpPr>
          <p:nvPr>
            <p:ph idx="1"/>
          </p:nvPr>
        </p:nvSpPr>
        <p:spPr/>
        <p:txBody>
          <a:bodyPr/>
          <a:lstStyle/>
          <a:p>
            <a:r>
              <a:rPr lang="en-US" dirty="0" smtClean="0"/>
              <a:t>Using that hashing function, there will be many objects that are mapped to the same stop.</a:t>
            </a:r>
          </a:p>
          <a:p>
            <a:r>
              <a:rPr lang="en-US" dirty="0" smtClean="0"/>
              <a:t>To handle this, instead of moving the object to the next available slot, the array at that index was a </a:t>
            </a:r>
            <a:r>
              <a:rPr lang="en-US" dirty="0" err="1" smtClean="0"/>
              <a:t>LinkedList</a:t>
            </a:r>
            <a:r>
              <a:rPr lang="en-US" dirty="0"/>
              <a:t> </a:t>
            </a:r>
            <a:r>
              <a:rPr lang="en-US" dirty="0" smtClean="0"/>
              <a:t>of entries</a:t>
            </a:r>
          </a:p>
          <a:p>
            <a:r>
              <a:rPr lang="en-US" dirty="0" smtClean="0"/>
              <a:t>Multiple objects in the same index were just stored in a List of entries</a:t>
            </a:r>
          </a:p>
          <a:p>
            <a:r>
              <a:rPr lang="en-US" dirty="0" smtClean="0"/>
              <a:t>Since this list will be very short because of the distribution of information throughout the array, it will be fast to scan through the array when looking for a given key.</a:t>
            </a:r>
          </a:p>
        </p:txBody>
      </p:sp>
    </p:spTree>
    <p:extLst>
      <p:ext uri="{BB962C8B-B14F-4D97-AF65-F5344CB8AC3E}">
        <p14:creationId xmlns:p14="http://schemas.microsoft.com/office/powerpoint/2010/main" val="56562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Time vs. N puts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945583713"/>
              </p:ext>
            </p:extLst>
          </p:nvPr>
        </p:nvGraphicFramePr>
        <p:xfrm>
          <a:off x="685801" y="2065867"/>
          <a:ext cx="10131425" cy="4401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2447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Vs N. Puts Analysis</a:t>
            </a:r>
            <a:endParaRPr lang="en-US" dirty="0"/>
          </a:p>
        </p:txBody>
      </p:sp>
      <p:sp>
        <p:nvSpPr>
          <p:cNvPr id="3" name="Content Placeholder 2"/>
          <p:cNvSpPr>
            <a:spLocks noGrp="1"/>
          </p:cNvSpPr>
          <p:nvPr>
            <p:ph idx="1"/>
          </p:nvPr>
        </p:nvSpPr>
        <p:spPr/>
        <p:txBody>
          <a:bodyPr/>
          <a:lstStyle/>
          <a:p>
            <a:r>
              <a:rPr lang="en-US" dirty="0" smtClean="0"/>
              <a:t>Since the time to put one item is O(1), the time to put n items is O(n)</a:t>
            </a:r>
          </a:p>
          <a:p>
            <a:r>
              <a:rPr lang="en-US" dirty="0" smtClean="0"/>
              <a:t>This means the time vs. n puts graph should be linear, which it is</a:t>
            </a:r>
          </a:p>
          <a:p>
            <a:r>
              <a:rPr lang="en-US" dirty="0" smtClean="0"/>
              <a:t>The linear regression run on the graph gave a slope of 0.0014 </a:t>
            </a:r>
            <a:r>
              <a:rPr lang="en-US" dirty="0" err="1" smtClean="0"/>
              <a:t>ms</a:t>
            </a:r>
            <a:r>
              <a:rPr lang="en-US" dirty="0" smtClean="0"/>
              <a:t>/put</a:t>
            </a:r>
          </a:p>
          <a:p>
            <a:r>
              <a:rPr lang="en-US" dirty="0" smtClean="0"/>
              <a:t>This means that every put took an average of about 0.0014 </a:t>
            </a:r>
            <a:r>
              <a:rPr lang="en-US" dirty="0" err="1" smtClean="0"/>
              <a:t>ms.</a:t>
            </a:r>
            <a:endParaRPr lang="en-US" dirty="0" smtClean="0"/>
          </a:p>
          <a:p>
            <a:r>
              <a:rPr lang="en-US" dirty="0" smtClean="0"/>
              <a:t>The y-intercept of the regression is the initial time that it took to get started (setup the table)</a:t>
            </a:r>
          </a:p>
          <a:p>
            <a:r>
              <a:rPr lang="en-US" dirty="0" smtClean="0"/>
              <a:t>The random bumps on the graph can be explained by the table expanding when getting too full</a:t>
            </a:r>
          </a:p>
        </p:txBody>
      </p:sp>
    </p:spTree>
    <p:extLst>
      <p:ext uri="{BB962C8B-B14F-4D97-AF65-F5344CB8AC3E}">
        <p14:creationId xmlns:p14="http://schemas.microsoft.com/office/powerpoint/2010/main" val="60045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Array vs. N puts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0940090"/>
              </p:ext>
            </p:extLst>
          </p:nvPr>
        </p:nvGraphicFramePr>
        <p:xfrm>
          <a:off x="685800" y="2065867"/>
          <a:ext cx="10131425" cy="42206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6164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array Vs </a:t>
            </a:r>
            <a:r>
              <a:rPr lang="en-US" dirty="0"/>
              <a:t>N. Puts Analysis</a:t>
            </a:r>
          </a:p>
        </p:txBody>
      </p:sp>
      <p:sp>
        <p:nvSpPr>
          <p:cNvPr id="3" name="Content Placeholder 2"/>
          <p:cNvSpPr>
            <a:spLocks noGrp="1"/>
          </p:cNvSpPr>
          <p:nvPr>
            <p:ph idx="1"/>
          </p:nvPr>
        </p:nvSpPr>
        <p:spPr/>
        <p:txBody>
          <a:bodyPr/>
          <a:lstStyle/>
          <a:p>
            <a:r>
              <a:rPr lang="en-US" dirty="0" smtClean="0"/>
              <a:t>It is not possible to correlate the number of puts and the size of the table with the load factor because of the fact that words in the book may repeat (a put may simply increment the value of a key instead of making another entry)</a:t>
            </a:r>
          </a:p>
          <a:p>
            <a:r>
              <a:rPr lang="en-US" dirty="0" smtClean="0"/>
              <a:t>However, from the graph we can notice some key things</a:t>
            </a:r>
          </a:p>
          <a:p>
            <a:r>
              <a:rPr lang="en-US" dirty="0" smtClean="0"/>
              <a:t>The size of the array should double whenever the load factor exceeds 70%. This is shown in the graph by the jumps to double the value</a:t>
            </a:r>
          </a:p>
          <a:p>
            <a:r>
              <a:rPr lang="en-US" dirty="0" smtClean="0"/>
              <a:t>The lines are getting longer and longer because it requires more and more puts to get to 70% the size of the array as the size of the array grows</a:t>
            </a:r>
          </a:p>
        </p:txBody>
      </p:sp>
    </p:spTree>
    <p:extLst>
      <p:ext uri="{BB962C8B-B14F-4D97-AF65-F5344CB8AC3E}">
        <p14:creationId xmlns:p14="http://schemas.microsoft.com/office/powerpoint/2010/main" val="155349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6876</TotalTime>
  <Words>917</Words>
  <Application>Microsoft Office PowerPoint</Application>
  <PresentationFormat>Widescreen</PresentationFormat>
  <Paragraphs>75</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Hash Table</vt:lpstr>
      <vt:lpstr>Hash Table Purpose</vt:lpstr>
      <vt:lpstr>My Implementation</vt:lpstr>
      <vt:lpstr>Hashing function</vt:lpstr>
      <vt:lpstr>Handling Collisions</vt:lpstr>
      <vt:lpstr>Performance: Time vs. N puts</vt:lpstr>
      <vt:lpstr>Time Vs N. Puts Analysis</vt:lpstr>
      <vt:lpstr>Size of Array vs. N puts</vt:lpstr>
      <vt:lpstr>Size of array Vs N. Puts Analysis</vt:lpstr>
      <vt:lpstr>Load Factor vs. N puts</vt:lpstr>
      <vt:lpstr>Load Factor vs. N puts Analysis</vt:lpstr>
      <vt:lpstr>Collisions vs. N puts</vt:lpstr>
      <vt:lpstr>Collisions vs. N puts Analysis</vt:lpstr>
      <vt:lpstr>Java Reference (hashMap) Time vs. N puts</vt:lpstr>
      <vt:lpstr>Reference Time vs. N puts analysis</vt:lpstr>
      <vt:lpstr>Finding the Top 100 Words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Akarsh Kumar</dc:creator>
  <cp:lastModifiedBy>Akarsh Kumar</cp:lastModifiedBy>
  <cp:revision>13</cp:revision>
  <dcterms:created xsi:type="dcterms:W3CDTF">2017-04-17T23:11:56Z</dcterms:created>
  <dcterms:modified xsi:type="dcterms:W3CDTF">2017-04-22T18:28:25Z</dcterms:modified>
</cp:coreProperties>
</file>