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BC01BF-6C01-4B59-AF45-540C39CEE1ED}"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206264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C01BF-6C01-4B59-AF45-540C39CEE1ED}"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85054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C01BF-6C01-4B59-AF45-540C39CEE1ED}"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DAC1C1-792C-44D0-8E7C-67FFBAE7269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5752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BC01BF-6C01-4B59-AF45-540C39CEE1ED}"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180312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BC01BF-6C01-4B59-AF45-540C39CEE1ED}"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DAC1C1-792C-44D0-8E7C-67FFBAE7269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0592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BC01BF-6C01-4B59-AF45-540C39CEE1ED}"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775891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C01BF-6C01-4B59-AF45-540C39CEE1ED}"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2587936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C01BF-6C01-4B59-AF45-540C39CEE1ED}"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214965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C01BF-6C01-4B59-AF45-540C39CEE1ED}"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1227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C01BF-6C01-4B59-AF45-540C39CEE1ED}" type="datetimeFigureOut">
              <a:rPr lang="en-US" smtClean="0"/>
              <a:t>2/5/2017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177773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BC01BF-6C01-4B59-AF45-540C39CEE1ED}"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173251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BC01BF-6C01-4B59-AF45-540C39CEE1ED}" type="datetimeFigureOut">
              <a:rPr lang="en-US" smtClean="0"/>
              <a:t>2/5/2017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148666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BC01BF-6C01-4B59-AF45-540C39CEE1ED}" type="datetimeFigureOut">
              <a:rPr lang="en-US" smtClean="0"/>
              <a:t>2/5/2017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41604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C01BF-6C01-4B59-AF45-540C39CEE1ED}" type="datetimeFigureOut">
              <a:rPr lang="en-US" smtClean="0"/>
              <a:t>2/5/2017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59286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C01BF-6C01-4B59-AF45-540C39CEE1ED}"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409732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BC01BF-6C01-4B59-AF45-540C39CEE1ED}" type="datetimeFigureOut">
              <a:rPr lang="en-US" smtClean="0"/>
              <a:t>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9DAC1C1-792C-44D0-8E7C-67FFBAE72695}" type="slidenum">
              <a:rPr lang="en-US" smtClean="0"/>
              <a:t>‹#›</a:t>
            </a:fld>
            <a:endParaRPr lang="en-US"/>
          </a:p>
        </p:txBody>
      </p:sp>
    </p:spTree>
    <p:extLst>
      <p:ext uri="{BB962C8B-B14F-4D97-AF65-F5344CB8AC3E}">
        <p14:creationId xmlns:p14="http://schemas.microsoft.com/office/powerpoint/2010/main" val="5924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BC01BF-6C01-4B59-AF45-540C39CEE1ED}" type="datetimeFigureOut">
              <a:rPr lang="en-US" smtClean="0"/>
              <a:t>2/5/2017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9DAC1C1-792C-44D0-8E7C-67FFBAE72695}" type="slidenum">
              <a:rPr lang="en-US" smtClean="0"/>
              <a:t>‹#›</a:t>
            </a:fld>
            <a:endParaRPr lang="en-US"/>
          </a:p>
        </p:txBody>
      </p:sp>
    </p:spTree>
    <p:extLst>
      <p:ext uri="{BB962C8B-B14F-4D97-AF65-F5344CB8AC3E}">
        <p14:creationId xmlns:p14="http://schemas.microsoft.com/office/powerpoint/2010/main" val="1728919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M46A4vgb4vM" TargetMode="External"/><Relationship Id="rId2" Type="http://schemas.openxmlformats.org/officeDocument/2006/relationships/hyperlink" Target="https://www.youtube.com/watch?v=6DzY9zR7qso"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mOxGS01noo0" TargetMode="External"/><Relationship Id="rId2" Type="http://schemas.openxmlformats.org/officeDocument/2006/relationships/hyperlink" Target="https://www.youtube.com/watch?v=nXaQzATDcnw"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jGNP4WGKJlQ" TargetMode="External"/><Relationship Id="rId2" Type="http://schemas.openxmlformats.org/officeDocument/2006/relationships/hyperlink" Target="https://www.youtube.com/watch?v=Gjo2zZBoVKQ"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Maze Generation and Solving Algorithms</a:t>
            </a:r>
            <a:endParaRPr lang="en-US" dirty="0"/>
          </a:p>
        </p:txBody>
      </p:sp>
      <p:sp>
        <p:nvSpPr>
          <p:cNvPr id="3" name="Subtitle 2"/>
          <p:cNvSpPr>
            <a:spLocks noGrp="1"/>
          </p:cNvSpPr>
          <p:nvPr>
            <p:ph type="subTitle" idx="1"/>
          </p:nvPr>
        </p:nvSpPr>
        <p:spPr/>
        <p:txBody>
          <a:bodyPr/>
          <a:lstStyle/>
          <a:p>
            <a:r>
              <a:rPr lang="en-US" dirty="0" smtClean="0"/>
              <a:t>By Akarsh Kumar</a:t>
            </a:r>
            <a:endParaRPr lang="en-US" dirty="0"/>
          </a:p>
        </p:txBody>
      </p:sp>
    </p:spTree>
    <p:extLst>
      <p:ext uri="{BB962C8B-B14F-4D97-AF65-F5344CB8AC3E}">
        <p14:creationId xmlns:p14="http://schemas.microsoft.com/office/powerpoint/2010/main" val="81781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Maze Generation Techniques: Recursive Backtracking Algorithm</a:t>
            </a:r>
            <a:endParaRPr lang="en-US" dirty="0"/>
          </a:p>
        </p:txBody>
      </p:sp>
      <p:sp>
        <p:nvSpPr>
          <p:cNvPr id="3" name="Content Placeholder 2"/>
          <p:cNvSpPr>
            <a:spLocks noGrp="1"/>
          </p:cNvSpPr>
          <p:nvPr>
            <p:ph idx="1"/>
          </p:nvPr>
        </p:nvSpPr>
        <p:spPr>
          <a:xfrm>
            <a:off x="2592925" y="2133600"/>
            <a:ext cx="8911687" cy="3777622"/>
          </a:xfrm>
        </p:spPr>
        <p:txBody>
          <a:bodyPr/>
          <a:lstStyle/>
          <a:p>
            <a:r>
              <a:rPr lang="en-US" dirty="0" smtClean="0"/>
              <a:t>This method to generate mazes works by building a random path until it runs into a dead end and then backtracks to a part of the path that isn’t dead.</a:t>
            </a:r>
          </a:p>
          <a:p>
            <a:r>
              <a:rPr lang="en-US" dirty="0" smtClean="0"/>
              <a:t>My version of this algorithm uses recursion and keeps building up the stack until it runs into a dead end, and then falls down to a lower stack.</a:t>
            </a:r>
          </a:p>
          <a:p>
            <a:r>
              <a:rPr lang="en-US" dirty="0" smtClean="0"/>
              <a:t>Animations:</a:t>
            </a:r>
          </a:p>
          <a:p>
            <a:pPr lvl="1"/>
            <a:r>
              <a:rPr lang="en-US" dirty="0" smtClean="0"/>
              <a:t>Large maze generation animation: </a:t>
            </a:r>
            <a:r>
              <a:rPr lang="en-US" dirty="0" smtClean="0">
                <a:hlinkClick r:id="rId2"/>
              </a:rPr>
              <a:t>https</a:t>
            </a:r>
            <a:r>
              <a:rPr lang="en-US" dirty="0">
                <a:hlinkClick r:id="rId2"/>
              </a:rPr>
              <a:t>://</a:t>
            </a:r>
            <a:r>
              <a:rPr lang="en-US" dirty="0" smtClean="0">
                <a:hlinkClick r:id="rId2"/>
              </a:rPr>
              <a:t>www.youtube.com/watch?v=6DzY9zR7qso</a:t>
            </a:r>
            <a:endParaRPr lang="en-US" dirty="0" smtClean="0"/>
          </a:p>
          <a:p>
            <a:pPr lvl="1"/>
            <a:r>
              <a:rPr lang="en-US" dirty="0" smtClean="0"/>
              <a:t>Small maze generation animation: </a:t>
            </a:r>
            <a:r>
              <a:rPr lang="en-US" dirty="0" smtClean="0">
                <a:hlinkClick r:id="rId3"/>
              </a:rPr>
              <a:t>https</a:t>
            </a:r>
            <a:r>
              <a:rPr lang="en-US" dirty="0">
                <a:hlinkClick r:id="rId3"/>
              </a:rPr>
              <a:t>://</a:t>
            </a:r>
            <a:r>
              <a:rPr lang="en-US" dirty="0" smtClean="0">
                <a:hlinkClick r:id="rId3"/>
              </a:rPr>
              <a:t>www.youtube.com/watch?v=M46A4vgb4vM</a:t>
            </a:r>
            <a:endParaRPr lang="en-US" dirty="0" smtClean="0"/>
          </a:p>
          <a:p>
            <a:pPr marL="457200" lvl="1" indent="0">
              <a:buNone/>
            </a:pP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207" y="3874349"/>
            <a:ext cx="3296030" cy="2036873"/>
          </a:xfrm>
          <a:prstGeom prst="rect">
            <a:avLst/>
          </a:prstGeom>
        </p:spPr>
      </p:pic>
    </p:spTree>
    <p:extLst>
      <p:ext uri="{BB962C8B-B14F-4D97-AF65-F5344CB8AC3E}">
        <p14:creationId xmlns:p14="http://schemas.microsoft.com/office/powerpoint/2010/main" val="157686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Maze Generation Techniques</a:t>
            </a:r>
            <a:r>
              <a:rPr lang="en-US" dirty="0" smtClean="0"/>
              <a:t>: </a:t>
            </a:r>
            <a:br>
              <a:rPr lang="en-US" dirty="0" smtClean="0"/>
            </a:br>
            <a:r>
              <a:rPr lang="en-US" dirty="0" smtClean="0"/>
              <a:t>Prims Algorithm</a:t>
            </a:r>
            <a:endParaRPr lang="en-US" dirty="0"/>
          </a:p>
        </p:txBody>
      </p:sp>
      <p:sp>
        <p:nvSpPr>
          <p:cNvPr id="3" name="Content Placeholder 2"/>
          <p:cNvSpPr>
            <a:spLocks noGrp="1"/>
          </p:cNvSpPr>
          <p:nvPr>
            <p:ph idx="1"/>
          </p:nvPr>
        </p:nvSpPr>
        <p:spPr/>
        <p:txBody>
          <a:bodyPr/>
          <a:lstStyle/>
          <a:p>
            <a:r>
              <a:rPr lang="en-US" dirty="0" smtClean="0"/>
              <a:t>This method works by always branching whenever possible and then choosing a random branch to continue building from a list of all the branches. This results in the maze looking sort of like a tree with lots of branches.</a:t>
            </a:r>
          </a:p>
          <a:p>
            <a:r>
              <a:rPr lang="en-US" dirty="0" smtClean="0"/>
              <a:t>My method works with a while loop running while there are available branches to continue building on.</a:t>
            </a:r>
          </a:p>
          <a:p>
            <a:r>
              <a:rPr lang="en-US" dirty="0" smtClean="0"/>
              <a:t>Animations:</a:t>
            </a:r>
          </a:p>
          <a:p>
            <a:pPr lvl="1"/>
            <a:r>
              <a:rPr lang="en-US" dirty="0" smtClean="0"/>
              <a:t>Large maze generation animation:</a:t>
            </a:r>
          </a:p>
          <a:p>
            <a:pPr marL="457200" lvl="1" indent="0">
              <a:buNone/>
            </a:pPr>
            <a:r>
              <a:rPr lang="en-US" dirty="0">
                <a:hlinkClick r:id="rId2"/>
              </a:rPr>
              <a:t>https://</a:t>
            </a:r>
            <a:r>
              <a:rPr lang="en-US" dirty="0" smtClean="0">
                <a:hlinkClick r:id="rId2"/>
              </a:rPr>
              <a:t>www.youtube.com/watch?v=nXaQzATDcnw</a:t>
            </a:r>
            <a:endParaRPr lang="en-US" dirty="0" smtClean="0"/>
          </a:p>
          <a:p>
            <a:pPr lvl="1"/>
            <a:r>
              <a:rPr lang="en-US" dirty="0" smtClean="0"/>
              <a:t>Small maze generation animation:</a:t>
            </a:r>
          </a:p>
          <a:p>
            <a:pPr marL="457200" lvl="1" indent="0">
              <a:buNone/>
            </a:pPr>
            <a:r>
              <a:rPr lang="en-US" dirty="0">
                <a:hlinkClick r:id="rId3"/>
              </a:rPr>
              <a:t>https://</a:t>
            </a:r>
            <a:r>
              <a:rPr lang="en-US" dirty="0" smtClean="0">
                <a:hlinkClick r:id="rId3"/>
              </a:rPr>
              <a:t>www.youtube.com/watch?v=mOxGS01noo0</a:t>
            </a:r>
            <a:endParaRPr lang="en-US" dirty="0" smtClean="0"/>
          </a:p>
          <a:p>
            <a:pPr marL="457200" lvl="1" indent="0">
              <a:buNone/>
            </a:pPr>
            <a:endParaRPr lang="en-US" dirty="0" smtClean="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2127" y="3886201"/>
            <a:ext cx="3400160" cy="2101222"/>
          </a:xfrm>
          <a:prstGeom prst="rect">
            <a:avLst/>
          </a:prstGeom>
        </p:spPr>
      </p:pic>
    </p:spTree>
    <p:extLst>
      <p:ext uri="{BB962C8B-B14F-4D97-AF65-F5344CB8AC3E}">
        <p14:creationId xmlns:p14="http://schemas.microsoft.com/office/powerpoint/2010/main" val="194923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Backtracking Algorithm vs. Prims Algorithm</a:t>
            </a:r>
            <a:endParaRPr lang="en-US" dirty="0"/>
          </a:p>
        </p:txBody>
      </p:sp>
      <p:sp>
        <p:nvSpPr>
          <p:cNvPr id="3" name="Content Placeholder 2"/>
          <p:cNvSpPr>
            <a:spLocks noGrp="1"/>
          </p:cNvSpPr>
          <p:nvPr>
            <p:ph idx="1"/>
          </p:nvPr>
        </p:nvSpPr>
        <p:spPr/>
        <p:txBody>
          <a:bodyPr/>
          <a:lstStyle/>
          <a:p>
            <a:r>
              <a:rPr lang="en-US" dirty="0" smtClean="0"/>
              <a:t>Recursive Backtracking results in mazes that have long paths to the solution, but branch very rarely.</a:t>
            </a:r>
          </a:p>
          <a:p>
            <a:r>
              <a:rPr lang="en-US" dirty="0" smtClean="0"/>
              <a:t>Prims results in mazes that have short paths to the end but branch a lot, leading to more confusion when being solved.</a:t>
            </a:r>
          </a:p>
          <a:p>
            <a:r>
              <a:rPr lang="en-US" dirty="0" smtClean="0"/>
              <a:t>A combination of these two algorithms would probably generate the most optimal difficulty maze.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099" y="4824174"/>
            <a:ext cx="2830513" cy="169830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4824173"/>
            <a:ext cx="2830515" cy="1698309"/>
          </a:xfrm>
          <a:prstGeom prst="rect">
            <a:avLst/>
          </a:prstGeom>
        </p:spPr>
      </p:pic>
      <p:sp>
        <p:nvSpPr>
          <p:cNvPr id="7" name="TextBox 6"/>
          <p:cNvSpPr txBox="1"/>
          <p:nvPr/>
        </p:nvSpPr>
        <p:spPr>
          <a:xfrm>
            <a:off x="2346325" y="4410907"/>
            <a:ext cx="3582988" cy="369332"/>
          </a:xfrm>
          <a:prstGeom prst="rect">
            <a:avLst/>
          </a:prstGeom>
          <a:noFill/>
        </p:spPr>
        <p:txBody>
          <a:bodyPr wrap="square" rtlCol="0">
            <a:spAutoFit/>
          </a:bodyPr>
          <a:lstStyle/>
          <a:p>
            <a:r>
              <a:rPr lang="en-US" dirty="0" smtClean="0"/>
              <a:t>Recursive Backtracking Maze</a:t>
            </a:r>
            <a:endParaRPr lang="en-US" dirty="0"/>
          </a:p>
        </p:txBody>
      </p:sp>
      <p:sp>
        <p:nvSpPr>
          <p:cNvPr id="8" name="TextBox 7"/>
          <p:cNvSpPr txBox="1"/>
          <p:nvPr/>
        </p:nvSpPr>
        <p:spPr>
          <a:xfrm>
            <a:off x="9410700" y="4410907"/>
            <a:ext cx="1476375" cy="369332"/>
          </a:xfrm>
          <a:prstGeom prst="rect">
            <a:avLst/>
          </a:prstGeom>
          <a:noFill/>
        </p:spPr>
        <p:txBody>
          <a:bodyPr wrap="square" rtlCol="0">
            <a:spAutoFit/>
          </a:bodyPr>
          <a:lstStyle/>
          <a:p>
            <a:r>
              <a:rPr lang="en-US" dirty="0" smtClean="0"/>
              <a:t>Prims Maze</a:t>
            </a:r>
            <a:endParaRPr lang="en-US" dirty="0"/>
          </a:p>
        </p:txBody>
      </p:sp>
    </p:spTree>
    <p:extLst>
      <p:ext uri="{BB962C8B-B14F-4D97-AF65-F5344CB8AC3E}">
        <p14:creationId xmlns:p14="http://schemas.microsoft.com/office/powerpoint/2010/main" val="298085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Maze Generated</a:t>
            </a:r>
            <a:endParaRPr lang="en-US" dirty="0"/>
          </a:p>
        </p:txBody>
      </p:sp>
      <p:sp>
        <p:nvSpPr>
          <p:cNvPr id="3" name="Content Placeholder 2"/>
          <p:cNvSpPr>
            <a:spLocks noGrp="1"/>
          </p:cNvSpPr>
          <p:nvPr>
            <p:ph idx="1"/>
          </p:nvPr>
        </p:nvSpPr>
        <p:spPr/>
        <p:txBody>
          <a:bodyPr/>
          <a:lstStyle/>
          <a:p>
            <a:r>
              <a:rPr lang="en-US" dirty="0" smtClean="0"/>
              <a:t>The biggest maze generated by my program with the prims algorithm was with the Fibonacci number 14 resulting in the maze </a:t>
            </a:r>
            <a:r>
              <a:rPr lang="en-US" smtClean="0"/>
              <a:t>being 987x611.</a:t>
            </a:r>
            <a:endParaRPr lang="en-US" dirty="0" smtClean="0"/>
          </a:p>
          <a:p>
            <a:r>
              <a:rPr lang="en-US" dirty="0" smtClean="0"/>
              <a:t>Fibonacci 15 was taking over 30 min to generate, so it was terminated.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289" y="3389312"/>
            <a:ext cx="5180135" cy="3206750"/>
          </a:xfrm>
          <a:prstGeom prst="rect">
            <a:avLst/>
          </a:prstGeom>
        </p:spPr>
      </p:pic>
    </p:spTree>
    <p:extLst>
      <p:ext uri="{BB962C8B-B14F-4D97-AF65-F5344CB8AC3E}">
        <p14:creationId xmlns:p14="http://schemas.microsoft.com/office/powerpoint/2010/main" val="69520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Maze Solving Technique:</a:t>
            </a:r>
            <a:br>
              <a:rPr lang="en-US" dirty="0" smtClean="0"/>
            </a:br>
            <a:r>
              <a:rPr lang="en-US" dirty="0" smtClean="0"/>
              <a:t>Right Hand Rule</a:t>
            </a:r>
            <a:endParaRPr lang="en-US" dirty="0"/>
          </a:p>
        </p:txBody>
      </p:sp>
      <p:sp>
        <p:nvSpPr>
          <p:cNvPr id="3" name="Content Placeholder 2"/>
          <p:cNvSpPr>
            <a:spLocks noGrp="1"/>
          </p:cNvSpPr>
          <p:nvPr>
            <p:ph idx="1"/>
          </p:nvPr>
        </p:nvSpPr>
        <p:spPr/>
        <p:txBody>
          <a:bodyPr/>
          <a:lstStyle/>
          <a:p>
            <a:r>
              <a:rPr lang="en-US" dirty="0" smtClean="0"/>
              <a:t>All mazes can be solved by always sticking to the right wall.</a:t>
            </a:r>
          </a:p>
          <a:p>
            <a:r>
              <a:rPr lang="en-US" dirty="0" smtClean="0"/>
              <a:t>My implementation works by saving the location and which direction the “cursor” is facing and always tending toward the right side of the direction facing. This means that no memory needed to be allocated for saving which turns the cursor took and at which branch. Only a List&lt;Coordinate&gt; path needed to be saved.</a:t>
            </a:r>
            <a:endParaRPr lang="en-US" dirty="0"/>
          </a:p>
          <a:p>
            <a:r>
              <a:rPr lang="en-US" dirty="0" smtClean="0"/>
              <a:t>Animation:</a:t>
            </a:r>
          </a:p>
          <a:p>
            <a:pPr lvl="1"/>
            <a:r>
              <a:rPr lang="en-US" dirty="0" smtClean="0"/>
              <a:t>Solving a prims maze with the right hand rule: </a:t>
            </a:r>
            <a:r>
              <a:rPr lang="en-US" dirty="0" smtClean="0">
                <a:hlinkClick r:id="rId2"/>
              </a:rPr>
              <a:t>https</a:t>
            </a:r>
            <a:r>
              <a:rPr lang="en-US" dirty="0">
                <a:hlinkClick r:id="rId2"/>
              </a:rPr>
              <a:t>://</a:t>
            </a:r>
            <a:r>
              <a:rPr lang="en-US" dirty="0" smtClean="0">
                <a:hlinkClick r:id="rId2"/>
              </a:rPr>
              <a:t>www.youtube.com/watch?v=Gjo2zZBoVKQ</a:t>
            </a:r>
            <a:endParaRPr lang="en-US" dirty="0" smtClean="0"/>
          </a:p>
          <a:p>
            <a:pPr lvl="1"/>
            <a:r>
              <a:rPr lang="en-US" dirty="0" smtClean="0"/>
              <a:t>Solving a recursive backtracking maze with the right hand rule: </a:t>
            </a:r>
            <a:r>
              <a:rPr lang="en-US" dirty="0" smtClean="0">
                <a:hlinkClick r:id="rId3"/>
              </a:rPr>
              <a:t>https</a:t>
            </a:r>
            <a:r>
              <a:rPr lang="en-US" dirty="0">
                <a:hlinkClick r:id="rId3"/>
              </a:rPr>
              <a:t>://</a:t>
            </a:r>
            <a:r>
              <a:rPr lang="en-US" dirty="0" smtClean="0">
                <a:hlinkClick r:id="rId3"/>
              </a:rPr>
              <a:t>www.youtube.com/watch?v=jGNP4WGKJlQ</a:t>
            </a:r>
            <a:endParaRPr lang="en-US" dirty="0" smtClean="0"/>
          </a:p>
          <a:p>
            <a:endParaRPr lang="en-US" dirty="0"/>
          </a:p>
        </p:txBody>
      </p:sp>
    </p:spTree>
    <p:extLst>
      <p:ext uri="{BB962C8B-B14F-4D97-AF65-F5344CB8AC3E}">
        <p14:creationId xmlns:p14="http://schemas.microsoft.com/office/powerpoint/2010/main" val="232339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Times</a:t>
            </a:r>
            <a:endParaRPr lang="en-US" dirty="0"/>
          </a:p>
        </p:txBody>
      </p:sp>
      <p:sp>
        <p:nvSpPr>
          <p:cNvPr id="3" name="Content Placeholder 2"/>
          <p:cNvSpPr>
            <a:spLocks noGrp="1"/>
          </p:cNvSpPr>
          <p:nvPr>
            <p:ph idx="1"/>
          </p:nvPr>
        </p:nvSpPr>
        <p:spPr/>
        <p:txBody>
          <a:bodyPr/>
          <a:lstStyle/>
          <a:p>
            <a:r>
              <a:rPr lang="en-US" dirty="0" smtClean="0"/>
              <a:t>For a 377x233 maze: 0.079 sec</a:t>
            </a:r>
          </a:p>
          <a:p>
            <a:r>
              <a:rPr lang="en-US" dirty="0" smtClean="0"/>
              <a:t>For a 611x377 maze: 0.228 sec</a:t>
            </a:r>
          </a:p>
          <a:p>
            <a:r>
              <a:rPr lang="en-US" dirty="0" smtClean="0"/>
              <a:t>For a 987x611 maze: 0.712 sec</a:t>
            </a:r>
          </a:p>
          <a:p>
            <a:r>
              <a:rPr lang="en-US" dirty="0" smtClean="0"/>
              <a:t>As mentioned before, I could not get a bigger maze to test this out with.</a:t>
            </a:r>
            <a:endParaRPr lang="en-US" dirty="0"/>
          </a:p>
        </p:txBody>
      </p:sp>
    </p:spTree>
    <p:extLst>
      <p:ext uri="{BB962C8B-B14F-4D97-AF65-F5344CB8AC3E}">
        <p14:creationId xmlns:p14="http://schemas.microsoft.com/office/powerpoint/2010/main" val="20301608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TotalTime>
  <Words>431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Maze Generation and Solving Algorithms</vt:lpstr>
      <vt:lpstr>Maze Generation Techniques: Recursive Backtracking Algorithm</vt:lpstr>
      <vt:lpstr>Maze Generation Techniques:  Prims Algorithm</vt:lpstr>
      <vt:lpstr>Recursive Backtracking Algorithm vs. Prims Algorithm</vt:lpstr>
      <vt:lpstr>Biggest Maze Generated</vt:lpstr>
      <vt:lpstr>Maze Solving Technique: Right Hand Rule</vt:lpstr>
      <vt:lpstr>Solving Times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Maze Generation and Solving Algorithms</dc:title>
  <dc:creator>Akarsh Kumar</dc:creator>
  <cp:lastModifiedBy>Akarsh Kumar</cp:lastModifiedBy>
  <cp:revision>7</cp:revision>
  <dcterms:created xsi:type="dcterms:W3CDTF">2017-02-05T18:56:06Z</dcterms:created>
  <dcterms:modified xsi:type="dcterms:W3CDTF">2017-02-05T19:57:59Z</dcterms:modified>
</cp:coreProperties>
</file>