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4660"/>
  </p:normalViewPr>
  <p:slideViewPr>
    <p:cSldViewPr snapToGrid="0">
      <p:cViewPr>
        <p:scale>
          <a:sx n="67" d="100"/>
          <a:sy n="67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4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699F83-2423-491B-8C5A-E264C1F6FD4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940A-9AFD-4FE2-B2DC-50EE784FD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Factoring Large Numbers with Multiple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Akarsh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Factoring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required a brute force approach be used</a:t>
            </a:r>
          </a:p>
          <a:p>
            <a:r>
              <a:rPr lang="en-US" dirty="0" smtClean="0"/>
              <a:t>To factor a number, a loop must go through numbers from 2 up to the square root of the number that needs to be checked seeing if those numbers are divisible</a:t>
            </a:r>
            <a:endParaRPr lang="en-US" dirty="0"/>
          </a:p>
          <a:p>
            <a:r>
              <a:rPr lang="en-US" dirty="0" smtClean="0"/>
              <a:t>My algorithm used an approach that checked numbers in groups of 6: (1-6, 7-12, 13-18, etc.)</a:t>
            </a:r>
          </a:p>
          <a:p>
            <a:r>
              <a:rPr lang="en-US" dirty="0" smtClean="0"/>
              <a:t>This eliminates the need to check the second, third, fourth, and sixth numbers in each set, reducing the amount of numbers that need be checked by more than half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3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5926"/>
            <a:ext cx="8946541" cy="4562474"/>
          </a:xfrm>
        </p:spPr>
        <p:txBody>
          <a:bodyPr>
            <a:normAutofit/>
          </a:bodyPr>
          <a:lstStyle/>
          <a:p>
            <a:r>
              <a:rPr lang="en-US" dirty="0" smtClean="0"/>
              <a:t>The server has a background thread dedicated to accepting incoming clients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ClientHandler</a:t>
            </a:r>
            <a:r>
              <a:rPr lang="en-US" dirty="0" smtClean="0"/>
              <a:t> Object is made for every client that connects to the server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ClientHandler</a:t>
            </a:r>
            <a:r>
              <a:rPr lang="en-US" dirty="0" smtClean="0"/>
              <a:t> is in change of listening and speaking to the client as well as getting tasks from the server and giving them to the client</a:t>
            </a:r>
            <a:endParaRPr lang="en-US" dirty="0"/>
          </a:p>
          <a:p>
            <a:r>
              <a:rPr lang="en-US" dirty="0" smtClean="0"/>
              <a:t>A Job is an object that has a number that needs to be checked along with a range of numbers to check for factors</a:t>
            </a:r>
          </a:p>
          <a:p>
            <a:r>
              <a:rPr lang="en-US" dirty="0" smtClean="0"/>
              <a:t>When the server starts up, it starts generating jobs based on the input numbers (server splits up each number into around 100 jobs)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ClientHandlers</a:t>
            </a:r>
            <a:r>
              <a:rPr lang="en-US" dirty="0" smtClean="0"/>
              <a:t> go and get the next available job and send them to the client to perform.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6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Program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client finds the solution (the factor) to a number, it signals the </a:t>
            </a:r>
            <a:r>
              <a:rPr lang="en-US" dirty="0" err="1" smtClean="0"/>
              <a:t>ClientHandler</a:t>
            </a:r>
            <a:r>
              <a:rPr lang="en-US" dirty="0" smtClean="0"/>
              <a:t> in the server which signals all the other </a:t>
            </a:r>
            <a:r>
              <a:rPr lang="en-US" dirty="0" err="1" smtClean="0"/>
              <a:t>ClientHandlers</a:t>
            </a:r>
            <a:r>
              <a:rPr lang="en-US" dirty="0" smtClean="0"/>
              <a:t> dealing with that same number to cancel the job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ClientHandler</a:t>
            </a:r>
            <a:r>
              <a:rPr lang="en-US" dirty="0" smtClean="0"/>
              <a:t> also removes all available jobs with that number, because it is redundant</a:t>
            </a:r>
          </a:p>
          <a:p>
            <a:r>
              <a:rPr lang="en-US" dirty="0" smtClean="0"/>
              <a:t>Since most operations on the server are running on different threads, most of the methods are synchronized and Vectors are used in place of </a:t>
            </a:r>
            <a:r>
              <a:rPr lang="en-US" dirty="0" err="1" smtClean="0"/>
              <a:t>ArrayLists</a:t>
            </a:r>
            <a:r>
              <a:rPr lang="en-US" dirty="0" smtClean="0"/>
              <a:t>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58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utilize all of the client program’s computing power, 8 threads were used in each computation</a:t>
            </a:r>
          </a:p>
          <a:p>
            <a:r>
              <a:rPr lang="en-US" dirty="0" smtClean="0"/>
              <a:t>Upon startup, the IP address of the server was asked to connect to it</a:t>
            </a:r>
          </a:p>
          <a:p>
            <a:r>
              <a:rPr lang="en-US" dirty="0" smtClean="0"/>
              <a:t>A constant loop that read from the socket was used to communicate with the server</a:t>
            </a:r>
          </a:p>
          <a:p>
            <a:r>
              <a:rPr lang="en-US" dirty="0" smtClean="0"/>
              <a:t>Whenever the server assigns the client a job, this main thread splits the job into 8 smaller jobs that 8 new threads start doing</a:t>
            </a:r>
          </a:p>
          <a:p>
            <a:r>
              <a:rPr lang="en-US" dirty="0" smtClean="0"/>
              <a:t>Whichever thread finds the solution sends the solution to the server, or else if no thread finds a solution, a null solution is reported</a:t>
            </a:r>
          </a:p>
          <a:p>
            <a:r>
              <a:rPr lang="en-US" dirty="0" smtClean="0"/>
              <a:t>Communication from the server involved three commands: assign job, cancel job, and exit program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560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433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Factoring Large Numbers with Multiple Computers</vt:lpstr>
      <vt:lpstr>Approach to Factoring Large Numbers</vt:lpstr>
      <vt:lpstr>Server Side Program</vt:lpstr>
      <vt:lpstr>Server Side Program continued…</vt:lpstr>
      <vt:lpstr>Client Side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 Large Numbers with Multiple Computers</dc:title>
  <dc:creator>Akarsh Kumar</dc:creator>
  <cp:lastModifiedBy>Akarsh Kumar</cp:lastModifiedBy>
  <cp:revision>15</cp:revision>
  <dcterms:created xsi:type="dcterms:W3CDTF">2017-05-17T20:34:04Z</dcterms:created>
  <dcterms:modified xsi:type="dcterms:W3CDTF">2017-05-23T03:19:13Z</dcterms:modified>
</cp:coreProperties>
</file>