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34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6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8F41-13C1-45AC-BEE2-329A64DC925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46FF-39EA-48C6-A4CA-736BE15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Panoramas – Graphics Programming Assignment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Akarsh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8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0" y="3295018"/>
            <a:ext cx="3741623" cy="24944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63" y="3295017"/>
            <a:ext cx="3741623" cy="2494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86" y="3295017"/>
            <a:ext cx="3741623" cy="2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1 – Combining image 1 and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154383"/>
            <a:ext cx="5074050" cy="28556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05" y="2154383"/>
            <a:ext cx="5074051" cy="28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5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</a:t>
            </a:r>
            <a:r>
              <a:rPr lang="en-US" dirty="0" smtClean="0"/>
              <a:t>2 </a:t>
            </a:r>
            <a:r>
              <a:rPr lang="en-US" dirty="0"/>
              <a:t>– Combining </a:t>
            </a:r>
            <a:r>
              <a:rPr lang="en-US" dirty="0" smtClean="0"/>
              <a:t>Panorama 1 </a:t>
            </a:r>
            <a:r>
              <a:rPr lang="en-US" dirty="0"/>
              <a:t>and </a:t>
            </a:r>
            <a:r>
              <a:rPr lang="en-US" dirty="0" smtClean="0"/>
              <a:t>Image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833149"/>
            <a:ext cx="4706362" cy="20239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94" y="2833149"/>
            <a:ext cx="4706362" cy="20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935921"/>
            <a:ext cx="9697055" cy="4170251"/>
          </a:xfrm>
        </p:spPr>
      </p:pic>
    </p:spTree>
    <p:extLst>
      <p:ext uri="{BB962C8B-B14F-4D97-AF65-F5344CB8AC3E}">
        <p14:creationId xmlns:p14="http://schemas.microsoft.com/office/powerpoint/2010/main" val="227102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 Cropped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03" y="3326007"/>
            <a:ext cx="9427744" cy="345579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07" y="1697797"/>
            <a:ext cx="2282481" cy="152165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3" y="1697797"/>
            <a:ext cx="2282481" cy="1521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870" y="1697797"/>
            <a:ext cx="2282481" cy="15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49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</TotalTime>
  <Words>30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Panoramas – Graphics Programming Assignment 03</vt:lpstr>
      <vt:lpstr>Input Images</vt:lpstr>
      <vt:lpstr>Transformation 1 – Combining image 1 and 2</vt:lpstr>
      <vt:lpstr>Transformation 2 – Combining Panorama 1 and Image 3</vt:lpstr>
      <vt:lpstr>Panorama</vt:lpstr>
      <vt:lpstr>Panorama Cropped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Panoramas – Graphics Programming Assignment 03</dc:title>
  <dc:creator>Akarsh Kumar</dc:creator>
  <cp:lastModifiedBy>Akarsh Kumar</cp:lastModifiedBy>
  <cp:revision>1</cp:revision>
  <dcterms:created xsi:type="dcterms:W3CDTF">2018-03-15T18:40:55Z</dcterms:created>
  <dcterms:modified xsi:type="dcterms:W3CDTF">2018-03-15T18:49:06Z</dcterms:modified>
</cp:coreProperties>
</file>