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66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7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5752-D4D2-4CE4-8CFD-506F5F11144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70DB-DAA6-4EB9-B439-B3C05C63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0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Compressing XKCD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Akarsh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Image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73" y="1819276"/>
            <a:ext cx="3361777" cy="4657767"/>
          </a:xfrm>
        </p:spPr>
      </p:pic>
    </p:spTree>
    <p:extLst>
      <p:ext uri="{BB962C8B-B14F-4D97-AF65-F5344CB8AC3E}">
        <p14:creationId xmlns:p14="http://schemas.microsoft.com/office/powerpoint/2010/main" val="17477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and Decompression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height and width</a:t>
            </a:r>
          </a:p>
          <a:p>
            <a:r>
              <a:rPr lang="en-US" dirty="0" smtClean="0"/>
              <a:t>Stored location and length of horizontal black strips</a:t>
            </a:r>
          </a:p>
          <a:p>
            <a:r>
              <a:rPr lang="en-US" dirty="0" smtClean="0"/>
              <a:t>Used 1</a:t>
            </a:r>
            <a:r>
              <a:rPr lang="en-US" baseline="30000" dirty="0" smtClean="0"/>
              <a:t>st</a:t>
            </a:r>
            <a:r>
              <a:rPr lang="en-US" dirty="0" smtClean="0"/>
              <a:t> bit to tell if the integer ahead was 7 bits long or 15 bits long. (0 for 7 and 1 for 15, giving a total of 8 or 16)</a:t>
            </a:r>
          </a:p>
          <a:p>
            <a:endParaRPr lang="en-US" dirty="0"/>
          </a:p>
          <a:p>
            <a:r>
              <a:rPr lang="en-US" dirty="0" smtClean="0"/>
              <a:t>Decompressed image: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35" y="4206622"/>
            <a:ext cx="158806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example </a:t>
            </a:r>
            <a:r>
              <a:rPr lang="en-US" dirty="0" err="1" smtClean="0"/>
              <a:t>xkcd</a:t>
            </a:r>
            <a:r>
              <a:rPr lang="en-US" dirty="0" smtClean="0"/>
              <a:t> image, it reduced the size of the image from an original 21 kb to 19 kb.</a:t>
            </a:r>
          </a:p>
          <a:p>
            <a:r>
              <a:rPr lang="en-US" dirty="0" smtClean="0"/>
              <a:t>This is less than 1 bit per pixel.</a:t>
            </a:r>
          </a:p>
          <a:p>
            <a:r>
              <a:rPr lang="en-US" dirty="0" smtClean="0"/>
              <a:t>.9 bits per </a:t>
            </a:r>
            <a:r>
              <a:rPr lang="en-US" dirty="0" smtClean="0"/>
              <a:t>pixel for the </a:t>
            </a:r>
            <a:r>
              <a:rPr lang="en-US" smtClean="0"/>
              <a:t>example image</a:t>
            </a:r>
            <a:endParaRPr lang="en-US" dirty="0"/>
          </a:p>
          <a:p>
            <a:r>
              <a:rPr lang="en-US" dirty="0" smtClean="0"/>
              <a:t>Compression (compressed kb/original kb):</a:t>
            </a:r>
          </a:p>
          <a:p>
            <a:pPr lvl="1"/>
            <a:r>
              <a:rPr lang="en-US" dirty="0" smtClean="0"/>
              <a:t>532: 16/29</a:t>
            </a:r>
          </a:p>
          <a:p>
            <a:pPr lvl="1"/>
            <a:r>
              <a:rPr lang="en-US" dirty="0" smtClean="0"/>
              <a:t>758: 11/22</a:t>
            </a:r>
          </a:p>
          <a:p>
            <a:pPr lvl="1"/>
            <a:r>
              <a:rPr lang="en-US" dirty="0" smtClean="0"/>
              <a:t>809: 27/48</a:t>
            </a:r>
          </a:p>
          <a:p>
            <a:pPr lvl="1"/>
            <a:r>
              <a:rPr lang="en-US" dirty="0" smtClean="0"/>
              <a:t>889: 13/20</a:t>
            </a:r>
          </a:p>
          <a:p>
            <a:pPr lvl="1"/>
            <a:r>
              <a:rPr lang="en-US" dirty="0" smtClean="0"/>
              <a:t>1067: 13/27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418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</TotalTime>
  <Words>125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Compressing XKCD Images</vt:lpstr>
      <vt:lpstr>XKCD Image example</vt:lpstr>
      <vt:lpstr>Compression and Decompression Algorithm</vt:lpstr>
      <vt:lpstr>Efficiency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Compressing XKCD Images</dc:title>
  <dc:creator>Akarsh Kumar</dc:creator>
  <cp:lastModifiedBy>Akarsh Kumar</cp:lastModifiedBy>
  <cp:revision>7</cp:revision>
  <dcterms:created xsi:type="dcterms:W3CDTF">2018-04-27T03:06:24Z</dcterms:created>
  <dcterms:modified xsi:type="dcterms:W3CDTF">2018-04-27T03:47:12Z</dcterms:modified>
</cp:coreProperties>
</file>