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b868f756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b868f756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b868f756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b868f756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b868f756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b868f756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b868f756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b868f756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b868f756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b868f756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b868f756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b868f756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b868f756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b868f756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b868f756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b868f756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b868f756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b868f756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07775"/>
            <a:ext cx="8520600" cy="10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“The F-Society”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5300" y="4283100"/>
            <a:ext cx="209550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657600" y="2001975"/>
            <a:ext cx="4742700" cy="199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Team Members: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Akarsh Tripathi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Satyam Negi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Akhil Sharma</a:t>
            </a:r>
            <a:endParaRPr sz="2200"/>
          </a:p>
        </p:txBody>
      </p:sp>
      <p:sp>
        <p:nvSpPr>
          <p:cNvPr id="57" name="Google Shape;57;p13"/>
          <p:cNvSpPr/>
          <p:nvPr/>
        </p:nvSpPr>
        <p:spPr>
          <a:xfrm>
            <a:off x="4966850" y="1157850"/>
            <a:ext cx="2323200" cy="30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(Team ID: 7NwDmMxOdB)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/>
          <p:nvPr/>
        </p:nvSpPr>
        <p:spPr>
          <a:xfrm>
            <a:off x="1365600" y="192475"/>
            <a:ext cx="6412800" cy="7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Step5: New address verification through GeoCode API</a:t>
            </a:r>
            <a:endParaRPr sz="230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0550" y="3332500"/>
            <a:ext cx="3080574" cy="173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/>
          <p:nvPr/>
        </p:nvSpPr>
        <p:spPr>
          <a:xfrm>
            <a:off x="1246900" y="1759025"/>
            <a:ext cx="5878200" cy="12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address is then verified using the GeoCode API.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If the distance between the old and the new address is less than 100 meters, the data is sent to the UIDAI server for updation.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Otherwise the request is rejected and the user has to go </a:t>
            </a:r>
            <a:r>
              <a:rPr lang="en"/>
              <a:t>through</a:t>
            </a:r>
            <a:r>
              <a:rPr lang="en"/>
              <a:t> the whole process again.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25" y="833425"/>
            <a:ext cx="813435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645600" y="434450"/>
            <a:ext cx="7852800" cy="420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soul of this problem lies in the security of the whole updation process.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mentioned process requires exchange of address, which is an important endpoint to consider when implementing a solution.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make this request secure we use end to end encryption. (The whole process is auditable)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Encrypt introducer’s data.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Accessible only to requesting user upon consent.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Another challenge would be to handle any spam requests.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Option for introducer to mark the request as fraudulent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Fraudulent requests blacklist the requestor raising a red flag.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Geolocation of the user compared to the address being requested to further verify authenticity.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Modified address verified again with the original address to avoid major changes.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logs would contain the total number of change requests by a user till date and could restrict them to a maximum limit to prevent fraudulent/spam usage.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 b="0" l="0" r="0" t="9239"/>
          <a:stretch/>
        </p:blipFill>
        <p:spPr>
          <a:xfrm>
            <a:off x="4723275" y="3480975"/>
            <a:ext cx="4187425" cy="14325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/>
          <p:nvPr/>
        </p:nvSpPr>
        <p:spPr>
          <a:xfrm>
            <a:off x="1365600" y="216725"/>
            <a:ext cx="6412800" cy="7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Step1: Authentication using eKYC API</a:t>
            </a:r>
            <a:endParaRPr sz="2300"/>
          </a:p>
        </p:txBody>
      </p:sp>
      <p:sp>
        <p:nvSpPr>
          <p:cNvPr id="74" name="Google Shape;74;p16"/>
          <p:cNvSpPr/>
          <p:nvPr/>
        </p:nvSpPr>
        <p:spPr>
          <a:xfrm>
            <a:off x="1246900" y="1759025"/>
            <a:ext cx="5878200" cy="12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user is </a:t>
            </a:r>
            <a:r>
              <a:rPr lang="en"/>
              <a:t>first</a:t>
            </a:r>
            <a:r>
              <a:rPr lang="en"/>
              <a:t> prompted to a login page.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He/She is asked to enter their Aadhaar number along with the captcha below.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Upon submitting the details, his/her aadhaar is authenticated using the eKYC API.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0" l="13785" r="0" t="12388"/>
          <a:stretch/>
        </p:blipFill>
        <p:spPr>
          <a:xfrm>
            <a:off x="4438400" y="3735357"/>
            <a:ext cx="2080463" cy="135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 rotWithShape="1">
          <a:blip r:embed="rId4">
            <a:alphaModFix/>
          </a:blip>
          <a:srcRect b="0" l="9884" r="8087" t="11134"/>
          <a:stretch/>
        </p:blipFill>
        <p:spPr>
          <a:xfrm>
            <a:off x="6727427" y="3607125"/>
            <a:ext cx="2307248" cy="152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/>
          <p:nvPr/>
        </p:nvSpPr>
        <p:spPr>
          <a:xfrm>
            <a:off x="1365600" y="192475"/>
            <a:ext cx="6412800" cy="7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Step2(a): Change Address Request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(For the User)</a:t>
            </a:r>
            <a:endParaRPr sz="1600"/>
          </a:p>
        </p:txBody>
      </p:sp>
      <p:sp>
        <p:nvSpPr>
          <p:cNvPr id="82" name="Google Shape;82;p17"/>
          <p:cNvSpPr/>
          <p:nvPr/>
        </p:nvSpPr>
        <p:spPr>
          <a:xfrm>
            <a:off x="1246900" y="1759025"/>
            <a:ext cx="5878200" cy="159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On the left side of the page, a user can see the “Change Address” button </a:t>
            </a:r>
            <a:r>
              <a:rPr lang="en"/>
              <a:t>which will prompt them to a page where they have to enter their and their landlord’s phone number if requesting for address.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Upon doing so a private key is generated for the specific request and is automatically downloaded as a .txt file.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1365600" y="192475"/>
            <a:ext cx="6412800" cy="7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Step2(b): </a:t>
            </a:r>
            <a:r>
              <a:rPr lang="en" sz="2300">
                <a:solidFill>
                  <a:schemeClr val="dk1"/>
                </a:solidFill>
              </a:rPr>
              <a:t>View Request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(For the Landlord)</a:t>
            </a:r>
            <a:endParaRPr sz="1600"/>
          </a:p>
        </p:txBody>
      </p:sp>
      <p:sp>
        <p:nvSpPr>
          <p:cNvPr id="88" name="Google Shape;88;p18"/>
          <p:cNvSpPr/>
          <p:nvPr/>
        </p:nvSpPr>
        <p:spPr>
          <a:xfrm>
            <a:off x="1246900" y="1759025"/>
            <a:ext cx="5878200" cy="12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landlord on the other hand can view all the requests (pending/approved/rejected) on his/her dashboard.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0" l="13785" r="0" t="12388"/>
          <a:stretch/>
        </p:blipFill>
        <p:spPr>
          <a:xfrm>
            <a:off x="4438400" y="3735357"/>
            <a:ext cx="2080463" cy="135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 rotWithShape="1">
          <a:blip r:embed="rId4">
            <a:alphaModFix/>
          </a:blip>
          <a:srcRect b="0" l="9884" r="8087" t="11134"/>
          <a:stretch/>
        </p:blipFill>
        <p:spPr>
          <a:xfrm>
            <a:off x="6727427" y="3607125"/>
            <a:ext cx="2307248" cy="15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>
            <a:off x="1365600" y="192475"/>
            <a:ext cx="6412800" cy="7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Step3(a): Wait for Approval of Request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(For the User)</a:t>
            </a:r>
            <a:endParaRPr sz="1600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750" y="3518075"/>
            <a:ext cx="4300850" cy="14497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/>
          <p:nvPr/>
        </p:nvSpPr>
        <p:spPr>
          <a:xfrm>
            <a:off x="1246900" y="1759025"/>
            <a:ext cx="5878200" cy="12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user waits while the landlord makes his/her </a:t>
            </a:r>
            <a:r>
              <a:rPr lang="en"/>
              <a:t>decision</a:t>
            </a:r>
            <a:r>
              <a:rPr lang="en"/>
              <a:t> regarding the address request.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1365600" y="192475"/>
            <a:ext cx="6412800" cy="7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Step3(b): </a:t>
            </a:r>
            <a:r>
              <a:rPr lang="en" sz="2300">
                <a:solidFill>
                  <a:schemeClr val="dk1"/>
                </a:solidFill>
              </a:rPr>
              <a:t>Approval/Rejection of Request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(For the Landlord)</a:t>
            </a:r>
            <a:endParaRPr sz="1600"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750" y="3518075"/>
            <a:ext cx="4300850" cy="144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/>
          <p:nvPr/>
        </p:nvSpPr>
        <p:spPr>
          <a:xfrm>
            <a:off x="1246900" y="1759025"/>
            <a:ext cx="5878200" cy="12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landlord can: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Approve the request (thus providing his address)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Reject the request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Mark request as fraudulent (blocking the user and raising a red flag against him/her)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/>
          <p:nvPr/>
        </p:nvSpPr>
        <p:spPr>
          <a:xfrm>
            <a:off x="1365600" y="192475"/>
            <a:ext cx="6412800" cy="7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Step4: Decrypting address and minor changes</a:t>
            </a:r>
            <a:endParaRPr sz="2300"/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0" l="6331" r="0" t="0"/>
          <a:stretch/>
        </p:blipFill>
        <p:spPr>
          <a:xfrm>
            <a:off x="6887700" y="4584400"/>
            <a:ext cx="1497900" cy="3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/>
          <p:nvPr/>
        </p:nvSpPr>
        <p:spPr>
          <a:xfrm>
            <a:off x="1246900" y="1530425"/>
            <a:ext cx="5878200" cy="1699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Upon acceptance of the request by the landlord, the user will see its accepted request in his/her dashboard, and will have to click on it to make any further changes.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Upon clicking on the request, the </a:t>
            </a:r>
            <a:r>
              <a:rPr lang="en"/>
              <a:t>user will be prompted to enter(or upload) the private key they were earlier given.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On successfully entering the private key, the user will have an option to make minute changes to the provided address(house number) and submit it further.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9500" y="3067375"/>
            <a:ext cx="4111024" cy="192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