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3117-7707-9C49-9386-7B951B614EA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8DEC-83D2-D04B-97CE-5B7C2832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AKARSH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1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Popularity of food at restaurants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9-07-25 at 6.02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r="1080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77482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this study we conclude that the most popular hangout spots in </a:t>
            </a:r>
            <a:r>
              <a:rPr lang="en-US" dirty="0"/>
              <a:t>M</a:t>
            </a:r>
            <a:r>
              <a:rPr lang="en-US" dirty="0" smtClean="0"/>
              <a:t>umbai are Fort and </a:t>
            </a:r>
            <a:r>
              <a:rPr lang="en-US" dirty="0" err="1" smtClean="0"/>
              <a:t>Colaba</a:t>
            </a:r>
            <a:r>
              <a:rPr lang="en-US" dirty="0" smtClean="0"/>
              <a:t> with the maximum number of </a:t>
            </a:r>
            <a:r>
              <a:rPr lang="en-US" dirty="0" err="1" smtClean="0"/>
              <a:t>restaurants,parks</a:t>
            </a:r>
            <a:r>
              <a:rPr lang="en-US" dirty="0" smtClean="0"/>
              <a:t> and multiplexes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7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find out the best places to hangout in Mumbai to present to a tourist company for marketing and advertisement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API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the respective data and convert it into a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Clean the data frame according to our requirement </a:t>
            </a:r>
          </a:p>
          <a:p>
            <a:r>
              <a:rPr lang="en-US" dirty="0" smtClean="0"/>
              <a:t>Concatenate the </a:t>
            </a:r>
            <a:r>
              <a:rPr lang="en-US" dirty="0" err="1" smtClean="0"/>
              <a:t>dataframes</a:t>
            </a:r>
            <a:r>
              <a:rPr lang="en-US" dirty="0" smtClean="0"/>
              <a:t> and visualize the </a:t>
            </a:r>
            <a:r>
              <a:rPr lang="en-US" dirty="0" err="1" smtClean="0"/>
              <a:t>dataframe</a:t>
            </a:r>
            <a:r>
              <a:rPr lang="en-US" dirty="0" smtClean="0"/>
              <a:t> using various techniques and maps</a:t>
            </a:r>
          </a:p>
          <a:p>
            <a:r>
              <a:rPr lang="en-US" dirty="0" smtClean="0"/>
              <a:t>Conclude the respective study with appropriate solutions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 </a:t>
            </a:r>
            <a:endParaRPr lang="en-US" dirty="0"/>
          </a:p>
        </p:txBody>
      </p:sp>
      <p:pic>
        <p:nvPicPr>
          <p:cNvPr id="4" name="Content Placeholder 3" descr="Screen Shot 2019-07-25 at 5.56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10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66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data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r="2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868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the data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" b="19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42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for visualization </a:t>
            </a:r>
            <a:endParaRPr lang="en-US" dirty="0"/>
          </a:p>
        </p:txBody>
      </p:sp>
      <p:pic>
        <p:nvPicPr>
          <p:cNvPr id="7" name="Content Placeholder 6" descr="Screen Shot 2019-07-25 at 6.07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r="15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973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Visualization</a:t>
            </a:r>
            <a:endParaRPr lang="en-US" dirty="0"/>
          </a:p>
        </p:txBody>
      </p:sp>
      <p:pic>
        <p:nvPicPr>
          <p:cNvPr id="6" name="Content Placeholder 5" descr="Screen Shot 2019-07-25 at 6.08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" b="1620"/>
          <a:stretch>
            <a:fillRect/>
          </a:stretch>
        </p:blipFill>
        <p:spPr>
          <a:xfrm>
            <a:off x="935319" y="1867648"/>
            <a:ext cx="7335274" cy="4034118"/>
          </a:xfrm>
        </p:spPr>
      </p:pic>
    </p:spTree>
    <p:extLst>
      <p:ext uri="{BB962C8B-B14F-4D97-AF65-F5344CB8AC3E}">
        <p14:creationId xmlns:p14="http://schemas.microsoft.com/office/powerpoint/2010/main" val="297608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Macintosh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 PRESENTATION</vt:lpstr>
      <vt:lpstr> INTRODUCTION</vt:lpstr>
      <vt:lpstr>Data Resources</vt:lpstr>
      <vt:lpstr>Steps and Approach</vt:lpstr>
      <vt:lpstr>Importing libraries </vt:lpstr>
      <vt:lpstr>Importing the data</vt:lpstr>
      <vt:lpstr>Sorting the data</vt:lpstr>
      <vt:lpstr>Concatenation for visualization </vt:lpstr>
      <vt:lpstr>Final Visualization</vt:lpstr>
      <vt:lpstr>Popularity of food at restaurants </vt:lpstr>
      <vt:lpstr>Conclusion</vt:lpstr>
    </vt:vector>
  </TitlesOfParts>
  <Company>anoydyne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Akarsh Singh</dc:creator>
  <cp:lastModifiedBy>Akarsh Singh</cp:lastModifiedBy>
  <cp:revision>3</cp:revision>
  <dcterms:created xsi:type="dcterms:W3CDTF">2019-07-25T12:16:43Z</dcterms:created>
  <dcterms:modified xsi:type="dcterms:W3CDTF">2019-07-25T12:43:03Z</dcterms:modified>
</cp:coreProperties>
</file>