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Real time Multiple Object Recognition (ROMR)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Recognition is a</a:t>
            </a:r>
            <a:r>
              <a:rPr lang="en-US" dirty="0"/>
              <a:t> technology in the field of </a:t>
            </a:r>
            <a:r>
              <a:rPr lang="en-US" dirty="0" smtClean="0"/>
              <a:t>computer vision</a:t>
            </a:r>
            <a:r>
              <a:rPr lang="en-US" dirty="0"/>
              <a:t> for finding and identifying objects in an image or video sequence</a:t>
            </a:r>
            <a:r>
              <a:rPr lang="en-US" dirty="0" smtClean="0"/>
              <a:t>. </a:t>
            </a:r>
            <a:r>
              <a:rPr lang="en-US" dirty="0"/>
              <a:t>This task is still a challenge for computer vision systems. Many approaches to the task have been implemented over multiple decades.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526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System Requirements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Programming language: Python 3.6</a:t>
            </a:r>
          </a:p>
          <a:p>
            <a:r>
              <a:rPr lang="en-IN" dirty="0" smtClean="0"/>
              <a:t>Libraries: </a:t>
            </a:r>
            <a:r>
              <a:rPr lang="en-IN" dirty="0" err="1" smtClean="0"/>
              <a:t>NumPy</a:t>
            </a:r>
            <a:r>
              <a:rPr lang="en-IN" dirty="0" smtClean="0"/>
              <a:t>, Pandas, </a:t>
            </a:r>
            <a:r>
              <a:rPr lang="en-IN" dirty="0" err="1" smtClean="0"/>
              <a:t>Kivy</a:t>
            </a:r>
            <a:r>
              <a:rPr lang="en-IN" dirty="0" smtClean="0"/>
              <a:t>, </a:t>
            </a:r>
            <a:r>
              <a:rPr lang="en-IN" dirty="0" err="1" smtClean="0"/>
              <a:t>TensorFlow</a:t>
            </a:r>
            <a:r>
              <a:rPr lang="en-IN" dirty="0" smtClean="0"/>
              <a:t>, </a:t>
            </a:r>
            <a:r>
              <a:rPr lang="en-IN" dirty="0" err="1" smtClean="0"/>
              <a:t>Keras</a:t>
            </a:r>
            <a:r>
              <a:rPr lang="en-IN" dirty="0" smtClean="0"/>
              <a:t>, </a:t>
            </a:r>
            <a:r>
              <a:rPr lang="en-IN" dirty="0" err="1" smtClean="0"/>
              <a:t>Scikit</a:t>
            </a:r>
            <a:r>
              <a:rPr lang="en-IN" dirty="0" smtClean="0"/>
              <a:t>-Learn</a:t>
            </a:r>
          </a:p>
          <a:p>
            <a:r>
              <a:rPr lang="en-IN" u="sng" dirty="0" smtClean="0"/>
              <a:t>Hardware:</a:t>
            </a:r>
          </a:p>
          <a:p>
            <a:r>
              <a:rPr lang="en-IN" dirty="0"/>
              <a:t>4</a:t>
            </a:r>
            <a:r>
              <a:rPr lang="en-IN" dirty="0" smtClean="0"/>
              <a:t> GB DDR4 RAM</a:t>
            </a:r>
          </a:p>
          <a:p>
            <a:r>
              <a:rPr lang="en-IN" dirty="0"/>
              <a:t>2</a:t>
            </a:r>
            <a:r>
              <a:rPr lang="en-IN" dirty="0" smtClean="0"/>
              <a:t> GB Hard Disk Space</a:t>
            </a:r>
          </a:p>
          <a:p>
            <a:r>
              <a:rPr lang="en-IN" dirty="0" err="1" smtClean="0"/>
              <a:t>Nvidia</a:t>
            </a:r>
            <a:r>
              <a:rPr lang="en-IN" dirty="0" smtClean="0"/>
              <a:t> GTX 1050</a:t>
            </a:r>
          </a:p>
          <a:p>
            <a:r>
              <a:rPr lang="en-IN" dirty="0" smtClean="0"/>
              <a:t>Amazon Web Services (AWS)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8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	Disadvantage of 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existing system only detect objects from images whereas our system will recognize objects instantly from real time video.</a:t>
            </a:r>
          </a:p>
          <a:p>
            <a:r>
              <a:rPr lang="en-IN" dirty="0" smtClean="0"/>
              <a:t>The existing system only detects objects. No labels</a:t>
            </a:r>
          </a:p>
          <a:p>
            <a:r>
              <a:rPr lang="en-IN" dirty="0" smtClean="0"/>
              <a:t>Our developed system will label the objects along with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1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0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</TotalTime>
  <Words>92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Real time Multiple Object Recognition (ROMR)</vt:lpstr>
      <vt:lpstr>    Abstract</vt:lpstr>
      <vt:lpstr>   System Requirements </vt:lpstr>
      <vt:lpstr>  Disadvantage of Existing System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Multiple Object Recognition (ROMR)</dc:title>
  <dc:creator>Windows User</dc:creator>
  <cp:lastModifiedBy>Windows User</cp:lastModifiedBy>
  <cp:revision>6</cp:revision>
  <dcterms:created xsi:type="dcterms:W3CDTF">2018-01-25T07:14:32Z</dcterms:created>
  <dcterms:modified xsi:type="dcterms:W3CDTF">2018-01-25T08:09:45Z</dcterms:modified>
</cp:coreProperties>
</file>