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A980-E789-47C5-AB86-E74C8D957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Quiz</a:t>
            </a:r>
            <a:r>
              <a:rPr lang="en-US" sz="2000" dirty="0"/>
              <a:t>(Django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42F5-2F5B-48EE-A235-7E4A1500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222859" cy="171077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Ce147-Ramya Surati(17CEUBS108)</a:t>
            </a:r>
          </a:p>
          <a:p>
            <a:r>
              <a:rPr lang="en-US" dirty="0"/>
              <a:t>Ce148-Akash Suvagiya(18CEUOD006)</a:t>
            </a:r>
          </a:p>
          <a:p>
            <a:r>
              <a:rPr lang="en-US" dirty="0"/>
              <a:t>Guided </a:t>
            </a:r>
            <a:r>
              <a:rPr lang="en-US"/>
              <a:t>By:</a:t>
            </a:r>
          </a:p>
          <a:p>
            <a:r>
              <a:rPr lang="en-US"/>
              <a:t> </a:t>
            </a:r>
            <a:r>
              <a:rPr lang="en-US" dirty="0"/>
              <a:t>Professor:V.N.Dangar</a:t>
            </a:r>
          </a:p>
        </p:txBody>
      </p:sp>
    </p:spTree>
    <p:extLst>
      <p:ext uri="{BB962C8B-B14F-4D97-AF65-F5344CB8AC3E}">
        <p14:creationId xmlns:p14="http://schemas.microsoft.com/office/powerpoint/2010/main" val="28290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45E6-B1AF-459C-8AC2-46B55E00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4782-4965-4793-99CB-B70B4EB7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by the help of Django Frame Work we implemented the Tech Quiz project.</a:t>
            </a:r>
          </a:p>
          <a:p>
            <a:r>
              <a:rPr lang="en-US" dirty="0"/>
              <a:t>This app provides quiz on different technologies and also gives analysis on our number of correct answers we gave in our quiz.</a:t>
            </a:r>
          </a:p>
          <a:p>
            <a:r>
              <a:rPr lang="en-US" dirty="0"/>
              <a:t>Also for different subtopics of a particular Technology we can have quiz.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1B5E-47A1-46B0-B517-B99F7469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2665-22B0-482E-8A9C-A29C6EAE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Django</a:t>
            </a:r>
            <a:r>
              <a:rPr lang="en-US" dirty="0"/>
              <a:t> is a high-level </a:t>
            </a:r>
            <a:r>
              <a:rPr lang="en-US" b="1" dirty="0"/>
              <a:t>Python</a:t>
            </a:r>
            <a:r>
              <a:rPr lang="en-US" dirty="0"/>
              <a:t> web </a:t>
            </a:r>
            <a:r>
              <a:rPr lang="en-US" b="1" dirty="0"/>
              <a:t>framework</a:t>
            </a:r>
            <a:r>
              <a:rPr lang="en-US" dirty="0"/>
              <a:t> that enables rapid development of secure and maintainable websites. </a:t>
            </a:r>
          </a:p>
          <a:p>
            <a:r>
              <a:rPr lang="en-US" dirty="0"/>
              <a:t>Django code is written using design principles and patterns that encourage the creation of maintainable and reusable code. </a:t>
            </a:r>
          </a:p>
          <a:p>
            <a:r>
              <a:rPr lang="en-US" dirty="0"/>
              <a:t>Using Django, you can build and maintain high-quality Web applications with minimal fuss.</a:t>
            </a:r>
          </a:p>
          <a:p>
            <a:r>
              <a:rPr lang="en-US" dirty="0"/>
              <a:t>Internally, while it provides choices for almost any functionality we might want (e.g. several popular databases, templating engines, etc.), it can also be extended to use other components if needed.</a:t>
            </a:r>
          </a:p>
        </p:txBody>
      </p:sp>
    </p:spTree>
    <p:extLst>
      <p:ext uri="{BB962C8B-B14F-4D97-AF65-F5344CB8AC3E}">
        <p14:creationId xmlns:p14="http://schemas.microsoft.com/office/powerpoint/2010/main" val="38281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11A4-683D-4665-91C1-7192CD50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11CA-D21A-4A7C-802C-47A3507E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5" y="1574663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Login Module</a:t>
            </a:r>
          </a:p>
          <a:p>
            <a:r>
              <a:rPr lang="en-US" sz="3200" dirty="0"/>
              <a:t>Play Quiz</a:t>
            </a:r>
          </a:p>
          <a:p>
            <a:r>
              <a:rPr lang="en-US" sz="3200" dirty="0"/>
              <a:t>Manage User</a:t>
            </a:r>
          </a:p>
          <a:p>
            <a:r>
              <a:rPr lang="en-US" sz="3200" dirty="0"/>
              <a:t>Technology</a:t>
            </a:r>
          </a:p>
          <a:p>
            <a:r>
              <a:rPr lang="en-US" sz="3200" dirty="0"/>
              <a:t>TechQuiz</a:t>
            </a:r>
          </a:p>
          <a:p>
            <a:r>
              <a:rPr lang="en-US" sz="3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2229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F0F2-08BB-4BF7-92FB-1AA7F072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445F-5D68-4C39-9B7A-1407CF0F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user forgets the password, the backup password is sent automatically to the registered email id automatically.</a:t>
            </a:r>
          </a:p>
          <a:p>
            <a:r>
              <a:rPr lang="en-US" sz="2400" dirty="0"/>
              <a:t>After completion of Quiz the result of the Quiz is also sent to registered email of the user.</a:t>
            </a:r>
          </a:p>
          <a:p>
            <a:r>
              <a:rPr lang="en-US" sz="2400" dirty="0"/>
              <a:t>Managing of Quiz questions and the subtopics are also managed.</a:t>
            </a:r>
          </a:p>
          <a:p>
            <a:r>
              <a:rPr lang="en-US" sz="2400" dirty="0"/>
              <a:t>Moreover which admin adds the questions to the technology can also be known.</a:t>
            </a:r>
          </a:p>
        </p:txBody>
      </p:sp>
    </p:spTree>
    <p:extLst>
      <p:ext uri="{BB962C8B-B14F-4D97-AF65-F5344CB8AC3E}">
        <p14:creationId xmlns:p14="http://schemas.microsoft.com/office/powerpoint/2010/main" val="33181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981A-C884-4FC6-80C2-77A17829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DAB9-92F5-4F42-B341-7630BF94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68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160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Tech Quiz(Django Project)</vt:lpstr>
      <vt:lpstr>Introduction</vt:lpstr>
      <vt:lpstr>Technology Used</vt:lpstr>
      <vt:lpstr>Modules</vt:lpstr>
      <vt:lpstr>Main Features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Quiz(Django Project)</dc:title>
  <dc:creator>Ramya Surati</dc:creator>
  <cp:lastModifiedBy>Ramya Surati</cp:lastModifiedBy>
  <cp:revision>10</cp:revision>
  <dcterms:created xsi:type="dcterms:W3CDTF">2019-04-11T20:05:54Z</dcterms:created>
  <dcterms:modified xsi:type="dcterms:W3CDTF">2019-04-12T03:01:52Z</dcterms:modified>
</cp:coreProperties>
</file>