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413" r:id="rId6"/>
    <p:sldId id="261" r:id="rId7"/>
    <p:sldId id="392" r:id="rId8"/>
    <p:sldId id="414" r:id="rId9"/>
    <p:sldId id="393" r:id="rId10"/>
    <p:sldId id="415" r:id="rId11"/>
    <p:sldId id="266" r:id="rId12"/>
    <p:sldId id="426" r:id="rId13"/>
    <p:sldId id="427" r:id="rId14"/>
    <p:sldId id="274" r:id="rId15"/>
    <p:sldId id="418" r:id="rId16"/>
    <p:sldId id="417" r:id="rId17"/>
    <p:sldId id="416" r:id="rId18"/>
    <p:sldId id="419" r:id="rId19"/>
    <p:sldId id="423" r:id="rId20"/>
    <p:sldId id="424" r:id="rId21"/>
    <p:sldId id="430" r:id="rId22"/>
    <p:sldId id="425" r:id="rId23"/>
    <p:sldId id="429" r:id="rId24"/>
    <p:sldId id="428" r:id="rId25"/>
    <p:sldId id="422" r:id="rId26"/>
    <p:sldId id="421" r:id="rId27"/>
    <p:sldId id="270" r:id="rId28"/>
    <p:sldId id="420" r:id="rId29"/>
    <p:sldId id="260" r:id="rId3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37" autoAdjust="0"/>
    <p:restoredTop sz="94660"/>
  </p:normalViewPr>
  <p:slideViewPr>
    <p:cSldViewPr snapToGrid="0">
      <p:cViewPr>
        <p:scale>
          <a:sx n="96" d="100"/>
          <a:sy n="96" d="100"/>
        </p:scale>
        <p:origin x="-50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xmlns=""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xmlns=""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xmlns=""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xmlns=""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xmlns=""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xmlns=""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xmlns=""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xmlns=""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xmlns=""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xmlns=""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xmlns=""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5660" y="2728437"/>
            <a:ext cx="8610600" cy="1609725"/>
          </a:xfrm>
        </p:spPr>
        <p:txBody>
          <a:bodyPr/>
          <a:lstStyle/>
          <a:p>
            <a:r>
              <a:rPr lang="en-US" b="1" dirty="0" smtClean="0"/>
              <a:t>Loan Prediction</a:t>
            </a:r>
            <a:endParaRPr lang="en-US" b="1" dirty="0"/>
          </a:p>
          <a:p>
            <a:r>
              <a:rPr lang="en-US" b="1" dirty="0" smtClean="0"/>
              <a:t>System</a:t>
            </a:r>
            <a:endParaRPr lang="en-US" b="1" dirty="0"/>
          </a:p>
        </p:txBody>
      </p:sp>
      <p:sp>
        <p:nvSpPr>
          <p:cNvPr id="5" name="Text Placeholder 4"/>
          <p:cNvSpPr>
            <a:spLocks noGrp="1"/>
          </p:cNvSpPr>
          <p:nvPr>
            <p:ph type="body" sz="quarter" idx="12"/>
          </p:nvPr>
        </p:nvSpPr>
        <p:spPr>
          <a:xfrm>
            <a:off x="6424630" y="4898004"/>
            <a:ext cx="5550036" cy="1025718"/>
          </a:xfrm>
        </p:spPr>
        <p:txBody>
          <a:bodyPr/>
          <a:lstStyle/>
          <a:p>
            <a:pPr fontAlgn="auto">
              <a:spcBef>
                <a:spcPts val="0"/>
              </a:spcBef>
              <a:spcAft>
                <a:spcPts val="0"/>
              </a:spcAft>
              <a:defRPr/>
            </a:pPr>
            <a:r>
              <a:rPr lang="en-US" altLang="ko-KR" sz="2400" dirty="0" smtClean="0"/>
              <a:t>AP21110010935       </a:t>
            </a:r>
            <a:r>
              <a:rPr lang="en-US" altLang="ko-KR" sz="2400" dirty="0" err="1" smtClean="0"/>
              <a:t>P.Dheeraj</a:t>
            </a:r>
            <a:endParaRPr lang="en-US" altLang="ko-KR" sz="2400" dirty="0" smtClean="0"/>
          </a:p>
          <a:p>
            <a:pPr fontAlgn="auto">
              <a:spcBef>
                <a:spcPts val="0"/>
              </a:spcBef>
              <a:spcAft>
                <a:spcPts val="0"/>
              </a:spcAft>
              <a:defRPr/>
            </a:pPr>
            <a:r>
              <a:rPr lang="en-US" altLang="ko-KR" sz="2400" dirty="0" smtClean="0"/>
              <a:t>AP21110010945       </a:t>
            </a:r>
            <a:r>
              <a:rPr lang="en-US" altLang="ko-KR" sz="2400" dirty="0" err="1" smtClean="0"/>
              <a:t>P.Sai</a:t>
            </a:r>
            <a:r>
              <a:rPr lang="en-US" altLang="ko-KR" sz="2400" dirty="0" smtClean="0"/>
              <a:t> </a:t>
            </a:r>
            <a:r>
              <a:rPr lang="en-US" altLang="ko-KR" sz="2400" dirty="0" err="1" smtClean="0"/>
              <a:t>Akash</a:t>
            </a:r>
            <a:endParaRPr lang="en-US" altLang="ko-KR" sz="2400" dirty="0" smtClean="0"/>
          </a:p>
          <a:p>
            <a:pPr fontAlgn="auto">
              <a:spcBef>
                <a:spcPts val="0"/>
              </a:spcBef>
              <a:spcAft>
                <a:spcPts val="0"/>
              </a:spcAft>
              <a:defRPr/>
            </a:pPr>
            <a:r>
              <a:rPr lang="en-US" altLang="ko-KR" sz="2400" dirty="0" smtClean="0"/>
              <a:t>AP21110010956       </a:t>
            </a:r>
            <a:r>
              <a:rPr lang="en-US" altLang="ko-KR" sz="2400" dirty="0" err="1" smtClean="0"/>
              <a:t>T.Lokesh</a:t>
            </a:r>
            <a:endParaRPr lang="en-US" altLang="ko-KR" sz="2400" dirty="0"/>
          </a:p>
        </p:txBody>
      </p:sp>
      <p:sp>
        <p:nvSpPr>
          <p:cNvPr id="6" name="TextBox 5">
            <a:hlinkClick r:id="rId2"/>
          </p:cNvPr>
          <p:cNvSpPr txBox="1"/>
          <p:nvPr/>
        </p:nvSpPr>
        <p:spPr>
          <a:xfrm>
            <a:off x="466576" y="6597852"/>
            <a:ext cx="11725275" cy="246221"/>
          </a:xfrm>
          <a:prstGeom prst="rect">
            <a:avLst/>
          </a:prstGeom>
          <a:noFill/>
        </p:spPr>
        <p:txBody>
          <a:bodyPr wrap="square" rtlCol="0">
            <a:spAutoFit/>
          </a:bodyPr>
          <a:lstStyle/>
          <a:p>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Proposed Work</a:t>
            </a:r>
            <a:endParaRPr lang="en-US" dirty="0"/>
          </a:p>
        </p:txBody>
      </p:sp>
    </p:spTree>
    <p:extLst>
      <p:ext uri="{BB962C8B-B14F-4D97-AF65-F5344CB8AC3E}">
        <p14:creationId xmlns:p14="http://schemas.microsoft.com/office/powerpoint/2010/main" val="6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104" y="315982"/>
            <a:ext cx="9541879" cy="724247"/>
          </a:xfrm>
        </p:spPr>
        <p:txBody>
          <a:bodyPr/>
          <a:lstStyle/>
          <a:p>
            <a:r>
              <a:rPr lang="en-US" dirty="0" smtClean="0"/>
              <a:t>Proposed Work</a:t>
            </a:r>
            <a:endParaRPr lang="en-US" dirty="0"/>
          </a:p>
        </p:txBody>
      </p:sp>
      <p:grpSp>
        <p:nvGrpSpPr>
          <p:cNvPr id="26" name="그룹 19"/>
          <p:cNvGrpSpPr>
            <a:grpSpLocks noChangeAspect="1"/>
          </p:cNvGrpSpPr>
          <p:nvPr/>
        </p:nvGrpSpPr>
        <p:grpSpPr>
          <a:xfrm>
            <a:off x="162264" y="5255069"/>
            <a:ext cx="1363005" cy="1363005"/>
            <a:chOff x="331023" y="414040"/>
            <a:chExt cx="5704886" cy="5704886"/>
          </a:xfrm>
          <a:solidFill>
            <a:srgbClr val="F7931A"/>
          </a:solidFill>
        </p:grpSpPr>
        <p:sp>
          <p:nvSpPr>
            <p:cNvPr id="27" name="타원 4"/>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18"/>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Rectangle 2"/>
          <p:cNvSpPr/>
          <p:nvPr/>
        </p:nvSpPr>
        <p:spPr>
          <a:xfrm>
            <a:off x="667911" y="1305342"/>
            <a:ext cx="8476090" cy="4247317"/>
          </a:xfrm>
          <a:prstGeom prst="rect">
            <a:avLst/>
          </a:prstGeom>
        </p:spPr>
        <p:txBody>
          <a:bodyPr wrap="square">
            <a:spAutoFit/>
          </a:bodyPr>
          <a:lstStyle/>
          <a:p>
            <a:pPr marL="342900" indent="-342900">
              <a:lnSpc>
                <a:spcPct val="150000"/>
              </a:lnSpc>
              <a:buFont typeface="+mj-lt"/>
              <a:buAutoNum type="arabicPeriod"/>
            </a:pPr>
            <a:r>
              <a:rPr lang="en-US" dirty="0" smtClean="0"/>
              <a:t>Data </a:t>
            </a:r>
            <a:r>
              <a:rPr lang="en-US" dirty="0"/>
              <a:t>Collection –Reading the data from the dataset.</a:t>
            </a:r>
          </a:p>
          <a:p>
            <a:pPr marL="342900" indent="-342900">
              <a:lnSpc>
                <a:spcPct val="150000"/>
              </a:lnSpc>
              <a:buFont typeface="+mj-lt"/>
              <a:buAutoNum type="arabicPeriod"/>
            </a:pPr>
            <a:r>
              <a:rPr lang="en-US" dirty="0" smtClean="0"/>
              <a:t>Data </a:t>
            </a:r>
            <a:r>
              <a:rPr lang="en-US" dirty="0"/>
              <a:t>Cleaning - Cleaning the Data of any null values, if present.</a:t>
            </a:r>
          </a:p>
          <a:p>
            <a:pPr marL="342900" indent="-342900">
              <a:lnSpc>
                <a:spcPct val="150000"/>
              </a:lnSpc>
              <a:buFont typeface="+mj-lt"/>
              <a:buAutoNum type="arabicPeriod"/>
            </a:pPr>
            <a:r>
              <a:rPr lang="en-US" dirty="0" smtClean="0"/>
              <a:t>Encoding </a:t>
            </a:r>
            <a:r>
              <a:rPr lang="en-US" dirty="0"/>
              <a:t>– Categorical columns translated to Numerical columns</a:t>
            </a:r>
            <a:r>
              <a:rPr lang="en-US" dirty="0" smtClean="0"/>
              <a:t>.</a:t>
            </a:r>
          </a:p>
          <a:p>
            <a:pPr marL="342900" indent="-342900">
              <a:lnSpc>
                <a:spcPct val="150000"/>
              </a:lnSpc>
              <a:buFont typeface="+mj-lt"/>
              <a:buAutoNum type="arabicPeriod"/>
            </a:pPr>
            <a:r>
              <a:rPr lang="en-US" dirty="0"/>
              <a:t> Analyzing Data – Analyzing the data with various visualization tools</a:t>
            </a:r>
            <a:r>
              <a:rPr lang="en-US" dirty="0" smtClean="0"/>
              <a:t>.</a:t>
            </a:r>
            <a:endParaRPr lang="en-US" dirty="0"/>
          </a:p>
          <a:p>
            <a:pPr marL="342900" indent="-342900">
              <a:lnSpc>
                <a:spcPct val="150000"/>
              </a:lnSpc>
              <a:buFont typeface="+mj-lt"/>
              <a:buAutoNum type="arabicPeriod"/>
            </a:pPr>
            <a:r>
              <a:rPr lang="en-US" dirty="0" smtClean="0"/>
              <a:t>Model </a:t>
            </a:r>
            <a:r>
              <a:rPr lang="en-US" dirty="0"/>
              <a:t>Building- After analyzing and cleaning the data we can build ML models.</a:t>
            </a:r>
          </a:p>
          <a:p>
            <a:pPr marL="342900" indent="-342900">
              <a:lnSpc>
                <a:spcPct val="150000"/>
              </a:lnSpc>
              <a:buFont typeface="+mj-lt"/>
              <a:buAutoNum type="arabicPeriod"/>
            </a:pPr>
            <a:r>
              <a:rPr lang="en-US" dirty="0" smtClean="0"/>
              <a:t>Evaluating </a:t>
            </a:r>
            <a:r>
              <a:rPr lang="en-US" dirty="0"/>
              <a:t>Performance Metrics of Models- Evaluating which ML model works </a:t>
            </a:r>
            <a:r>
              <a:rPr lang="en-US" dirty="0" smtClean="0"/>
              <a:t>   best </a:t>
            </a:r>
            <a:r>
              <a:rPr lang="en-US" dirty="0"/>
              <a:t>&amp; tuning it.</a:t>
            </a:r>
          </a:p>
          <a:p>
            <a:pPr marL="342900" indent="-342900">
              <a:lnSpc>
                <a:spcPct val="150000"/>
              </a:lnSpc>
              <a:buFont typeface="+mj-lt"/>
              <a:buAutoNum type="arabicPeriod"/>
            </a:pPr>
            <a:r>
              <a:rPr lang="en-US" dirty="0" smtClean="0"/>
              <a:t>Saving </a:t>
            </a:r>
            <a:r>
              <a:rPr lang="en-US" dirty="0"/>
              <a:t>the Model- Saving the model for further integration.</a:t>
            </a:r>
          </a:p>
          <a:p>
            <a:pPr marL="342900" indent="-342900">
              <a:lnSpc>
                <a:spcPct val="150000"/>
              </a:lnSpc>
              <a:buFont typeface="+mj-lt"/>
              <a:buAutoNum type="arabicPeriod"/>
            </a:pPr>
            <a:r>
              <a:rPr lang="en-US" dirty="0" smtClean="0"/>
              <a:t> </a:t>
            </a:r>
            <a:r>
              <a:rPr lang="en-US" dirty="0"/>
              <a:t>User Interface- Incorporation of model in User Interface.</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005" y="1500345"/>
            <a:ext cx="2185082" cy="2152306"/>
          </a:xfrm>
          <a:prstGeom prst="rect">
            <a:avLst/>
          </a:prstGeom>
        </p:spPr>
      </p:pic>
    </p:spTree>
    <p:extLst>
      <p:ext uri="{BB962C8B-B14F-4D97-AF65-F5344CB8AC3E}">
        <p14:creationId xmlns:p14="http://schemas.microsoft.com/office/powerpoint/2010/main" val="152468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104" y="315982"/>
            <a:ext cx="9541879" cy="724247"/>
          </a:xfrm>
        </p:spPr>
        <p:txBody>
          <a:bodyPr/>
          <a:lstStyle/>
          <a:p>
            <a:r>
              <a:rPr lang="en-US" dirty="0" smtClean="0"/>
              <a:t>Hardware and software used</a:t>
            </a:r>
            <a:endParaRPr lang="en-US" dirty="0"/>
          </a:p>
        </p:txBody>
      </p:sp>
      <p:sp>
        <p:nvSpPr>
          <p:cNvPr id="23" name="Text Placeholder 2"/>
          <p:cNvSpPr txBox="1">
            <a:spLocks/>
          </p:cNvSpPr>
          <p:nvPr/>
        </p:nvSpPr>
        <p:spPr>
          <a:xfrm>
            <a:off x="372129" y="2099773"/>
            <a:ext cx="2768636" cy="2664296"/>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u="sng" dirty="0" smtClean="0"/>
              <a:t>Hardware Used</a:t>
            </a:r>
          </a:p>
          <a:p>
            <a:endParaRPr lang="en-US" sz="1800" dirty="0" smtClean="0"/>
          </a:p>
          <a:p>
            <a:pPr marL="342900" indent="-342900">
              <a:buFont typeface="Arial" panose="020B0604020202020204" pitchFamily="34" charset="0"/>
              <a:buAutoNum type="arabicParenR"/>
            </a:pPr>
            <a:r>
              <a:rPr lang="en-US" sz="1800" dirty="0" err="1" smtClean="0"/>
              <a:t>Os</a:t>
            </a:r>
            <a:r>
              <a:rPr lang="en-US" sz="1800" dirty="0" smtClean="0"/>
              <a:t> : Windows</a:t>
            </a:r>
          </a:p>
          <a:p>
            <a:pPr marL="342900" indent="-342900">
              <a:buFont typeface="Arial" panose="020B0604020202020204" pitchFamily="34" charset="0"/>
              <a:buAutoNum type="arabicParenR"/>
            </a:pPr>
            <a:r>
              <a:rPr lang="en-US" sz="1800" dirty="0" smtClean="0"/>
              <a:t>Core I5 processor</a:t>
            </a:r>
          </a:p>
          <a:p>
            <a:endParaRPr lang="en-US" sz="1800" dirty="0"/>
          </a:p>
        </p:txBody>
      </p:sp>
      <p:sp>
        <p:nvSpPr>
          <p:cNvPr id="24" name="Text Placeholder 2"/>
          <p:cNvSpPr txBox="1">
            <a:spLocks/>
          </p:cNvSpPr>
          <p:nvPr/>
        </p:nvSpPr>
        <p:spPr>
          <a:xfrm>
            <a:off x="4769998" y="2095483"/>
            <a:ext cx="2704228" cy="2664296"/>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b="1" u="sng" dirty="0" smtClean="0"/>
              <a:t>Software/code editor</a:t>
            </a:r>
          </a:p>
          <a:p>
            <a:pPr algn="l"/>
            <a:r>
              <a:rPr lang="en-US" sz="1800" b="1" u="sng" dirty="0" smtClean="0"/>
              <a:t>Used:</a:t>
            </a:r>
            <a:endParaRPr lang="en-US" sz="1800" dirty="0" smtClean="0"/>
          </a:p>
          <a:p>
            <a:pPr marL="342900" indent="-342900" algn="l">
              <a:buAutoNum type="arabicParenR"/>
            </a:pPr>
            <a:r>
              <a:rPr lang="en-US" sz="1800" dirty="0" smtClean="0"/>
              <a:t>Jupiter Notebook</a:t>
            </a:r>
          </a:p>
          <a:p>
            <a:pPr marL="342900" indent="-342900" algn="l">
              <a:buAutoNum type="arabicParenR"/>
            </a:pPr>
            <a:r>
              <a:rPr lang="en-US" sz="1800" dirty="0" smtClean="0"/>
              <a:t>VS Code</a:t>
            </a:r>
            <a:endParaRPr lang="en-US" sz="1800" dirty="0"/>
          </a:p>
        </p:txBody>
      </p:sp>
      <p:sp>
        <p:nvSpPr>
          <p:cNvPr id="25" name="Text Placeholder 2"/>
          <p:cNvSpPr txBox="1">
            <a:spLocks/>
          </p:cNvSpPr>
          <p:nvPr/>
        </p:nvSpPr>
        <p:spPr>
          <a:xfrm>
            <a:off x="9096821" y="2008379"/>
            <a:ext cx="2232248" cy="2664296"/>
          </a:xfrm>
          <a:prstGeom prst="rect">
            <a:avLst/>
          </a:prstGeom>
        </p:spPr>
        <p:txBody>
          <a:bodyPr vert="horz" lIns="91440" tIns="45720" rIns="91440" bIns="45720" rtlCol="0"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b="1" u="sng" dirty="0" smtClean="0"/>
              <a:t>Libraries Used:</a:t>
            </a:r>
            <a:endParaRPr lang="en-US" sz="1800" dirty="0" smtClean="0"/>
          </a:p>
          <a:p>
            <a:pPr marL="342900" indent="-342900" algn="l">
              <a:buAutoNum type="arabicParenR"/>
            </a:pPr>
            <a:r>
              <a:rPr lang="en-US" sz="1800" dirty="0" smtClean="0"/>
              <a:t>Pandas</a:t>
            </a:r>
          </a:p>
          <a:p>
            <a:pPr marL="342900" indent="-342900" algn="l">
              <a:buAutoNum type="arabicParenR"/>
            </a:pPr>
            <a:r>
              <a:rPr lang="en-US" sz="1800" dirty="0" err="1" smtClean="0"/>
              <a:t>Numpy</a:t>
            </a:r>
            <a:endParaRPr lang="en-US" sz="1800" dirty="0" smtClean="0"/>
          </a:p>
          <a:p>
            <a:pPr marL="342900" indent="-342900" algn="l">
              <a:buAutoNum type="arabicParenR"/>
            </a:pPr>
            <a:r>
              <a:rPr lang="en-US" sz="1800" dirty="0" err="1" smtClean="0"/>
              <a:t>Seaborn</a:t>
            </a:r>
            <a:endParaRPr lang="en-US" sz="1800" dirty="0" smtClean="0"/>
          </a:p>
          <a:p>
            <a:pPr marL="342900" indent="-342900" algn="l">
              <a:buAutoNum type="arabicParenR"/>
            </a:pPr>
            <a:r>
              <a:rPr lang="en-US" sz="1800" dirty="0" err="1" smtClean="0"/>
              <a:t>Matplotlib</a:t>
            </a:r>
            <a:endParaRPr lang="en-US" sz="1800" dirty="0" smtClean="0"/>
          </a:p>
          <a:p>
            <a:pPr marL="342900" indent="-342900" algn="l">
              <a:buAutoNum type="arabicParenR"/>
            </a:pPr>
            <a:r>
              <a:rPr lang="en-US" sz="1800" dirty="0" err="1" smtClean="0"/>
              <a:t>Sklearn</a:t>
            </a:r>
            <a:endParaRPr lang="en-US" sz="1800" dirty="0" smtClean="0"/>
          </a:p>
          <a:p>
            <a:pPr marL="342900" indent="-342900" algn="l">
              <a:buAutoNum type="arabicParenR"/>
            </a:pPr>
            <a:r>
              <a:rPr lang="en-US" sz="1800" dirty="0" err="1" smtClean="0"/>
              <a:t>Joblib</a:t>
            </a:r>
            <a:endParaRPr lang="en-US" sz="1800" dirty="0" smtClean="0"/>
          </a:p>
          <a:p>
            <a:pPr marL="342900" indent="-342900" algn="l">
              <a:buAutoNum type="arabicParenR"/>
            </a:pPr>
            <a:r>
              <a:rPr lang="en-US" sz="1800" dirty="0" err="1" smtClean="0"/>
              <a:t>Tikinter</a:t>
            </a:r>
            <a:endParaRPr lang="en-US" sz="1800" dirty="0" smtClean="0"/>
          </a:p>
        </p:txBody>
      </p:sp>
      <p:grpSp>
        <p:nvGrpSpPr>
          <p:cNvPr id="26" name="그룹 19"/>
          <p:cNvGrpSpPr>
            <a:grpSpLocks noChangeAspect="1"/>
          </p:cNvGrpSpPr>
          <p:nvPr/>
        </p:nvGrpSpPr>
        <p:grpSpPr>
          <a:xfrm>
            <a:off x="162264" y="5255069"/>
            <a:ext cx="1363005" cy="1363005"/>
            <a:chOff x="331023" y="414040"/>
            <a:chExt cx="5704886" cy="5704886"/>
          </a:xfrm>
          <a:solidFill>
            <a:srgbClr val="F7931A"/>
          </a:solidFill>
        </p:grpSpPr>
        <p:sp>
          <p:nvSpPr>
            <p:cNvPr id="27" name="타원 4"/>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18"/>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3">
            <a:extLst>
              <a:ext uri="{FF2B5EF4-FFF2-40B4-BE49-F238E27FC236}">
                <a16:creationId xmlns:a16="http://schemas.microsoft.com/office/drawing/2014/main" xmlns="" id="{14CB90DF-382E-48A9-B590-072601096290}"/>
              </a:ext>
            </a:extLst>
          </p:cNvPr>
          <p:cNvGrpSpPr/>
          <p:nvPr/>
        </p:nvGrpSpPr>
        <p:grpSpPr>
          <a:xfrm>
            <a:off x="9785044" y="5176454"/>
            <a:ext cx="1363005" cy="1363005"/>
            <a:chOff x="527322" y="2435453"/>
            <a:chExt cx="1620000" cy="1620000"/>
          </a:xfrm>
        </p:grpSpPr>
        <p:sp>
          <p:nvSpPr>
            <p:cNvPr id="30" name="타원 8">
              <a:extLst>
                <a:ext uri="{FF2B5EF4-FFF2-40B4-BE49-F238E27FC236}">
                  <a16:creationId xmlns:a16="http://schemas.microsoft.com/office/drawing/2014/main" xmlns="" id="{9BD641B8-927E-40D2-B0FC-C372D8A77530}"/>
                </a:ext>
              </a:extLst>
            </p:cNvPr>
            <p:cNvSpPr/>
            <p:nvPr/>
          </p:nvSpPr>
          <p:spPr>
            <a:xfrm>
              <a:off x="527322" y="2435453"/>
              <a:ext cx="1620000" cy="16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8">
              <a:extLst>
                <a:ext uri="{FF2B5EF4-FFF2-40B4-BE49-F238E27FC236}">
                  <a16:creationId xmlns:a16="http://schemas.microsoft.com/office/drawing/2014/main" xmlns="" id="{11BF1683-A84D-4A2E-85F5-C64F1D40F4B1}"/>
                </a:ext>
              </a:extLst>
            </p:cNvPr>
            <p:cNvSpPr/>
            <p:nvPr/>
          </p:nvSpPr>
          <p:spPr>
            <a:xfrm>
              <a:off x="707322" y="2615453"/>
              <a:ext cx="1260000" cy="1260000"/>
            </a:xfrm>
            <a:prstGeom prst="ellipse">
              <a:avLst/>
            </a:prstGeom>
            <a:gradFill>
              <a:gsLst>
                <a:gs pos="0">
                  <a:srgbClr val="F9C854">
                    <a:lumMod val="65000"/>
                  </a:srgbClr>
                </a:gs>
                <a:gs pos="34000">
                  <a:srgbClr val="F9C854">
                    <a:lumMod val="65000"/>
                  </a:srgbClr>
                </a:gs>
                <a:gs pos="83000">
                  <a:srgbClr val="F9C854"/>
                </a:gs>
                <a:gs pos="100000">
                  <a:srgbClr val="F9C854">
                    <a:lumMod val="90000"/>
                    <a:lumOff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47"/>
            <p:cNvSpPr/>
            <p:nvPr/>
          </p:nvSpPr>
          <p:spPr>
            <a:xfrm>
              <a:off x="1036415" y="2722135"/>
              <a:ext cx="612186" cy="1048433"/>
            </a:xfrm>
            <a:custGeom>
              <a:avLst/>
              <a:gdLst>
                <a:gd name="connsiteX0" fmla="*/ 995588 w 2783138"/>
                <a:gd name="connsiteY0" fmla="*/ 0 h 4766416"/>
                <a:gd name="connsiteX1" fmla="*/ 1778851 w 2783138"/>
                <a:gd name="connsiteY1" fmla="*/ 0 h 4766416"/>
                <a:gd name="connsiteX2" fmla="*/ 1778851 w 2783138"/>
                <a:gd name="connsiteY2" fmla="*/ 643576 h 4766416"/>
                <a:gd name="connsiteX3" fmla="*/ 2725784 w 2783138"/>
                <a:gd name="connsiteY3" fmla="*/ 643576 h 4766416"/>
                <a:gd name="connsiteX4" fmla="*/ 2728687 w 2783138"/>
                <a:gd name="connsiteY4" fmla="*/ 1311001 h 4766416"/>
                <a:gd name="connsiteX5" fmla="*/ 2710648 w 2783138"/>
                <a:gd name="connsiteY5" fmla="*/ 1313847 h 4766416"/>
                <a:gd name="connsiteX6" fmla="*/ 1272000 w 2783138"/>
                <a:gd name="connsiteY6" fmla="*/ 3279234 h 4766416"/>
                <a:gd name="connsiteX7" fmla="*/ 2783138 w 2783138"/>
                <a:gd name="connsiteY7" fmla="*/ 3287847 h 4766416"/>
                <a:gd name="connsiteX8" fmla="*/ 2783138 w 2783138"/>
                <a:gd name="connsiteY8" fmla="*/ 4138821 h 4766416"/>
                <a:gd name="connsiteX9" fmla="*/ 1774146 w 2783138"/>
                <a:gd name="connsiteY9" fmla="*/ 4138821 h 4766416"/>
                <a:gd name="connsiteX10" fmla="*/ 1774146 w 2783138"/>
                <a:gd name="connsiteY10" fmla="*/ 4766416 h 4766416"/>
                <a:gd name="connsiteX11" fmla="*/ 990883 w 2783138"/>
                <a:gd name="connsiteY11" fmla="*/ 4766416 h 4766416"/>
                <a:gd name="connsiteX12" fmla="*/ 990883 w 2783138"/>
                <a:gd name="connsiteY12" fmla="*/ 4138821 h 4766416"/>
                <a:gd name="connsiteX13" fmla="*/ 12704 w 2783138"/>
                <a:gd name="connsiteY13" fmla="*/ 4138821 h 4766416"/>
                <a:gd name="connsiteX14" fmla="*/ 5885 w 2783138"/>
                <a:gd name="connsiteY14" fmla="*/ 3541613 h 4766416"/>
                <a:gd name="connsiteX15" fmla="*/ 0 w 2783138"/>
                <a:gd name="connsiteY15" fmla="*/ 3542771 h 4766416"/>
                <a:gd name="connsiteX16" fmla="*/ 5808 w 2783138"/>
                <a:gd name="connsiteY16" fmla="*/ 3534880 h 4766416"/>
                <a:gd name="connsiteX17" fmla="*/ 5805 w 2783138"/>
                <a:gd name="connsiteY17" fmla="*/ 3534589 h 4766416"/>
                <a:gd name="connsiteX18" fmla="*/ 6061 w 2783138"/>
                <a:gd name="connsiteY18" fmla="*/ 3534536 h 4766416"/>
                <a:gd name="connsiteX19" fmla="*/ 1501833 w 2783138"/>
                <a:gd name="connsiteY19" fmla="*/ 1502412 h 4766416"/>
                <a:gd name="connsiteX20" fmla="*/ 1517941 w 2783138"/>
                <a:gd name="connsiteY20" fmla="*/ 1499718 h 4766416"/>
                <a:gd name="connsiteX21" fmla="*/ 138681 w 2783138"/>
                <a:gd name="connsiteY21" fmla="*/ 1502590 h 4766416"/>
                <a:gd name="connsiteX22" fmla="*/ 138681 w 2783138"/>
                <a:gd name="connsiteY22" fmla="*/ 643576 h 4766416"/>
                <a:gd name="connsiteX23" fmla="*/ 995588 w 2783138"/>
                <a:gd name="connsiteY23" fmla="*/ 643576 h 476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3138" h="4766416">
                  <a:moveTo>
                    <a:pt x="995588" y="0"/>
                  </a:moveTo>
                  <a:lnTo>
                    <a:pt x="1778851" y="0"/>
                  </a:lnTo>
                  <a:lnTo>
                    <a:pt x="1778851" y="643576"/>
                  </a:lnTo>
                  <a:lnTo>
                    <a:pt x="2725784" y="643576"/>
                  </a:lnTo>
                  <a:cubicBezTo>
                    <a:pt x="2726752" y="866051"/>
                    <a:pt x="2727719" y="1088526"/>
                    <a:pt x="2728687" y="1311001"/>
                  </a:cubicBezTo>
                  <a:lnTo>
                    <a:pt x="2710648" y="1313847"/>
                  </a:lnTo>
                  <a:lnTo>
                    <a:pt x="1272000" y="3279234"/>
                  </a:lnTo>
                  <a:lnTo>
                    <a:pt x="2783138" y="3287847"/>
                  </a:lnTo>
                  <a:lnTo>
                    <a:pt x="2783138" y="4138821"/>
                  </a:lnTo>
                  <a:lnTo>
                    <a:pt x="1774146" y="4138821"/>
                  </a:lnTo>
                  <a:lnTo>
                    <a:pt x="1774146" y="4766416"/>
                  </a:lnTo>
                  <a:lnTo>
                    <a:pt x="990883" y="4766416"/>
                  </a:lnTo>
                  <a:lnTo>
                    <a:pt x="990883" y="4138821"/>
                  </a:lnTo>
                  <a:lnTo>
                    <a:pt x="12704" y="4138821"/>
                  </a:lnTo>
                  <a:lnTo>
                    <a:pt x="5885" y="3541613"/>
                  </a:lnTo>
                  <a:lnTo>
                    <a:pt x="0" y="3542771"/>
                  </a:lnTo>
                  <a:lnTo>
                    <a:pt x="5808" y="3534880"/>
                  </a:lnTo>
                  <a:lnTo>
                    <a:pt x="5805" y="3534589"/>
                  </a:lnTo>
                  <a:lnTo>
                    <a:pt x="6061" y="3534536"/>
                  </a:lnTo>
                  <a:lnTo>
                    <a:pt x="1501833" y="1502412"/>
                  </a:lnTo>
                  <a:lnTo>
                    <a:pt x="1517941" y="1499718"/>
                  </a:lnTo>
                  <a:lnTo>
                    <a:pt x="138681" y="1502590"/>
                  </a:lnTo>
                  <a:lnTo>
                    <a:pt x="138681" y="643576"/>
                  </a:lnTo>
                  <a:lnTo>
                    <a:pt x="995588" y="6435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85957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Machine learning Models</a:t>
            </a:r>
            <a:endParaRPr lang="en-US" dirty="0"/>
          </a:p>
        </p:txBody>
      </p:sp>
    </p:spTree>
    <p:extLst>
      <p:ext uri="{BB962C8B-B14F-4D97-AF65-F5344CB8AC3E}">
        <p14:creationId xmlns:p14="http://schemas.microsoft.com/office/powerpoint/2010/main" val="341783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104" y="315982"/>
            <a:ext cx="9541879" cy="724247"/>
          </a:xfrm>
        </p:spPr>
        <p:txBody>
          <a:bodyPr/>
          <a:lstStyle/>
          <a:p>
            <a:r>
              <a:rPr lang="en-US" dirty="0" smtClean="0"/>
              <a:t>Machine learning Models</a:t>
            </a:r>
            <a:endParaRPr lang="en-US" dirty="0"/>
          </a:p>
        </p:txBody>
      </p:sp>
      <p:graphicFrame>
        <p:nvGraphicFramePr>
          <p:cNvPr id="10" name="Table 9">
            <a:extLst>
              <a:ext uri="{FF2B5EF4-FFF2-40B4-BE49-F238E27FC236}">
                <a16:creationId xmlns:a16="http://schemas.microsoft.com/office/drawing/2014/main" xmlns="" id="{2BC2B4BA-F4C5-BBF9-DFDF-FD43A13AF525}"/>
              </a:ext>
            </a:extLst>
          </p:cNvPr>
          <p:cNvGraphicFramePr>
            <a:graphicFrameLocks noGrp="1"/>
          </p:cNvGraphicFramePr>
          <p:nvPr>
            <p:extLst>
              <p:ext uri="{D42A27DB-BD31-4B8C-83A1-F6EECF244321}">
                <p14:modId xmlns:p14="http://schemas.microsoft.com/office/powerpoint/2010/main" val="1606443533"/>
              </p:ext>
            </p:extLst>
          </p:nvPr>
        </p:nvGraphicFramePr>
        <p:xfrm>
          <a:off x="4559140" y="1717482"/>
          <a:ext cx="2448272" cy="397565"/>
        </p:xfrm>
        <a:graphic>
          <a:graphicData uri="http://schemas.openxmlformats.org/drawingml/2006/table">
            <a:tbl>
              <a:tblPr firstRow="1" bandRow="1">
                <a:tableStyleId>{073A0DAA-6AF3-43AB-8588-CEC1D06C72B9}</a:tableStyleId>
              </a:tblPr>
              <a:tblGrid>
                <a:gridCol w="2448272">
                  <a:extLst>
                    <a:ext uri="{9D8B030D-6E8A-4147-A177-3AD203B41FA5}">
                      <a16:colId xmlns:a16="http://schemas.microsoft.com/office/drawing/2014/main" xmlns="" val="1522802935"/>
                    </a:ext>
                  </a:extLst>
                </a:gridCol>
              </a:tblGrid>
              <a:tr h="397565">
                <a:tc>
                  <a:txBody>
                    <a:bodyPr/>
                    <a:lstStyle/>
                    <a:p>
                      <a:r>
                        <a:rPr lang="en-HK" dirty="0"/>
                        <a:t>Random Forest</a:t>
                      </a:r>
                    </a:p>
                  </a:txBody>
                  <a:tcPr/>
                </a:tc>
                <a:extLst>
                  <a:ext uri="{0D108BD9-81ED-4DB2-BD59-A6C34878D82A}">
                    <a16:rowId xmlns:a16="http://schemas.microsoft.com/office/drawing/2014/main" xmlns="" val="2316810813"/>
                  </a:ext>
                </a:extLst>
              </a:tr>
            </a:tbl>
          </a:graphicData>
        </a:graphic>
      </p:graphicFrame>
      <p:pic>
        <p:nvPicPr>
          <p:cNvPr id="11" name="Picture 10">
            <a:extLst>
              <a:ext uri="{FF2B5EF4-FFF2-40B4-BE49-F238E27FC236}">
                <a16:creationId xmlns:a16="http://schemas.microsoft.com/office/drawing/2014/main" xmlns="" id="{8361E796-E5A7-05D1-E5C5-44CED9C85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895" y="2415319"/>
            <a:ext cx="4619437" cy="2736304"/>
          </a:xfrm>
          <a:prstGeom prst="rect">
            <a:avLst/>
          </a:prstGeom>
        </p:spPr>
      </p:pic>
      <p:grpSp>
        <p:nvGrpSpPr>
          <p:cNvPr id="12" name="그룹 3">
            <a:extLst>
              <a:ext uri="{FF2B5EF4-FFF2-40B4-BE49-F238E27FC236}">
                <a16:creationId xmlns:a16="http://schemas.microsoft.com/office/drawing/2014/main" xmlns="" id="{30F6B3B8-E07D-4F6F-905F-06FC9AE078C7}"/>
              </a:ext>
            </a:extLst>
          </p:cNvPr>
          <p:cNvGrpSpPr/>
          <p:nvPr/>
        </p:nvGrpSpPr>
        <p:grpSpPr>
          <a:xfrm>
            <a:off x="8384994" y="3804069"/>
            <a:ext cx="3647973" cy="2899323"/>
            <a:chOff x="2732274" y="1570376"/>
            <a:chExt cx="7954910" cy="4644770"/>
          </a:xfrm>
        </p:grpSpPr>
        <p:grpSp>
          <p:nvGrpSpPr>
            <p:cNvPr id="13" name="그룹 19">
              <a:extLst>
                <a:ext uri="{FF2B5EF4-FFF2-40B4-BE49-F238E27FC236}">
                  <a16:creationId xmlns:a16="http://schemas.microsoft.com/office/drawing/2014/main" xmlns="" id="{16F993D0-5756-45DA-AC82-C1B3BED89361}"/>
                </a:ext>
              </a:extLst>
            </p:cNvPr>
            <p:cNvGrpSpPr>
              <a:grpSpLocks noChangeAspect="1"/>
            </p:cNvGrpSpPr>
            <p:nvPr/>
          </p:nvGrpSpPr>
          <p:grpSpPr>
            <a:xfrm rot="19800000">
              <a:off x="8240976" y="1570376"/>
              <a:ext cx="646331" cy="646331"/>
              <a:chOff x="331023" y="414040"/>
              <a:chExt cx="5704886" cy="5704886"/>
            </a:xfrm>
            <a:solidFill>
              <a:srgbClr val="F7931A"/>
            </a:solidFill>
          </p:grpSpPr>
          <p:sp>
            <p:nvSpPr>
              <p:cNvPr id="38" name="타원 4">
                <a:extLst>
                  <a:ext uri="{FF2B5EF4-FFF2-40B4-BE49-F238E27FC236}">
                    <a16:creationId xmlns:a16="http://schemas.microsoft.com/office/drawing/2014/main" xmlns="" id="{F665B738-F1CE-42AC-827A-F5E30370907A}"/>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자유형 18">
                <a:extLst>
                  <a:ext uri="{FF2B5EF4-FFF2-40B4-BE49-F238E27FC236}">
                    <a16:creationId xmlns:a16="http://schemas.microsoft.com/office/drawing/2014/main" xmlns="" id="{431F68A7-9F3D-4E10-8040-13958507CF0F}"/>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Picture 49" descr="E:\002-KIMS BUSINESS\000-B-KIMS-소스 분류-2014\02-OBJECTS-모컴-액션-이미지\05-모니터\01-imac-kims수정-모니터.png">
              <a:extLst>
                <a:ext uri="{FF2B5EF4-FFF2-40B4-BE49-F238E27FC236}">
                  <a16:creationId xmlns:a16="http://schemas.microsoft.com/office/drawing/2014/main" xmlns="" id="{84890BA8-EA08-472E-B496-E1527E5A69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32274" y="2212102"/>
              <a:ext cx="4221574" cy="4003044"/>
            </a:xfrm>
            <a:prstGeom prst="rect">
              <a:avLst/>
            </a:prstGeom>
            <a:noFill/>
            <a:extLst>
              <a:ext uri="{909E8E84-426E-40DD-AFC4-6F175D3DCCD1}">
                <a14:hiddenFill xmlns:a14="http://schemas.microsoft.com/office/drawing/2010/main">
                  <a:solidFill>
                    <a:srgbClr val="FFFFFF"/>
                  </a:solidFill>
                </a14:hiddenFill>
              </a:ext>
            </a:extLst>
          </p:spPr>
        </p:pic>
        <p:sp>
          <p:nvSpPr>
            <p:cNvPr id="15" name="그림 개체 틀 2">
              <a:extLst>
                <a:ext uri="{FF2B5EF4-FFF2-40B4-BE49-F238E27FC236}">
                  <a16:creationId xmlns:a16="http://schemas.microsoft.com/office/drawing/2014/main" xmlns="" id="{60BF5AEC-619F-49D8-A84A-461BC4CEF9FF}"/>
                </a:ext>
              </a:extLst>
            </p:cNvPr>
            <p:cNvSpPr txBox="1">
              <a:spLocks/>
            </p:cNvSpPr>
            <p:nvPr/>
          </p:nvSpPr>
          <p:spPr>
            <a:xfrm flipH="1">
              <a:off x="2920227" y="2396227"/>
              <a:ext cx="3845667" cy="256408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tx1">
                <a:lumMod val="65000"/>
                <a:lumOff val="35000"/>
              </a:schemeClr>
            </a:solidFill>
            <a:ln w="25400">
              <a:noFill/>
            </a:ln>
            <a:effectLst/>
          </p:spPr>
          <p:txBody>
            <a:bodyPr vert="horz" lIns="91440" tIns="45720" rIns="91440" bIns="45720" rtlCol="0" anchor="ctr"/>
            <a:lstStyle>
              <a:defPPr>
                <a:defRPr lang="ko-KR"/>
              </a:defPPr>
              <a:lvl1pPr marL="0" indent="0" algn="ctr" defTabSz="914400" rtl="0" eaLnBrk="1" latinLnBrk="1" hangingPunct="1">
                <a:buFontTx/>
                <a:buNone/>
                <a:defRPr sz="1600" kern="1200">
                  <a:solidFill>
                    <a:schemeClr val="bg1">
                      <a:lumMod val="50000"/>
                    </a:schemeClr>
                  </a:solidFill>
                  <a:latin typeface="Arial" pitchFamily="34" charset="0"/>
                  <a:ea typeface="+mn-ea"/>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dirty="0">
                <a:latin typeface="+mn-lt"/>
              </a:endParaRPr>
            </a:p>
          </p:txBody>
        </p:sp>
        <p:sp>
          <p:nvSpPr>
            <p:cNvPr id="16" name="Freeform 52">
              <a:extLst>
                <a:ext uri="{FF2B5EF4-FFF2-40B4-BE49-F238E27FC236}">
                  <a16:creationId xmlns:a16="http://schemas.microsoft.com/office/drawing/2014/main" xmlns="" id="{054B309F-12DD-43D3-9ACC-1C2DEE41BA9D}"/>
                </a:ext>
              </a:extLst>
            </p:cNvPr>
            <p:cNvSpPr/>
            <p:nvPr/>
          </p:nvSpPr>
          <p:spPr>
            <a:xfrm>
              <a:off x="2919826" y="2395266"/>
              <a:ext cx="1663354" cy="2567578"/>
            </a:xfrm>
            <a:custGeom>
              <a:avLst/>
              <a:gdLst>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66977 w 1534602"/>
                <a:gd name="connsiteY4" fmla="*/ 2631882 h 2631882"/>
                <a:gd name="connsiteX5" fmla="*/ 0 w 1534602"/>
                <a:gd name="connsiteY5" fmla="*/ 0 h 2631882"/>
                <a:gd name="connsiteX6" fmla="*/ 1391479 w 1534602"/>
                <a:gd name="connsiteY6" fmla="*/ 286247 h 2631882"/>
                <a:gd name="connsiteX0" fmla="*/ 1391479 w 1550504"/>
                <a:gd name="connsiteY0" fmla="*/ 286247 h 2631882"/>
                <a:gd name="connsiteX1" fmla="*/ 1534602 w 1550504"/>
                <a:gd name="connsiteY1" fmla="*/ 858741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391479 w 1550504"/>
                <a:gd name="connsiteY0" fmla="*/ 286247 h 2631882"/>
                <a:gd name="connsiteX1" fmla="*/ 1478943 w 1550504"/>
                <a:gd name="connsiteY1" fmla="*/ 906449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504" h="2631882">
                  <a:moveTo>
                    <a:pt x="1391479" y="286247"/>
                  </a:moveTo>
                  <a:lnTo>
                    <a:pt x="1478943" y="906449"/>
                  </a:lnTo>
                  <a:cubicBezTo>
                    <a:pt x="1216550" y="1327869"/>
                    <a:pt x="1129087" y="1566406"/>
                    <a:pt x="1152940" y="1789043"/>
                  </a:cubicBezTo>
                  <a:cubicBezTo>
                    <a:pt x="1192696" y="2115047"/>
                    <a:pt x="1423283" y="2337684"/>
                    <a:pt x="1550504" y="2600077"/>
                  </a:cubicBezTo>
                  <a:lnTo>
                    <a:pt x="166977" y="2631882"/>
                  </a:lnTo>
                  <a:lnTo>
                    <a:pt x="0" y="0"/>
                  </a:lnTo>
                  <a:lnTo>
                    <a:pt x="1391479" y="286247"/>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51">
              <a:extLst>
                <a:ext uri="{FF2B5EF4-FFF2-40B4-BE49-F238E27FC236}">
                  <a16:creationId xmlns:a16="http://schemas.microsoft.com/office/drawing/2014/main" xmlns="" id="{E25DF178-5EB6-49F8-9B42-766A079AFEE2}"/>
                </a:ext>
              </a:extLst>
            </p:cNvPr>
            <p:cNvSpPr/>
            <p:nvPr/>
          </p:nvSpPr>
          <p:spPr>
            <a:xfrm>
              <a:off x="4370018" y="2411389"/>
              <a:ext cx="4194124" cy="1735966"/>
            </a:xfrm>
            <a:custGeom>
              <a:avLst/>
              <a:gdLst>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633496 w 3909575"/>
                <a:gd name="connsiteY12" fmla="*/ 563552 h 1788689"/>
                <a:gd name="connsiteX13" fmla="*/ 2496374 w 3909575"/>
                <a:gd name="connsiteY13" fmla="*/ 661511 h 1788689"/>
                <a:gd name="connsiteX14" fmla="*/ 707665 w 3909575"/>
                <a:gd name="connsiteY14" fmla="*/ 1778584 h 1788689"/>
                <a:gd name="connsiteX15" fmla="*/ 0 w 3909575"/>
                <a:gd name="connsiteY15" fmla="*/ 251933 h 1788689"/>
                <a:gd name="connsiteX16" fmla="*/ 723568 w 3909575"/>
                <a:gd name="connsiteY16" fmla="*/ 410960 h 1788689"/>
                <a:gd name="connsiteX17" fmla="*/ 906449 w 3909575"/>
                <a:gd name="connsiteY17" fmla="*/ 1110675 h 1788689"/>
                <a:gd name="connsiteX18" fmla="*/ 2334017 w 3909575"/>
                <a:gd name="connsiteY18" fmla="*/ 349554 h 1788689"/>
                <a:gd name="connsiteX19" fmla="*/ 2664775 w 3909575"/>
                <a:gd name="connsiteY19" fmla="*/ 145840 h 1788689"/>
                <a:gd name="connsiteX20" fmla="*/ 3107886 w 3909575"/>
                <a:gd name="connsiteY20" fmla="*/ 44315 h 1788689"/>
                <a:gd name="connsiteX21" fmla="*/ 3418711 w 3909575"/>
                <a:gd name="connsiteY21"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496374 w 3909575"/>
                <a:gd name="connsiteY12" fmla="*/ 661511 h 1788689"/>
                <a:gd name="connsiteX13" fmla="*/ 707665 w 3909575"/>
                <a:gd name="connsiteY13" fmla="*/ 1778584 h 1788689"/>
                <a:gd name="connsiteX14" fmla="*/ 0 w 3909575"/>
                <a:gd name="connsiteY14" fmla="*/ 251933 h 1788689"/>
                <a:gd name="connsiteX15" fmla="*/ 723568 w 3909575"/>
                <a:gd name="connsiteY15" fmla="*/ 410960 h 1788689"/>
                <a:gd name="connsiteX16" fmla="*/ 906449 w 3909575"/>
                <a:gd name="connsiteY16" fmla="*/ 1110675 h 1788689"/>
                <a:gd name="connsiteX17" fmla="*/ 2334017 w 3909575"/>
                <a:gd name="connsiteY17" fmla="*/ 349554 h 1788689"/>
                <a:gd name="connsiteX18" fmla="*/ 2664775 w 3909575"/>
                <a:gd name="connsiteY18" fmla="*/ 145840 h 1788689"/>
                <a:gd name="connsiteX19" fmla="*/ 3107886 w 3909575"/>
                <a:gd name="connsiteY19" fmla="*/ 44315 h 1788689"/>
                <a:gd name="connsiteX20" fmla="*/ 3418711 w 3909575"/>
                <a:gd name="connsiteY20"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496374 w 3909575"/>
                <a:gd name="connsiteY11" fmla="*/ 661511 h 1788689"/>
                <a:gd name="connsiteX12" fmla="*/ 707665 w 3909575"/>
                <a:gd name="connsiteY12" fmla="*/ 1778584 h 1788689"/>
                <a:gd name="connsiteX13" fmla="*/ 0 w 3909575"/>
                <a:gd name="connsiteY13" fmla="*/ 251933 h 1788689"/>
                <a:gd name="connsiteX14" fmla="*/ 723568 w 3909575"/>
                <a:gd name="connsiteY14" fmla="*/ 410960 h 1788689"/>
                <a:gd name="connsiteX15" fmla="*/ 906449 w 3909575"/>
                <a:gd name="connsiteY15" fmla="*/ 1110675 h 1788689"/>
                <a:gd name="connsiteX16" fmla="*/ 2334017 w 3909575"/>
                <a:gd name="connsiteY16" fmla="*/ 349554 h 1788689"/>
                <a:gd name="connsiteX17" fmla="*/ 2664775 w 3909575"/>
                <a:gd name="connsiteY17" fmla="*/ 145840 h 1788689"/>
                <a:gd name="connsiteX18" fmla="*/ 3107886 w 3909575"/>
                <a:gd name="connsiteY18" fmla="*/ 44315 h 1788689"/>
                <a:gd name="connsiteX19" fmla="*/ 3418711 w 3909575"/>
                <a:gd name="connsiteY19" fmla="*/ 1537 h 1788689"/>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334017 w 3909575"/>
                <a:gd name="connsiteY15" fmla="*/ 349554 h 1779443"/>
                <a:gd name="connsiteX16" fmla="*/ 2664775 w 3909575"/>
                <a:gd name="connsiteY16" fmla="*/ 145840 h 1779443"/>
                <a:gd name="connsiteX17" fmla="*/ 3107886 w 3909575"/>
                <a:gd name="connsiteY17" fmla="*/ 44315 h 1779443"/>
                <a:gd name="connsiteX18" fmla="*/ 3418711 w 3909575"/>
                <a:gd name="connsiteY18"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64775 w 3909575"/>
                <a:gd name="connsiteY15" fmla="*/ 14584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09575" h="1779443">
                  <a:moveTo>
                    <a:pt x="3418711" y="1537"/>
                  </a:moveTo>
                  <a:cubicBezTo>
                    <a:pt x="3469264" y="24466"/>
                    <a:pt x="3432681" y="105909"/>
                    <a:pt x="3368419" y="121871"/>
                  </a:cubicBezTo>
                  <a:cubicBezTo>
                    <a:pt x="3315782" y="146844"/>
                    <a:pt x="3240643" y="151411"/>
                    <a:pt x="3176755" y="166181"/>
                  </a:cubicBezTo>
                  <a:cubicBezTo>
                    <a:pt x="3236930" y="196659"/>
                    <a:pt x="3336872" y="160680"/>
                    <a:pt x="3416930" y="157930"/>
                  </a:cubicBezTo>
                  <a:cubicBezTo>
                    <a:pt x="3522106" y="103071"/>
                    <a:pt x="3594377" y="68841"/>
                    <a:pt x="3701848" y="27103"/>
                  </a:cubicBezTo>
                  <a:cubicBezTo>
                    <a:pt x="3804830" y="-6636"/>
                    <a:pt x="3906693" y="-15839"/>
                    <a:pt x="3909575" y="58533"/>
                  </a:cubicBezTo>
                  <a:lnTo>
                    <a:pt x="3805270" y="99736"/>
                  </a:lnTo>
                  <a:cubicBezTo>
                    <a:pt x="3846572" y="108704"/>
                    <a:pt x="3885345" y="157331"/>
                    <a:pt x="3852640" y="168423"/>
                  </a:cubicBezTo>
                  <a:cubicBezTo>
                    <a:pt x="3662305" y="225168"/>
                    <a:pt x="3521110" y="292253"/>
                    <a:pt x="3340943" y="360744"/>
                  </a:cubicBezTo>
                  <a:cubicBezTo>
                    <a:pt x="3307879" y="381646"/>
                    <a:pt x="3243681" y="425574"/>
                    <a:pt x="3212947" y="436602"/>
                  </a:cubicBezTo>
                  <a:cubicBezTo>
                    <a:pt x="3118058" y="459638"/>
                    <a:pt x="2933306" y="422867"/>
                    <a:pt x="2793493" y="469443"/>
                  </a:cubicBezTo>
                  <a:cubicBezTo>
                    <a:pt x="2375946" y="693107"/>
                    <a:pt x="1173247" y="1814836"/>
                    <a:pt x="707665" y="1778584"/>
                  </a:cubicBezTo>
                  <a:cubicBezTo>
                    <a:pt x="527436" y="1709673"/>
                    <a:pt x="156375" y="1179586"/>
                    <a:pt x="0" y="251933"/>
                  </a:cubicBezTo>
                  <a:lnTo>
                    <a:pt x="723568" y="410960"/>
                  </a:lnTo>
                  <a:cubicBezTo>
                    <a:pt x="765975" y="694556"/>
                    <a:pt x="887896" y="962250"/>
                    <a:pt x="906449" y="1110675"/>
                  </a:cubicBezTo>
                  <a:cubicBezTo>
                    <a:pt x="1285642" y="963121"/>
                    <a:pt x="2226306" y="411031"/>
                    <a:pt x="2601164" y="209450"/>
                  </a:cubicBezTo>
                  <a:cubicBezTo>
                    <a:pt x="2826145" y="18599"/>
                    <a:pt x="3014053" y="22756"/>
                    <a:pt x="3107886" y="44315"/>
                  </a:cubicBezTo>
                  <a:cubicBezTo>
                    <a:pt x="3172104" y="52270"/>
                    <a:pt x="3315915" y="-10491"/>
                    <a:pt x="3418711" y="153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9">
              <a:extLst>
                <a:ext uri="{FF2B5EF4-FFF2-40B4-BE49-F238E27FC236}">
                  <a16:creationId xmlns:a16="http://schemas.microsoft.com/office/drawing/2014/main" xmlns="" id="{DC6AA2DB-27DA-4A87-AA96-1CF4226BAD15}"/>
                </a:ext>
              </a:extLst>
            </p:cNvPr>
            <p:cNvGrpSpPr>
              <a:grpSpLocks noChangeAspect="1"/>
            </p:cNvGrpSpPr>
            <p:nvPr/>
          </p:nvGrpSpPr>
          <p:grpSpPr>
            <a:xfrm rot="900000">
              <a:off x="9000017" y="1705921"/>
              <a:ext cx="646331" cy="646331"/>
              <a:chOff x="331023" y="414040"/>
              <a:chExt cx="5704886" cy="5704886"/>
            </a:xfrm>
            <a:solidFill>
              <a:srgbClr val="F7931A"/>
            </a:solidFill>
          </p:grpSpPr>
          <p:sp>
            <p:nvSpPr>
              <p:cNvPr id="36" name="타원 4">
                <a:extLst>
                  <a:ext uri="{FF2B5EF4-FFF2-40B4-BE49-F238E27FC236}">
                    <a16:creationId xmlns:a16="http://schemas.microsoft.com/office/drawing/2014/main" xmlns="" id="{70C04B93-6E3C-4B78-80A5-43968CFD60F6}"/>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자유형 18">
                <a:extLst>
                  <a:ext uri="{FF2B5EF4-FFF2-40B4-BE49-F238E27FC236}">
                    <a16:creationId xmlns:a16="http://schemas.microsoft.com/office/drawing/2014/main" xmlns="" id="{B0DCF229-20E6-4269-B2AA-07AFB15CE9A9}"/>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9">
              <a:extLst>
                <a:ext uri="{FF2B5EF4-FFF2-40B4-BE49-F238E27FC236}">
                  <a16:creationId xmlns:a16="http://schemas.microsoft.com/office/drawing/2014/main" xmlns="" id="{3CDA6429-49B0-48F6-A10B-DC04910603C2}"/>
                </a:ext>
              </a:extLst>
            </p:cNvPr>
            <p:cNvGrpSpPr>
              <a:grpSpLocks noChangeAspect="1"/>
            </p:cNvGrpSpPr>
            <p:nvPr/>
          </p:nvGrpSpPr>
          <p:grpSpPr>
            <a:xfrm rot="19800000">
              <a:off x="9500471" y="2248977"/>
              <a:ext cx="646331" cy="646331"/>
              <a:chOff x="331023" y="414040"/>
              <a:chExt cx="5704886" cy="5704886"/>
            </a:xfrm>
            <a:solidFill>
              <a:srgbClr val="F7931A"/>
            </a:solidFill>
          </p:grpSpPr>
          <p:sp>
            <p:nvSpPr>
              <p:cNvPr id="34" name="타원 4">
                <a:extLst>
                  <a:ext uri="{FF2B5EF4-FFF2-40B4-BE49-F238E27FC236}">
                    <a16:creationId xmlns:a16="http://schemas.microsoft.com/office/drawing/2014/main" xmlns="" id="{59C0DC84-995D-4CD8-9A28-9F4AB0D81CDB}"/>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18">
                <a:extLst>
                  <a:ext uri="{FF2B5EF4-FFF2-40B4-BE49-F238E27FC236}">
                    <a16:creationId xmlns:a16="http://schemas.microsoft.com/office/drawing/2014/main" xmlns="" id="{D81E85F0-0F1D-4F9C-9F23-47E5E6682AC7}"/>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a:extLst>
                <a:ext uri="{FF2B5EF4-FFF2-40B4-BE49-F238E27FC236}">
                  <a16:creationId xmlns:a16="http://schemas.microsoft.com/office/drawing/2014/main" xmlns="" id="{35CA121C-3F53-4386-BADF-3C57CAF1F9D6}"/>
                </a:ext>
              </a:extLst>
            </p:cNvPr>
            <p:cNvGrpSpPr>
              <a:grpSpLocks noChangeAspect="1"/>
            </p:cNvGrpSpPr>
            <p:nvPr/>
          </p:nvGrpSpPr>
          <p:grpSpPr>
            <a:xfrm rot="18000000">
              <a:off x="9062990" y="2859687"/>
              <a:ext cx="646331" cy="646331"/>
              <a:chOff x="331023" y="414040"/>
              <a:chExt cx="5704886" cy="5704886"/>
            </a:xfrm>
            <a:solidFill>
              <a:srgbClr val="F7931A"/>
            </a:solidFill>
          </p:grpSpPr>
          <p:sp>
            <p:nvSpPr>
              <p:cNvPr id="32" name="타원 4">
                <a:extLst>
                  <a:ext uri="{FF2B5EF4-FFF2-40B4-BE49-F238E27FC236}">
                    <a16:creationId xmlns:a16="http://schemas.microsoft.com/office/drawing/2014/main" xmlns="" id="{5491DE68-B27B-49A7-8C73-C897B3949C01}"/>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18">
                <a:extLst>
                  <a:ext uri="{FF2B5EF4-FFF2-40B4-BE49-F238E27FC236}">
                    <a16:creationId xmlns:a16="http://schemas.microsoft.com/office/drawing/2014/main" xmlns="" id="{E718270E-F19B-4B23-B4D0-3948EC955064}"/>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19">
              <a:extLst>
                <a:ext uri="{FF2B5EF4-FFF2-40B4-BE49-F238E27FC236}">
                  <a16:creationId xmlns:a16="http://schemas.microsoft.com/office/drawing/2014/main" xmlns="" id="{ADA8AF09-0342-42E2-9D2E-E84D11C620AD}"/>
                </a:ext>
              </a:extLst>
            </p:cNvPr>
            <p:cNvGrpSpPr>
              <a:grpSpLocks noChangeAspect="1"/>
            </p:cNvGrpSpPr>
            <p:nvPr/>
          </p:nvGrpSpPr>
          <p:grpSpPr>
            <a:xfrm rot="900000">
              <a:off x="10040853" y="2964054"/>
              <a:ext cx="646331" cy="646331"/>
              <a:chOff x="331023" y="414040"/>
              <a:chExt cx="5704886" cy="5704886"/>
            </a:xfrm>
            <a:solidFill>
              <a:srgbClr val="F7931A"/>
            </a:solidFill>
          </p:grpSpPr>
          <p:sp>
            <p:nvSpPr>
              <p:cNvPr id="30" name="타원 4">
                <a:extLst>
                  <a:ext uri="{FF2B5EF4-FFF2-40B4-BE49-F238E27FC236}">
                    <a16:creationId xmlns:a16="http://schemas.microsoft.com/office/drawing/2014/main" xmlns="" id="{C051C2C2-9698-48C4-998F-3C7F9A6D15FA}"/>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18">
                <a:extLst>
                  <a:ext uri="{FF2B5EF4-FFF2-40B4-BE49-F238E27FC236}">
                    <a16:creationId xmlns:a16="http://schemas.microsoft.com/office/drawing/2014/main" xmlns="" id="{3730D7E3-CFC1-44E0-AE4B-04A3CB10A440}"/>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 name="그룹 77">
              <a:extLst>
                <a:ext uri="{FF2B5EF4-FFF2-40B4-BE49-F238E27FC236}">
                  <a16:creationId xmlns:a16="http://schemas.microsoft.com/office/drawing/2014/main" xmlns="" id="{E02B205A-AFD0-44B3-99DD-DA66FA032CB4}"/>
                </a:ext>
              </a:extLst>
            </p:cNvPr>
            <p:cNvGrpSpPr/>
            <p:nvPr/>
          </p:nvGrpSpPr>
          <p:grpSpPr>
            <a:xfrm>
              <a:off x="7782222" y="1722233"/>
              <a:ext cx="874948" cy="1318331"/>
              <a:chOff x="6012900" y="1553395"/>
              <a:chExt cx="874948" cy="1318331"/>
            </a:xfrm>
          </p:grpSpPr>
          <p:grpSp>
            <p:nvGrpSpPr>
              <p:cNvPr id="24" name="그룹 78">
                <a:extLst>
                  <a:ext uri="{FF2B5EF4-FFF2-40B4-BE49-F238E27FC236}">
                    <a16:creationId xmlns:a16="http://schemas.microsoft.com/office/drawing/2014/main" xmlns="" id="{FC7DEC68-0655-4718-A286-9B4B1AD49453}"/>
                  </a:ext>
                </a:extLst>
              </p:cNvPr>
              <p:cNvGrpSpPr/>
              <p:nvPr/>
            </p:nvGrpSpPr>
            <p:grpSpPr>
              <a:xfrm rot="2891550">
                <a:off x="5791208" y="1775087"/>
                <a:ext cx="1318331" cy="874948"/>
                <a:chOff x="8890504" y="1819747"/>
                <a:chExt cx="2424749" cy="1609253"/>
              </a:xfrm>
            </p:grpSpPr>
            <p:sp>
              <p:nvSpPr>
                <p:cNvPr id="26" name="사각형: 둥근 모서리 80">
                  <a:extLst>
                    <a:ext uri="{FF2B5EF4-FFF2-40B4-BE49-F238E27FC236}">
                      <a16:creationId xmlns:a16="http://schemas.microsoft.com/office/drawing/2014/main" xmlns="" id="{B6418198-321F-436B-A880-F92447747A1E}"/>
                    </a:ext>
                  </a:extLst>
                </p:cNvPr>
                <p:cNvSpPr/>
                <p:nvPr/>
              </p:nvSpPr>
              <p:spPr>
                <a:xfrm>
                  <a:off x="8890504" y="1819747"/>
                  <a:ext cx="2338544" cy="16092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81">
                  <a:extLst>
                    <a:ext uri="{FF2B5EF4-FFF2-40B4-BE49-F238E27FC236}">
                      <a16:creationId xmlns:a16="http://schemas.microsoft.com/office/drawing/2014/main" xmlns="" id="{E132BADA-059A-4F76-9FEF-7FAEF3C8E3DF}"/>
                    </a:ext>
                  </a:extLst>
                </p:cNvPr>
                <p:cNvSpPr/>
                <p:nvPr/>
              </p:nvSpPr>
              <p:spPr>
                <a:xfrm>
                  <a:off x="9000521" y="1954285"/>
                  <a:ext cx="2118510" cy="1340176"/>
                </a:xfrm>
                <a:prstGeom prst="roundRect">
                  <a:avLst>
                    <a:gd name="adj" fmla="val 12614"/>
                  </a:avLst>
                </a:prstGeom>
                <a:noFill/>
                <a:ln w="254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82">
                  <a:extLst>
                    <a:ext uri="{FF2B5EF4-FFF2-40B4-BE49-F238E27FC236}">
                      <a16:creationId xmlns:a16="http://schemas.microsoft.com/office/drawing/2014/main" xmlns="" id="{D92BD33B-83A1-4316-B3D7-00B588719EAB}"/>
                    </a:ext>
                  </a:extLst>
                </p:cNvPr>
                <p:cNvSpPr/>
                <p:nvPr/>
              </p:nvSpPr>
              <p:spPr>
                <a:xfrm>
                  <a:off x="10616628" y="2383996"/>
                  <a:ext cx="698625" cy="48075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83">
                  <a:extLst>
                    <a:ext uri="{FF2B5EF4-FFF2-40B4-BE49-F238E27FC236}">
                      <a16:creationId xmlns:a16="http://schemas.microsoft.com/office/drawing/2014/main" xmlns="" id="{8DA6A985-D3DC-4D08-9E8E-0BDBA8D120C0}"/>
                    </a:ext>
                  </a:extLst>
                </p:cNvPr>
                <p:cNvSpPr/>
                <p:nvPr/>
              </p:nvSpPr>
              <p:spPr>
                <a:xfrm>
                  <a:off x="10732612" y="2479518"/>
                  <a:ext cx="289711" cy="2897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자유형 18">
                <a:extLst>
                  <a:ext uri="{FF2B5EF4-FFF2-40B4-BE49-F238E27FC236}">
                    <a16:creationId xmlns:a16="http://schemas.microsoft.com/office/drawing/2014/main" xmlns="" id="{1F05C4B4-2003-4F3B-9BC8-C8E7BFF85089}"/>
                  </a:ext>
                </a:extLst>
              </p:cNvPr>
              <p:cNvSpPr/>
              <p:nvPr/>
            </p:nvSpPr>
            <p:spPr>
              <a:xfrm rot="2112703">
                <a:off x="6222843" y="1915129"/>
                <a:ext cx="391813" cy="521464"/>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3" name="자유형: 도형 84">
              <a:extLst>
                <a:ext uri="{FF2B5EF4-FFF2-40B4-BE49-F238E27FC236}">
                  <a16:creationId xmlns:a16="http://schemas.microsoft.com/office/drawing/2014/main" xmlns="" id="{3C4D9052-42C6-4061-88AA-FD4F9E6F5DB2}"/>
                </a:ext>
              </a:extLst>
            </p:cNvPr>
            <p:cNvSpPr/>
            <p:nvPr/>
          </p:nvSpPr>
          <p:spPr>
            <a:xfrm>
              <a:off x="7260099" y="2411389"/>
              <a:ext cx="802897" cy="516840"/>
            </a:xfrm>
            <a:custGeom>
              <a:avLst/>
              <a:gdLst>
                <a:gd name="connsiteX0" fmla="*/ 777452 w 1304042"/>
                <a:gd name="connsiteY0" fmla="*/ 1500 h 516840"/>
                <a:gd name="connsiteX1" fmla="*/ 723499 w 1304042"/>
                <a:gd name="connsiteY1" fmla="*/ 118893 h 516840"/>
                <a:gd name="connsiteX2" fmla="*/ 517886 w 1304042"/>
                <a:gd name="connsiteY2" fmla="*/ 162121 h 516840"/>
                <a:gd name="connsiteX3" fmla="*/ 775541 w 1304042"/>
                <a:gd name="connsiteY3" fmla="*/ 154071 h 516840"/>
                <a:gd name="connsiteX4" fmla="*/ 1081196 w 1304042"/>
                <a:gd name="connsiteY4" fmla="*/ 26441 h 516840"/>
                <a:gd name="connsiteX5" fmla="*/ 1304042 w 1304042"/>
                <a:gd name="connsiteY5" fmla="*/ 57103 h 516840"/>
                <a:gd name="connsiteX6" fmla="*/ 1192146 w 1304042"/>
                <a:gd name="connsiteY6" fmla="*/ 97299 h 516840"/>
                <a:gd name="connsiteX7" fmla="*/ 1242963 w 1304042"/>
                <a:gd name="connsiteY7" fmla="*/ 164308 h 516840"/>
                <a:gd name="connsiteX8" fmla="*/ 694024 w 1304042"/>
                <a:gd name="connsiteY8" fmla="*/ 351930 h 516840"/>
                <a:gd name="connsiteX9" fmla="*/ 556712 w 1304042"/>
                <a:gd name="connsiteY9" fmla="*/ 425935 h 516840"/>
                <a:gd name="connsiteX10" fmla="*/ 106729 w 1304042"/>
                <a:gd name="connsiteY10" fmla="*/ 457973 h 516840"/>
                <a:gd name="connsiteX11" fmla="*/ 13269 w 1304042"/>
                <a:gd name="connsiteY11" fmla="*/ 508663 h 516840"/>
                <a:gd name="connsiteX12" fmla="*/ 0 w 1304042"/>
                <a:gd name="connsiteY12" fmla="*/ 516840 h 516840"/>
                <a:gd name="connsiteX13" fmla="*/ 0 w 1304042"/>
                <a:gd name="connsiteY13" fmla="*/ 137107 h 516840"/>
                <a:gd name="connsiteX14" fmla="*/ 73006 w 1304042"/>
                <a:gd name="connsiteY14" fmla="*/ 97655 h 516840"/>
                <a:gd name="connsiteX15" fmla="*/ 444004 w 1304042"/>
                <a:gd name="connsiteY15" fmla="*/ 43232 h 516840"/>
                <a:gd name="connsiteX16" fmla="*/ 777452 w 1304042"/>
                <a:gd name="connsiteY16" fmla="*/ 1500 h 516840"/>
                <a:gd name="connsiteX0" fmla="*/ 777452 w 1256079"/>
                <a:gd name="connsiteY0" fmla="*/ 1500 h 516840"/>
                <a:gd name="connsiteX1" fmla="*/ 723499 w 1256079"/>
                <a:gd name="connsiteY1" fmla="*/ 118893 h 516840"/>
                <a:gd name="connsiteX2" fmla="*/ 517886 w 1256079"/>
                <a:gd name="connsiteY2" fmla="*/ 162121 h 516840"/>
                <a:gd name="connsiteX3" fmla="*/ 775541 w 1256079"/>
                <a:gd name="connsiteY3" fmla="*/ 154071 h 516840"/>
                <a:gd name="connsiteX4" fmla="*/ 1081196 w 1256079"/>
                <a:gd name="connsiteY4" fmla="*/ 26441 h 516840"/>
                <a:gd name="connsiteX5" fmla="*/ 1192146 w 1256079"/>
                <a:gd name="connsiteY5" fmla="*/ 97299 h 516840"/>
                <a:gd name="connsiteX6" fmla="*/ 1242963 w 1256079"/>
                <a:gd name="connsiteY6" fmla="*/ 164308 h 516840"/>
                <a:gd name="connsiteX7" fmla="*/ 694024 w 1256079"/>
                <a:gd name="connsiteY7" fmla="*/ 351930 h 516840"/>
                <a:gd name="connsiteX8" fmla="*/ 556712 w 1256079"/>
                <a:gd name="connsiteY8" fmla="*/ 425935 h 516840"/>
                <a:gd name="connsiteX9" fmla="*/ 106729 w 1256079"/>
                <a:gd name="connsiteY9" fmla="*/ 457973 h 516840"/>
                <a:gd name="connsiteX10" fmla="*/ 13269 w 1256079"/>
                <a:gd name="connsiteY10" fmla="*/ 508663 h 516840"/>
                <a:gd name="connsiteX11" fmla="*/ 0 w 1256079"/>
                <a:gd name="connsiteY11" fmla="*/ 516840 h 516840"/>
                <a:gd name="connsiteX12" fmla="*/ 0 w 1256079"/>
                <a:gd name="connsiteY12" fmla="*/ 137107 h 516840"/>
                <a:gd name="connsiteX13" fmla="*/ 73006 w 1256079"/>
                <a:gd name="connsiteY13" fmla="*/ 97655 h 516840"/>
                <a:gd name="connsiteX14" fmla="*/ 444004 w 1256079"/>
                <a:gd name="connsiteY14" fmla="*/ 43232 h 516840"/>
                <a:gd name="connsiteX15" fmla="*/ 777452 w 1256079"/>
                <a:gd name="connsiteY15" fmla="*/ 1500 h 516840"/>
                <a:gd name="connsiteX0" fmla="*/ 777452 w 1256079"/>
                <a:gd name="connsiteY0" fmla="*/ 1500 h 516840"/>
                <a:gd name="connsiteX1" fmla="*/ 723499 w 1256079"/>
                <a:gd name="connsiteY1" fmla="*/ 118893 h 516840"/>
                <a:gd name="connsiteX2" fmla="*/ 517886 w 1256079"/>
                <a:gd name="connsiteY2" fmla="*/ 162121 h 516840"/>
                <a:gd name="connsiteX3" fmla="*/ 775541 w 1256079"/>
                <a:gd name="connsiteY3" fmla="*/ 154071 h 516840"/>
                <a:gd name="connsiteX4" fmla="*/ 1192146 w 1256079"/>
                <a:gd name="connsiteY4" fmla="*/ 97299 h 516840"/>
                <a:gd name="connsiteX5" fmla="*/ 1242963 w 1256079"/>
                <a:gd name="connsiteY5" fmla="*/ 164308 h 516840"/>
                <a:gd name="connsiteX6" fmla="*/ 694024 w 1256079"/>
                <a:gd name="connsiteY6" fmla="*/ 351930 h 516840"/>
                <a:gd name="connsiteX7" fmla="*/ 556712 w 1256079"/>
                <a:gd name="connsiteY7" fmla="*/ 425935 h 516840"/>
                <a:gd name="connsiteX8" fmla="*/ 106729 w 1256079"/>
                <a:gd name="connsiteY8" fmla="*/ 457973 h 516840"/>
                <a:gd name="connsiteX9" fmla="*/ 13269 w 1256079"/>
                <a:gd name="connsiteY9" fmla="*/ 508663 h 516840"/>
                <a:gd name="connsiteX10" fmla="*/ 0 w 1256079"/>
                <a:gd name="connsiteY10" fmla="*/ 516840 h 516840"/>
                <a:gd name="connsiteX11" fmla="*/ 0 w 1256079"/>
                <a:gd name="connsiteY11" fmla="*/ 137107 h 516840"/>
                <a:gd name="connsiteX12" fmla="*/ 73006 w 1256079"/>
                <a:gd name="connsiteY12" fmla="*/ 97655 h 516840"/>
                <a:gd name="connsiteX13" fmla="*/ 444004 w 1256079"/>
                <a:gd name="connsiteY13" fmla="*/ 43232 h 516840"/>
                <a:gd name="connsiteX14" fmla="*/ 777452 w 1256079"/>
                <a:gd name="connsiteY14" fmla="*/ 1500 h 516840"/>
                <a:gd name="connsiteX0" fmla="*/ 777452 w 1243337"/>
                <a:gd name="connsiteY0" fmla="*/ 1500 h 516840"/>
                <a:gd name="connsiteX1" fmla="*/ 723499 w 1243337"/>
                <a:gd name="connsiteY1" fmla="*/ 118893 h 516840"/>
                <a:gd name="connsiteX2" fmla="*/ 517886 w 1243337"/>
                <a:gd name="connsiteY2" fmla="*/ 162121 h 516840"/>
                <a:gd name="connsiteX3" fmla="*/ 775541 w 1243337"/>
                <a:gd name="connsiteY3" fmla="*/ 154071 h 516840"/>
                <a:gd name="connsiteX4" fmla="*/ 1242963 w 1243337"/>
                <a:gd name="connsiteY4" fmla="*/ 164308 h 516840"/>
                <a:gd name="connsiteX5" fmla="*/ 694024 w 1243337"/>
                <a:gd name="connsiteY5" fmla="*/ 351930 h 516840"/>
                <a:gd name="connsiteX6" fmla="*/ 556712 w 1243337"/>
                <a:gd name="connsiteY6" fmla="*/ 425935 h 516840"/>
                <a:gd name="connsiteX7" fmla="*/ 106729 w 1243337"/>
                <a:gd name="connsiteY7" fmla="*/ 457973 h 516840"/>
                <a:gd name="connsiteX8" fmla="*/ 13269 w 1243337"/>
                <a:gd name="connsiteY8" fmla="*/ 508663 h 516840"/>
                <a:gd name="connsiteX9" fmla="*/ 0 w 1243337"/>
                <a:gd name="connsiteY9" fmla="*/ 516840 h 516840"/>
                <a:gd name="connsiteX10" fmla="*/ 0 w 1243337"/>
                <a:gd name="connsiteY10" fmla="*/ 137107 h 516840"/>
                <a:gd name="connsiteX11" fmla="*/ 73006 w 1243337"/>
                <a:gd name="connsiteY11" fmla="*/ 97655 h 516840"/>
                <a:gd name="connsiteX12" fmla="*/ 444004 w 1243337"/>
                <a:gd name="connsiteY12" fmla="*/ 43232 h 516840"/>
                <a:gd name="connsiteX13" fmla="*/ 777452 w 1243337"/>
                <a:gd name="connsiteY13" fmla="*/ 1500 h 516840"/>
                <a:gd name="connsiteX0" fmla="*/ 777452 w 802897"/>
                <a:gd name="connsiteY0" fmla="*/ 1500 h 516840"/>
                <a:gd name="connsiteX1" fmla="*/ 723499 w 802897"/>
                <a:gd name="connsiteY1" fmla="*/ 118893 h 516840"/>
                <a:gd name="connsiteX2" fmla="*/ 517886 w 802897"/>
                <a:gd name="connsiteY2" fmla="*/ 162121 h 516840"/>
                <a:gd name="connsiteX3" fmla="*/ 775541 w 802897"/>
                <a:gd name="connsiteY3" fmla="*/ 154071 h 516840"/>
                <a:gd name="connsiteX4" fmla="*/ 694024 w 802897"/>
                <a:gd name="connsiteY4" fmla="*/ 351930 h 516840"/>
                <a:gd name="connsiteX5" fmla="*/ 556712 w 802897"/>
                <a:gd name="connsiteY5" fmla="*/ 425935 h 516840"/>
                <a:gd name="connsiteX6" fmla="*/ 106729 w 802897"/>
                <a:gd name="connsiteY6" fmla="*/ 457973 h 516840"/>
                <a:gd name="connsiteX7" fmla="*/ 13269 w 802897"/>
                <a:gd name="connsiteY7" fmla="*/ 508663 h 516840"/>
                <a:gd name="connsiteX8" fmla="*/ 0 w 802897"/>
                <a:gd name="connsiteY8" fmla="*/ 516840 h 516840"/>
                <a:gd name="connsiteX9" fmla="*/ 0 w 802897"/>
                <a:gd name="connsiteY9" fmla="*/ 137107 h 516840"/>
                <a:gd name="connsiteX10" fmla="*/ 73006 w 802897"/>
                <a:gd name="connsiteY10" fmla="*/ 97655 h 516840"/>
                <a:gd name="connsiteX11" fmla="*/ 444004 w 802897"/>
                <a:gd name="connsiteY11" fmla="*/ 43232 h 516840"/>
                <a:gd name="connsiteX12" fmla="*/ 777452 w 802897"/>
                <a:gd name="connsiteY12" fmla="*/ 1500 h 516840"/>
                <a:gd name="connsiteX0" fmla="*/ 777452 w 802897"/>
                <a:gd name="connsiteY0" fmla="*/ 1500 h 516840"/>
                <a:gd name="connsiteX1" fmla="*/ 723499 w 802897"/>
                <a:gd name="connsiteY1" fmla="*/ 118893 h 516840"/>
                <a:gd name="connsiteX2" fmla="*/ 517886 w 802897"/>
                <a:gd name="connsiteY2" fmla="*/ 162121 h 516840"/>
                <a:gd name="connsiteX3" fmla="*/ 694024 w 802897"/>
                <a:gd name="connsiteY3" fmla="*/ 351930 h 516840"/>
                <a:gd name="connsiteX4" fmla="*/ 556712 w 802897"/>
                <a:gd name="connsiteY4" fmla="*/ 425935 h 516840"/>
                <a:gd name="connsiteX5" fmla="*/ 106729 w 802897"/>
                <a:gd name="connsiteY5" fmla="*/ 457973 h 516840"/>
                <a:gd name="connsiteX6" fmla="*/ 13269 w 802897"/>
                <a:gd name="connsiteY6" fmla="*/ 508663 h 516840"/>
                <a:gd name="connsiteX7" fmla="*/ 0 w 802897"/>
                <a:gd name="connsiteY7" fmla="*/ 516840 h 516840"/>
                <a:gd name="connsiteX8" fmla="*/ 0 w 802897"/>
                <a:gd name="connsiteY8" fmla="*/ 137107 h 516840"/>
                <a:gd name="connsiteX9" fmla="*/ 73006 w 802897"/>
                <a:gd name="connsiteY9" fmla="*/ 97655 h 516840"/>
                <a:gd name="connsiteX10" fmla="*/ 444004 w 802897"/>
                <a:gd name="connsiteY10" fmla="*/ 43232 h 516840"/>
                <a:gd name="connsiteX11" fmla="*/ 777452 w 802897"/>
                <a:gd name="connsiteY11" fmla="*/ 1500 h 51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2897" h="516840">
                  <a:moveTo>
                    <a:pt x="777452" y="1500"/>
                  </a:moveTo>
                  <a:cubicBezTo>
                    <a:pt x="831684" y="23868"/>
                    <a:pt x="792439" y="103321"/>
                    <a:pt x="723499" y="118893"/>
                  </a:cubicBezTo>
                  <a:cubicBezTo>
                    <a:pt x="667031" y="143256"/>
                    <a:pt x="586424" y="147712"/>
                    <a:pt x="517886" y="162121"/>
                  </a:cubicBezTo>
                  <a:cubicBezTo>
                    <a:pt x="512974" y="200960"/>
                    <a:pt x="687553" y="307961"/>
                    <a:pt x="694024" y="351930"/>
                  </a:cubicBezTo>
                  <a:cubicBezTo>
                    <a:pt x="658553" y="372321"/>
                    <a:pt x="589683" y="415176"/>
                    <a:pt x="556712" y="425935"/>
                  </a:cubicBezTo>
                  <a:cubicBezTo>
                    <a:pt x="454916" y="448408"/>
                    <a:pt x="256718" y="412535"/>
                    <a:pt x="106729" y="457973"/>
                  </a:cubicBezTo>
                  <a:cubicBezTo>
                    <a:pt x="78733" y="471611"/>
                    <a:pt x="47447" y="488670"/>
                    <a:pt x="13269" y="508663"/>
                  </a:cubicBezTo>
                  <a:lnTo>
                    <a:pt x="0" y="516840"/>
                  </a:lnTo>
                  <a:lnTo>
                    <a:pt x="0" y="137107"/>
                  </a:lnTo>
                  <a:lnTo>
                    <a:pt x="73006" y="97655"/>
                  </a:lnTo>
                  <a:cubicBezTo>
                    <a:pt x="236242" y="21233"/>
                    <a:pt x="368507" y="27458"/>
                    <a:pt x="444004" y="43232"/>
                  </a:cubicBezTo>
                  <a:cubicBezTo>
                    <a:pt x="512896" y="50993"/>
                    <a:pt x="667174" y="-10235"/>
                    <a:pt x="777452" y="150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40" name="Group 19">
            <a:extLst>
              <a:ext uri="{FF2B5EF4-FFF2-40B4-BE49-F238E27FC236}">
                <a16:creationId xmlns:a16="http://schemas.microsoft.com/office/drawing/2014/main" xmlns="" id="{32521FF7-46CD-4123-8A62-3E20DF862C1F}"/>
              </a:ext>
            </a:extLst>
          </p:cNvPr>
          <p:cNvGrpSpPr/>
          <p:nvPr/>
        </p:nvGrpSpPr>
        <p:grpSpPr>
          <a:xfrm>
            <a:off x="844900" y="3337459"/>
            <a:ext cx="720406" cy="701845"/>
            <a:chOff x="5111839" y="5139075"/>
            <a:chExt cx="1080000" cy="1052174"/>
          </a:xfrm>
          <a:solidFill>
            <a:schemeClr val="accent4"/>
          </a:solidFill>
        </p:grpSpPr>
        <p:sp>
          <p:nvSpPr>
            <p:cNvPr id="41" name="Rounded Rectangle 7">
              <a:extLst>
                <a:ext uri="{FF2B5EF4-FFF2-40B4-BE49-F238E27FC236}">
                  <a16:creationId xmlns:a16="http://schemas.microsoft.com/office/drawing/2014/main" xmlns="" id="{50451279-E833-4BE0-9DEF-D55FA21316A0}"/>
                </a:ext>
              </a:extLst>
            </p:cNvPr>
            <p:cNvSpPr/>
            <p:nvPr/>
          </p:nvSpPr>
          <p:spPr>
            <a:xfrm>
              <a:off x="5111839" y="5139075"/>
              <a:ext cx="1080000" cy="18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ounded Rectangle 14">
              <a:extLst>
                <a:ext uri="{FF2B5EF4-FFF2-40B4-BE49-F238E27FC236}">
                  <a16:creationId xmlns:a16="http://schemas.microsoft.com/office/drawing/2014/main" xmlns="" id="{B999386C-37A5-4C50-9991-87C64D1411D3}"/>
                </a:ext>
              </a:extLst>
            </p:cNvPr>
            <p:cNvSpPr/>
            <p:nvPr/>
          </p:nvSpPr>
          <p:spPr>
            <a:xfrm>
              <a:off x="5111839" y="5383808"/>
              <a:ext cx="1080000" cy="18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ounded Rectangle 15">
              <a:extLst>
                <a:ext uri="{FF2B5EF4-FFF2-40B4-BE49-F238E27FC236}">
                  <a16:creationId xmlns:a16="http://schemas.microsoft.com/office/drawing/2014/main" xmlns="" id="{98BCB8F8-1DE7-4BE2-8C15-4C3CD1FB7422}"/>
                </a:ext>
              </a:extLst>
            </p:cNvPr>
            <p:cNvSpPr/>
            <p:nvPr/>
          </p:nvSpPr>
          <p:spPr>
            <a:xfrm>
              <a:off x="5111839" y="5628541"/>
              <a:ext cx="1080000" cy="18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Chord 8">
              <a:extLst>
                <a:ext uri="{FF2B5EF4-FFF2-40B4-BE49-F238E27FC236}">
                  <a16:creationId xmlns:a16="http://schemas.microsoft.com/office/drawing/2014/main" xmlns="" id="{587707A1-27AF-4CBC-9A8D-FE315D549FB8}"/>
                </a:ext>
              </a:extLst>
            </p:cNvPr>
            <p:cNvSpPr/>
            <p:nvPr/>
          </p:nvSpPr>
          <p:spPr>
            <a:xfrm rot="19366553">
              <a:off x="5324020" y="5615837"/>
              <a:ext cx="698218" cy="575412"/>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5" name="그룹 19">
            <a:extLst>
              <a:ext uri="{FF2B5EF4-FFF2-40B4-BE49-F238E27FC236}">
                <a16:creationId xmlns:a16="http://schemas.microsoft.com/office/drawing/2014/main" xmlns="" id="{0A3FAC71-1ADF-464F-AD64-2A65E8199166}"/>
              </a:ext>
            </a:extLst>
          </p:cNvPr>
          <p:cNvGrpSpPr>
            <a:grpSpLocks noChangeAspect="1"/>
          </p:cNvGrpSpPr>
          <p:nvPr/>
        </p:nvGrpSpPr>
        <p:grpSpPr>
          <a:xfrm>
            <a:off x="185283" y="1351020"/>
            <a:ext cx="2039641" cy="2039641"/>
            <a:chOff x="331023" y="414040"/>
            <a:chExt cx="5704886" cy="5704886"/>
          </a:xfrm>
          <a:solidFill>
            <a:srgbClr val="F7931A"/>
          </a:solidFill>
        </p:grpSpPr>
        <p:sp>
          <p:nvSpPr>
            <p:cNvPr id="46" name="타원 4">
              <a:extLst>
                <a:ext uri="{FF2B5EF4-FFF2-40B4-BE49-F238E27FC236}">
                  <a16:creationId xmlns:a16="http://schemas.microsoft.com/office/drawing/2014/main" xmlns="" id="{249927A1-7757-4917-94AF-0CA5BA1979B1}"/>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자유형 18">
              <a:extLst>
                <a:ext uri="{FF2B5EF4-FFF2-40B4-BE49-F238E27FC236}">
                  <a16:creationId xmlns:a16="http://schemas.microsoft.com/office/drawing/2014/main" xmlns="" id="{819D313A-CED3-4C91-B1BE-C85861F7E132}"/>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831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1104" y="315982"/>
            <a:ext cx="9541879" cy="724247"/>
          </a:xfrm>
        </p:spPr>
        <p:txBody>
          <a:bodyPr/>
          <a:lstStyle/>
          <a:p>
            <a:r>
              <a:rPr lang="en-US" dirty="0" smtClean="0"/>
              <a:t>Machine learning models</a:t>
            </a:r>
            <a:endParaRPr lang="en-US" dirty="0"/>
          </a:p>
        </p:txBody>
      </p:sp>
      <p:graphicFrame>
        <p:nvGraphicFramePr>
          <p:cNvPr id="6" name="Table 5">
            <a:extLst>
              <a:ext uri="{FF2B5EF4-FFF2-40B4-BE49-F238E27FC236}">
                <a16:creationId xmlns:a16="http://schemas.microsoft.com/office/drawing/2014/main" xmlns="" id="{06E99F33-26F1-2C73-5C85-52A5CDEB7403}"/>
              </a:ext>
            </a:extLst>
          </p:cNvPr>
          <p:cNvGraphicFramePr>
            <a:graphicFrameLocks noGrp="1"/>
          </p:cNvGraphicFramePr>
          <p:nvPr>
            <p:extLst>
              <p:ext uri="{D42A27DB-BD31-4B8C-83A1-F6EECF244321}">
                <p14:modId xmlns:p14="http://schemas.microsoft.com/office/powerpoint/2010/main" val="276665849"/>
              </p:ext>
            </p:extLst>
          </p:nvPr>
        </p:nvGraphicFramePr>
        <p:xfrm>
          <a:off x="2546851" y="1461976"/>
          <a:ext cx="1679848" cy="370840"/>
        </p:xfrm>
        <a:graphic>
          <a:graphicData uri="http://schemas.openxmlformats.org/drawingml/2006/table">
            <a:tbl>
              <a:tblPr firstRow="1" bandRow="1">
                <a:tableStyleId>{073A0DAA-6AF3-43AB-8588-CEC1D06C72B9}</a:tableStyleId>
              </a:tblPr>
              <a:tblGrid>
                <a:gridCol w="1679848">
                  <a:extLst>
                    <a:ext uri="{9D8B030D-6E8A-4147-A177-3AD203B41FA5}">
                      <a16:colId xmlns:a16="http://schemas.microsoft.com/office/drawing/2014/main" xmlns="" val="3202374202"/>
                    </a:ext>
                  </a:extLst>
                </a:gridCol>
              </a:tblGrid>
              <a:tr h="370840">
                <a:tc>
                  <a:txBody>
                    <a:bodyPr/>
                    <a:lstStyle/>
                    <a:p>
                      <a:r>
                        <a:rPr lang="en-HK" dirty="0"/>
                        <a:t>Navie-bayes</a:t>
                      </a:r>
                    </a:p>
                  </a:txBody>
                  <a:tcPr/>
                </a:tc>
                <a:extLst>
                  <a:ext uri="{0D108BD9-81ED-4DB2-BD59-A6C34878D82A}">
                    <a16:rowId xmlns:a16="http://schemas.microsoft.com/office/drawing/2014/main" xmlns="" val="2758773660"/>
                  </a:ext>
                </a:extLst>
              </a:tr>
            </a:tbl>
          </a:graphicData>
        </a:graphic>
      </p:graphicFrame>
      <p:graphicFrame>
        <p:nvGraphicFramePr>
          <p:cNvPr id="7" name="Table 6">
            <a:extLst>
              <a:ext uri="{FF2B5EF4-FFF2-40B4-BE49-F238E27FC236}">
                <a16:creationId xmlns:a16="http://schemas.microsoft.com/office/drawing/2014/main" xmlns="" id="{13FFBA34-CB11-2F07-9532-F827E365002A}"/>
              </a:ext>
            </a:extLst>
          </p:cNvPr>
          <p:cNvGraphicFramePr>
            <a:graphicFrameLocks noGrp="1"/>
          </p:cNvGraphicFramePr>
          <p:nvPr>
            <p:extLst>
              <p:ext uri="{D42A27DB-BD31-4B8C-83A1-F6EECF244321}">
                <p14:modId xmlns:p14="http://schemas.microsoft.com/office/powerpoint/2010/main" val="541425761"/>
              </p:ext>
            </p:extLst>
          </p:nvPr>
        </p:nvGraphicFramePr>
        <p:xfrm>
          <a:off x="7443395" y="1458029"/>
          <a:ext cx="1895872" cy="370840"/>
        </p:xfrm>
        <a:graphic>
          <a:graphicData uri="http://schemas.openxmlformats.org/drawingml/2006/table">
            <a:tbl>
              <a:tblPr firstRow="1" bandRow="1">
                <a:tableStyleId>{073A0DAA-6AF3-43AB-8588-CEC1D06C72B9}</a:tableStyleId>
              </a:tblPr>
              <a:tblGrid>
                <a:gridCol w="1895872">
                  <a:extLst>
                    <a:ext uri="{9D8B030D-6E8A-4147-A177-3AD203B41FA5}">
                      <a16:colId xmlns:a16="http://schemas.microsoft.com/office/drawing/2014/main" xmlns="" val="2217041447"/>
                    </a:ext>
                  </a:extLst>
                </a:gridCol>
              </a:tblGrid>
              <a:tr h="370840">
                <a:tc>
                  <a:txBody>
                    <a:bodyPr/>
                    <a:lstStyle/>
                    <a:p>
                      <a:r>
                        <a:rPr lang="en-HK" dirty="0"/>
                        <a:t>Decision Tree</a:t>
                      </a:r>
                    </a:p>
                  </a:txBody>
                  <a:tcPr/>
                </a:tc>
                <a:extLst>
                  <a:ext uri="{0D108BD9-81ED-4DB2-BD59-A6C34878D82A}">
                    <a16:rowId xmlns:a16="http://schemas.microsoft.com/office/drawing/2014/main" xmlns="" val="13331931"/>
                  </a:ext>
                </a:extLst>
              </a:tr>
            </a:tbl>
          </a:graphicData>
        </a:graphic>
      </p:graphicFrame>
      <p:pic>
        <p:nvPicPr>
          <p:cNvPr id="8" name="Picture 7">
            <a:extLst>
              <a:ext uri="{FF2B5EF4-FFF2-40B4-BE49-F238E27FC236}">
                <a16:creationId xmlns:a16="http://schemas.microsoft.com/office/drawing/2014/main" xmlns="" id="{5849D602-B20A-E728-B991-C3C8CE6D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618" y="2117106"/>
            <a:ext cx="3816424" cy="3086844"/>
          </a:xfrm>
          <a:prstGeom prst="rect">
            <a:avLst/>
          </a:prstGeom>
        </p:spPr>
      </p:pic>
      <p:pic>
        <p:nvPicPr>
          <p:cNvPr id="9" name="Picture 8">
            <a:extLst>
              <a:ext uri="{FF2B5EF4-FFF2-40B4-BE49-F238E27FC236}">
                <a16:creationId xmlns:a16="http://schemas.microsoft.com/office/drawing/2014/main" xmlns="" id="{E2FD234E-0413-4323-52B5-127E8F679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281" y="2375147"/>
            <a:ext cx="3984675" cy="2940778"/>
          </a:xfrm>
          <a:prstGeom prst="rect">
            <a:avLst/>
          </a:prstGeom>
        </p:spPr>
      </p:pic>
    </p:spTree>
    <p:extLst>
      <p:ext uri="{BB962C8B-B14F-4D97-AF65-F5344CB8AC3E}">
        <p14:creationId xmlns:p14="http://schemas.microsoft.com/office/powerpoint/2010/main" val="2542979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Results</a:t>
            </a:r>
            <a:endParaRPr lang="en-US" dirty="0"/>
          </a:p>
        </p:txBody>
      </p:sp>
    </p:spTree>
    <p:extLst>
      <p:ext uri="{BB962C8B-B14F-4D97-AF65-F5344CB8AC3E}">
        <p14:creationId xmlns:p14="http://schemas.microsoft.com/office/powerpoint/2010/main" val="3055128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6" y="1248867"/>
            <a:ext cx="4929808" cy="302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799" y="1161403"/>
            <a:ext cx="5244781" cy="302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04299" y="4826442"/>
            <a:ext cx="4142630" cy="369332"/>
          </a:xfrm>
          <a:prstGeom prst="rect">
            <a:avLst/>
          </a:prstGeom>
          <a:noFill/>
        </p:spPr>
        <p:txBody>
          <a:bodyPr wrap="square" rtlCol="0">
            <a:spAutoFit/>
          </a:bodyPr>
          <a:lstStyle/>
          <a:p>
            <a:r>
              <a:rPr lang="en-US" dirty="0" smtClean="0">
                <a:solidFill>
                  <a:schemeClr val="bg2"/>
                </a:solidFill>
              </a:rPr>
              <a:t>Loan status and Education</a:t>
            </a:r>
            <a:endParaRPr lang="en-IN" dirty="0">
              <a:solidFill>
                <a:schemeClr val="bg2"/>
              </a:solidFill>
            </a:endParaRPr>
          </a:p>
        </p:txBody>
      </p:sp>
      <p:sp>
        <p:nvSpPr>
          <p:cNvPr id="11" name="TextBox 10"/>
          <p:cNvSpPr txBox="1"/>
          <p:nvPr/>
        </p:nvSpPr>
        <p:spPr>
          <a:xfrm>
            <a:off x="7332428" y="4836180"/>
            <a:ext cx="4142630" cy="369332"/>
          </a:xfrm>
          <a:prstGeom prst="rect">
            <a:avLst/>
          </a:prstGeom>
          <a:noFill/>
        </p:spPr>
        <p:txBody>
          <a:bodyPr wrap="square" rtlCol="0">
            <a:spAutoFit/>
          </a:bodyPr>
          <a:lstStyle/>
          <a:p>
            <a:r>
              <a:rPr lang="en-US" dirty="0" smtClean="0">
                <a:solidFill>
                  <a:schemeClr val="bg2"/>
                </a:solidFill>
              </a:rPr>
              <a:t>Loan status and Marriage</a:t>
            </a:r>
            <a:endParaRPr lang="en-IN" dirty="0">
              <a:solidFill>
                <a:schemeClr val="bg2"/>
              </a:solidFill>
            </a:endParaRPr>
          </a:p>
        </p:txBody>
      </p:sp>
    </p:spTree>
    <p:extLst>
      <p:ext uri="{BB962C8B-B14F-4D97-AF65-F5344CB8AC3E}">
        <p14:creationId xmlns:p14="http://schemas.microsoft.com/office/powerpoint/2010/main" val="1872339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972" y="624606"/>
            <a:ext cx="4430905" cy="351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13" y="401983"/>
            <a:ext cx="6264275"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332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85" y="964896"/>
            <a:ext cx="4357417" cy="311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764" y="633915"/>
            <a:ext cx="5169258" cy="377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225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572791" y="493377"/>
            <a:ext cx="5705351" cy="923330"/>
          </a:xfrm>
          <a:prstGeom prst="rect">
            <a:avLst/>
          </a:prstGeom>
          <a:noFill/>
        </p:spPr>
        <p:txBody>
          <a:bodyPr wrap="square" rtlCol="0" anchor="ctr">
            <a:spAutoFit/>
          </a:bodyPr>
          <a:lstStyle/>
          <a:p>
            <a:r>
              <a:rPr lang="en-US" altLang="ko-KR" sz="5400" dirty="0">
                <a:solidFill>
                  <a:schemeClr val="bg2"/>
                </a:solidFill>
                <a:cs typeface="Arial" pitchFamily="34" charset="0"/>
              </a:rPr>
              <a:t>Agenda </a:t>
            </a:r>
            <a:endParaRPr lang="ko-KR" altLang="en-US" sz="5400" dirty="0">
              <a:solidFill>
                <a:schemeClr val="accent2"/>
              </a:solidFill>
              <a:cs typeface="Arial" pitchFamily="34" charset="0"/>
            </a:endParaRPr>
          </a:p>
        </p:txBody>
      </p:sp>
      <p:grpSp>
        <p:nvGrpSpPr>
          <p:cNvPr id="35" name="Group 34"/>
          <p:cNvGrpSpPr/>
          <p:nvPr/>
        </p:nvGrpSpPr>
        <p:grpSpPr>
          <a:xfrm>
            <a:off x="5484141" y="1761773"/>
            <a:ext cx="5650877" cy="780795"/>
            <a:chOff x="4745820" y="1491808"/>
            <a:chExt cx="5650877" cy="780795"/>
          </a:xfrm>
        </p:grpSpPr>
        <p:sp>
          <p:nvSpPr>
            <p:cNvPr id="7" name="TextBox 6"/>
            <p:cNvSpPr txBox="1"/>
            <p:nvPr/>
          </p:nvSpPr>
          <p:spPr>
            <a:xfrm>
              <a:off x="5889005" y="1651372"/>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Introduction</a:t>
              </a:r>
              <a:endParaRPr lang="ko-KR" altLang="en-US" sz="2400" b="1" dirty="0">
                <a:solidFill>
                  <a:schemeClr val="bg1"/>
                </a:solidFill>
                <a:cs typeface="Arial" pitchFamily="34" charset="0"/>
              </a:endParaRP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36" name="Group 35"/>
          <p:cNvGrpSpPr/>
          <p:nvPr/>
        </p:nvGrpSpPr>
        <p:grpSpPr>
          <a:xfrm>
            <a:off x="5484141" y="2886631"/>
            <a:ext cx="5794001" cy="780795"/>
            <a:chOff x="4745820" y="1491808"/>
            <a:chExt cx="5794001" cy="780795"/>
          </a:xfrm>
        </p:grpSpPr>
        <p:sp>
          <p:nvSpPr>
            <p:cNvPr id="42" name="TextBox 41"/>
            <p:cNvSpPr txBox="1"/>
            <p:nvPr/>
          </p:nvSpPr>
          <p:spPr>
            <a:xfrm>
              <a:off x="6032129" y="1697540"/>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Problem Statement</a:t>
              </a:r>
              <a:endParaRPr lang="ko-KR" altLang="en-US" sz="2400" b="1" dirty="0">
                <a:solidFill>
                  <a:schemeClr val="bg1"/>
                </a:solidFill>
                <a:cs typeface="Arial" pitchFamily="34" charset="0"/>
              </a:endParaRPr>
            </a:p>
          </p:txBody>
        </p:sp>
        <p:grpSp>
          <p:nvGrpSpPr>
            <p:cNvPr id="38" name="Group 37"/>
            <p:cNvGrpSpPr/>
            <p:nvPr/>
          </p:nvGrpSpPr>
          <p:grpSpPr>
            <a:xfrm>
              <a:off x="4745820" y="1491808"/>
              <a:ext cx="958096" cy="780795"/>
              <a:chOff x="5324331" y="1449052"/>
              <a:chExt cx="958096" cy="780795"/>
            </a:xfrm>
          </p:grpSpPr>
          <p:sp>
            <p:nvSpPr>
              <p:cNvPr id="39" name="Oval 3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grpSp>
        <p:nvGrpSpPr>
          <p:cNvPr id="43" name="Group 42"/>
          <p:cNvGrpSpPr/>
          <p:nvPr/>
        </p:nvGrpSpPr>
        <p:grpSpPr>
          <a:xfrm>
            <a:off x="5484141" y="4011489"/>
            <a:ext cx="5794001" cy="780795"/>
            <a:chOff x="4745820" y="1491808"/>
            <a:chExt cx="5794001" cy="780795"/>
          </a:xfrm>
        </p:grpSpPr>
        <p:sp>
          <p:nvSpPr>
            <p:cNvPr id="49" name="TextBox 48"/>
            <p:cNvSpPr txBox="1"/>
            <p:nvPr/>
          </p:nvSpPr>
          <p:spPr>
            <a:xfrm>
              <a:off x="6032129" y="1697539"/>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Project Objective</a:t>
              </a:r>
              <a:endParaRPr lang="ko-KR" altLang="en-US" sz="2400" b="1" dirty="0">
                <a:solidFill>
                  <a:schemeClr val="bg1"/>
                </a:solidFill>
                <a:cs typeface="Arial" pitchFamily="34" charset="0"/>
              </a:endParaRPr>
            </a:p>
          </p:txBody>
        </p:sp>
        <p:grpSp>
          <p:nvGrpSpPr>
            <p:cNvPr id="45" name="Group 44"/>
            <p:cNvGrpSpPr/>
            <p:nvPr/>
          </p:nvGrpSpPr>
          <p:grpSpPr>
            <a:xfrm>
              <a:off x="4745820" y="1491808"/>
              <a:ext cx="958096" cy="780795"/>
              <a:chOff x="5324331" y="1449052"/>
              <a:chExt cx="958096" cy="780795"/>
            </a:xfrm>
          </p:grpSpPr>
          <p:sp>
            <p:nvSpPr>
              <p:cNvPr id="46" name="Oval 4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grpSp>
        <p:nvGrpSpPr>
          <p:cNvPr id="50" name="Group 49"/>
          <p:cNvGrpSpPr/>
          <p:nvPr/>
        </p:nvGrpSpPr>
        <p:grpSpPr>
          <a:xfrm>
            <a:off x="5484141" y="5136347"/>
            <a:ext cx="5794001" cy="1011678"/>
            <a:chOff x="4745820" y="1491808"/>
            <a:chExt cx="5794001" cy="1011678"/>
          </a:xfrm>
        </p:grpSpPr>
        <p:sp>
          <p:nvSpPr>
            <p:cNvPr id="56" name="TextBox 55"/>
            <p:cNvSpPr txBox="1"/>
            <p:nvPr/>
          </p:nvSpPr>
          <p:spPr>
            <a:xfrm>
              <a:off x="6032129" y="1672489"/>
              <a:ext cx="4507692" cy="830997"/>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Hardware and Software requirements</a:t>
              </a:r>
              <a:endParaRPr lang="ko-KR" altLang="en-US" sz="2400" b="1" dirty="0">
                <a:solidFill>
                  <a:schemeClr val="bg1"/>
                </a:solidFill>
                <a:cs typeface="Arial" pitchFamily="34" charset="0"/>
              </a:endParaRPr>
            </a:p>
          </p:txBody>
        </p:sp>
        <p:grpSp>
          <p:nvGrpSpPr>
            <p:cNvPr id="52" name="Group 51"/>
            <p:cNvGrpSpPr/>
            <p:nvPr/>
          </p:nvGrpSpPr>
          <p:grpSpPr>
            <a:xfrm>
              <a:off x="4745820" y="1491808"/>
              <a:ext cx="958096" cy="780795"/>
              <a:chOff x="5324331" y="1449052"/>
              <a:chExt cx="958096" cy="780795"/>
            </a:xfrm>
          </p:grpSpPr>
          <p:sp>
            <p:nvSpPr>
              <p:cNvPr id="53" name="Oval 5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spTree>
    <p:extLst>
      <p:ext uri="{BB962C8B-B14F-4D97-AF65-F5344CB8AC3E}">
        <p14:creationId xmlns:p14="http://schemas.microsoft.com/office/powerpoint/2010/main" val="1070989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63" y="584200"/>
            <a:ext cx="85725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00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21" y="1917332"/>
            <a:ext cx="4131240" cy="241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360" y="2144189"/>
            <a:ext cx="3381774" cy="195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4134" y="2077043"/>
            <a:ext cx="3885081" cy="244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251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088" y="1983976"/>
            <a:ext cx="9318929" cy="264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55088" y="755374"/>
            <a:ext cx="7712766" cy="584775"/>
          </a:xfrm>
          <a:prstGeom prst="rect">
            <a:avLst/>
          </a:prstGeom>
          <a:noFill/>
        </p:spPr>
        <p:txBody>
          <a:bodyPr wrap="square" rtlCol="0">
            <a:spAutoFit/>
          </a:bodyPr>
          <a:lstStyle/>
          <a:p>
            <a:endParaRPr lang="en-IN" sz="3200" b="1" dirty="0"/>
          </a:p>
        </p:txBody>
      </p:sp>
      <p:sp>
        <p:nvSpPr>
          <p:cNvPr id="5" name="TextBox 4"/>
          <p:cNvSpPr txBox="1"/>
          <p:nvPr/>
        </p:nvSpPr>
        <p:spPr>
          <a:xfrm>
            <a:off x="1033670" y="755374"/>
            <a:ext cx="7967207" cy="584775"/>
          </a:xfrm>
          <a:prstGeom prst="rect">
            <a:avLst/>
          </a:prstGeom>
          <a:noFill/>
        </p:spPr>
        <p:txBody>
          <a:bodyPr wrap="square" rtlCol="0">
            <a:spAutoFit/>
          </a:bodyPr>
          <a:lstStyle/>
          <a:p>
            <a:pPr algn="ctr"/>
            <a:r>
              <a:rPr lang="en-US" sz="3200" b="1" dirty="0" smtClean="0">
                <a:solidFill>
                  <a:schemeClr val="bg1"/>
                </a:solidFill>
              </a:rPr>
              <a:t>Classification Report</a:t>
            </a:r>
            <a:endParaRPr lang="en-IN" sz="3200" b="1" dirty="0">
              <a:solidFill>
                <a:schemeClr val="bg1"/>
              </a:solidFill>
            </a:endParaRPr>
          </a:p>
        </p:txBody>
      </p:sp>
    </p:spTree>
    <p:extLst>
      <p:ext uri="{BB962C8B-B14F-4D97-AF65-F5344CB8AC3E}">
        <p14:creationId xmlns:p14="http://schemas.microsoft.com/office/powerpoint/2010/main" val="709773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그룹 19"/>
          <p:cNvGrpSpPr>
            <a:grpSpLocks noChangeAspect="1"/>
          </p:cNvGrpSpPr>
          <p:nvPr/>
        </p:nvGrpSpPr>
        <p:grpSpPr>
          <a:xfrm>
            <a:off x="162264" y="5255069"/>
            <a:ext cx="1363005" cy="1363005"/>
            <a:chOff x="331023" y="414040"/>
            <a:chExt cx="5704886" cy="5704886"/>
          </a:xfrm>
          <a:solidFill>
            <a:srgbClr val="F7931A"/>
          </a:solidFill>
        </p:grpSpPr>
        <p:sp>
          <p:nvSpPr>
            <p:cNvPr id="27" name="타원 4"/>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18"/>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3">
            <a:extLst>
              <a:ext uri="{FF2B5EF4-FFF2-40B4-BE49-F238E27FC236}">
                <a16:creationId xmlns:a16="http://schemas.microsoft.com/office/drawing/2014/main" xmlns="" id="{14CB90DF-382E-48A9-B590-072601096290}"/>
              </a:ext>
            </a:extLst>
          </p:cNvPr>
          <p:cNvGrpSpPr/>
          <p:nvPr/>
        </p:nvGrpSpPr>
        <p:grpSpPr>
          <a:xfrm>
            <a:off x="9785044" y="5176454"/>
            <a:ext cx="1363005" cy="1363005"/>
            <a:chOff x="527322" y="2435453"/>
            <a:chExt cx="1620000" cy="1620000"/>
          </a:xfrm>
        </p:grpSpPr>
        <p:sp>
          <p:nvSpPr>
            <p:cNvPr id="30" name="타원 8">
              <a:extLst>
                <a:ext uri="{FF2B5EF4-FFF2-40B4-BE49-F238E27FC236}">
                  <a16:creationId xmlns:a16="http://schemas.microsoft.com/office/drawing/2014/main" xmlns="" id="{9BD641B8-927E-40D2-B0FC-C372D8A77530}"/>
                </a:ext>
              </a:extLst>
            </p:cNvPr>
            <p:cNvSpPr/>
            <p:nvPr/>
          </p:nvSpPr>
          <p:spPr>
            <a:xfrm>
              <a:off x="527322" y="2435453"/>
              <a:ext cx="1620000" cy="162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8">
              <a:extLst>
                <a:ext uri="{FF2B5EF4-FFF2-40B4-BE49-F238E27FC236}">
                  <a16:creationId xmlns:a16="http://schemas.microsoft.com/office/drawing/2014/main" xmlns="" id="{11BF1683-A84D-4A2E-85F5-C64F1D40F4B1}"/>
                </a:ext>
              </a:extLst>
            </p:cNvPr>
            <p:cNvSpPr/>
            <p:nvPr/>
          </p:nvSpPr>
          <p:spPr>
            <a:xfrm>
              <a:off x="707322" y="2615453"/>
              <a:ext cx="1260000" cy="1260000"/>
            </a:xfrm>
            <a:prstGeom prst="ellipse">
              <a:avLst/>
            </a:prstGeom>
            <a:gradFill>
              <a:gsLst>
                <a:gs pos="0">
                  <a:srgbClr val="F9C854">
                    <a:lumMod val="65000"/>
                  </a:srgbClr>
                </a:gs>
                <a:gs pos="34000">
                  <a:srgbClr val="F9C854">
                    <a:lumMod val="65000"/>
                  </a:srgbClr>
                </a:gs>
                <a:gs pos="83000">
                  <a:srgbClr val="F9C854"/>
                </a:gs>
                <a:gs pos="100000">
                  <a:srgbClr val="F9C854">
                    <a:lumMod val="90000"/>
                    <a:lumOff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47"/>
            <p:cNvSpPr/>
            <p:nvPr/>
          </p:nvSpPr>
          <p:spPr>
            <a:xfrm>
              <a:off x="1036415" y="2722135"/>
              <a:ext cx="612186" cy="1048433"/>
            </a:xfrm>
            <a:custGeom>
              <a:avLst/>
              <a:gdLst>
                <a:gd name="connsiteX0" fmla="*/ 995588 w 2783138"/>
                <a:gd name="connsiteY0" fmla="*/ 0 h 4766416"/>
                <a:gd name="connsiteX1" fmla="*/ 1778851 w 2783138"/>
                <a:gd name="connsiteY1" fmla="*/ 0 h 4766416"/>
                <a:gd name="connsiteX2" fmla="*/ 1778851 w 2783138"/>
                <a:gd name="connsiteY2" fmla="*/ 643576 h 4766416"/>
                <a:gd name="connsiteX3" fmla="*/ 2725784 w 2783138"/>
                <a:gd name="connsiteY3" fmla="*/ 643576 h 4766416"/>
                <a:gd name="connsiteX4" fmla="*/ 2728687 w 2783138"/>
                <a:gd name="connsiteY4" fmla="*/ 1311001 h 4766416"/>
                <a:gd name="connsiteX5" fmla="*/ 2710648 w 2783138"/>
                <a:gd name="connsiteY5" fmla="*/ 1313847 h 4766416"/>
                <a:gd name="connsiteX6" fmla="*/ 1272000 w 2783138"/>
                <a:gd name="connsiteY6" fmla="*/ 3279234 h 4766416"/>
                <a:gd name="connsiteX7" fmla="*/ 2783138 w 2783138"/>
                <a:gd name="connsiteY7" fmla="*/ 3287847 h 4766416"/>
                <a:gd name="connsiteX8" fmla="*/ 2783138 w 2783138"/>
                <a:gd name="connsiteY8" fmla="*/ 4138821 h 4766416"/>
                <a:gd name="connsiteX9" fmla="*/ 1774146 w 2783138"/>
                <a:gd name="connsiteY9" fmla="*/ 4138821 h 4766416"/>
                <a:gd name="connsiteX10" fmla="*/ 1774146 w 2783138"/>
                <a:gd name="connsiteY10" fmla="*/ 4766416 h 4766416"/>
                <a:gd name="connsiteX11" fmla="*/ 990883 w 2783138"/>
                <a:gd name="connsiteY11" fmla="*/ 4766416 h 4766416"/>
                <a:gd name="connsiteX12" fmla="*/ 990883 w 2783138"/>
                <a:gd name="connsiteY12" fmla="*/ 4138821 h 4766416"/>
                <a:gd name="connsiteX13" fmla="*/ 12704 w 2783138"/>
                <a:gd name="connsiteY13" fmla="*/ 4138821 h 4766416"/>
                <a:gd name="connsiteX14" fmla="*/ 5885 w 2783138"/>
                <a:gd name="connsiteY14" fmla="*/ 3541613 h 4766416"/>
                <a:gd name="connsiteX15" fmla="*/ 0 w 2783138"/>
                <a:gd name="connsiteY15" fmla="*/ 3542771 h 4766416"/>
                <a:gd name="connsiteX16" fmla="*/ 5808 w 2783138"/>
                <a:gd name="connsiteY16" fmla="*/ 3534880 h 4766416"/>
                <a:gd name="connsiteX17" fmla="*/ 5805 w 2783138"/>
                <a:gd name="connsiteY17" fmla="*/ 3534589 h 4766416"/>
                <a:gd name="connsiteX18" fmla="*/ 6061 w 2783138"/>
                <a:gd name="connsiteY18" fmla="*/ 3534536 h 4766416"/>
                <a:gd name="connsiteX19" fmla="*/ 1501833 w 2783138"/>
                <a:gd name="connsiteY19" fmla="*/ 1502412 h 4766416"/>
                <a:gd name="connsiteX20" fmla="*/ 1517941 w 2783138"/>
                <a:gd name="connsiteY20" fmla="*/ 1499718 h 4766416"/>
                <a:gd name="connsiteX21" fmla="*/ 138681 w 2783138"/>
                <a:gd name="connsiteY21" fmla="*/ 1502590 h 4766416"/>
                <a:gd name="connsiteX22" fmla="*/ 138681 w 2783138"/>
                <a:gd name="connsiteY22" fmla="*/ 643576 h 4766416"/>
                <a:gd name="connsiteX23" fmla="*/ 995588 w 2783138"/>
                <a:gd name="connsiteY23" fmla="*/ 643576 h 476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3138" h="4766416">
                  <a:moveTo>
                    <a:pt x="995588" y="0"/>
                  </a:moveTo>
                  <a:lnTo>
                    <a:pt x="1778851" y="0"/>
                  </a:lnTo>
                  <a:lnTo>
                    <a:pt x="1778851" y="643576"/>
                  </a:lnTo>
                  <a:lnTo>
                    <a:pt x="2725784" y="643576"/>
                  </a:lnTo>
                  <a:cubicBezTo>
                    <a:pt x="2726752" y="866051"/>
                    <a:pt x="2727719" y="1088526"/>
                    <a:pt x="2728687" y="1311001"/>
                  </a:cubicBezTo>
                  <a:lnTo>
                    <a:pt x="2710648" y="1313847"/>
                  </a:lnTo>
                  <a:lnTo>
                    <a:pt x="1272000" y="3279234"/>
                  </a:lnTo>
                  <a:lnTo>
                    <a:pt x="2783138" y="3287847"/>
                  </a:lnTo>
                  <a:lnTo>
                    <a:pt x="2783138" y="4138821"/>
                  </a:lnTo>
                  <a:lnTo>
                    <a:pt x="1774146" y="4138821"/>
                  </a:lnTo>
                  <a:lnTo>
                    <a:pt x="1774146" y="4766416"/>
                  </a:lnTo>
                  <a:lnTo>
                    <a:pt x="990883" y="4766416"/>
                  </a:lnTo>
                  <a:lnTo>
                    <a:pt x="990883" y="4138821"/>
                  </a:lnTo>
                  <a:lnTo>
                    <a:pt x="12704" y="4138821"/>
                  </a:lnTo>
                  <a:lnTo>
                    <a:pt x="5885" y="3541613"/>
                  </a:lnTo>
                  <a:lnTo>
                    <a:pt x="0" y="3542771"/>
                  </a:lnTo>
                  <a:lnTo>
                    <a:pt x="5808" y="3534880"/>
                  </a:lnTo>
                  <a:lnTo>
                    <a:pt x="5805" y="3534589"/>
                  </a:lnTo>
                  <a:lnTo>
                    <a:pt x="6061" y="3534536"/>
                  </a:lnTo>
                  <a:lnTo>
                    <a:pt x="1501833" y="1502412"/>
                  </a:lnTo>
                  <a:lnTo>
                    <a:pt x="1517941" y="1499718"/>
                  </a:lnTo>
                  <a:lnTo>
                    <a:pt x="138681" y="1502590"/>
                  </a:lnTo>
                  <a:lnTo>
                    <a:pt x="138681" y="643576"/>
                  </a:lnTo>
                  <a:lnTo>
                    <a:pt x="995588" y="6435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3" name="Picture 12">
            <a:extLst>
              <a:ext uri="{FF2B5EF4-FFF2-40B4-BE49-F238E27FC236}">
                <a16:creationId xmlns:a16="http://schemas.microsoft.com/office/drawing/2014/main" xmlns="" id="{B4CC664D-B74D-04DA-F131-B98501B87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35" y="1216550"/>
            <a:ext cx="4308679" cy="3685287"/>
          </a:xfrm>
          <a:prstGeom prst="rect">
            <a:avLst/>
          </a:prstGeom>
        </p:spPr>
      </p:pic>
      <p:pic>
        <p:nvPicPr>
          <p:cNvPr id="15" name="Picture 14">
            <a:extLst>
              <a:ext uri="{FF2B5EF4-FFF2-40B4-BE49-F238E27FC236}">
                <a16:creationId xmlns:a16="http://schemas.microsoft.com/office/drawing/2014/main" xmlns="" id="{C0AA8A2A-9836-F815-594A-959A35EF7D5E}"/>
              </a:ext>
            </a:extLst>
          </p:cNvPr>
          <p:cNvPicPr>
            <a:picLocks noChangeAspect="1"/>
          </p:cNvPicPr>
          <p:nvPr/>
        </p:nvPicPr>
        <p:blipFill rotWithShape="1">
          <a:blip r:embed="rId3"/>
          <a:srcRect l="1610" t="409"/>
          <a:stretch/>
        </p:blipFill>
        <p:spPr>
          <a:xfrm>
            <a:off x="6902104" y="1251397"/>
            <a:ext cx="4245945" cy="3925057"/>
          </a:xfrm>
          <a:prstGeom prst="rect">
            <a:avLst/>
          </a:prstGeom>
        </p:spPr>
      </p:pic>
    </p:spTree>
    <p:extLst>
      <p:ext uri="{BB962C8B-B14F-4D97-AF65-F5344CB8AC3E}">
        <p14:creationId xmlns:p14="http://schemas.microsoft.com/office/powerpoint/2010/main" val="2265642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Advantages&amp; Conclusion</a:t>
            </a:r>
            <a:endParaRPr lang="en-US" dirty="0"/>
          </a:p>
        </p:txBody>
      </p:sp>
    </p:spTree>
    <p:extLst>
      <p:ext uri="{BB962C8B-B14F-4D97-AF65-F5344CB8AC3E}">
        <p14:creationId xmlns:p14="http://schemas.microsoft.com/office/powerpoint/2010/main" val="2153506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5AF3E01C-994A-447F-B3E8-A6DE721A79FD}"/>
              </a:ext>
            </a:extLst>
          </p:cNvPr>
          <p:cNvSpPr/>
          <p:nvPr/>
        </p:nvSpPr>
        <p:spPr>
          <a:xfrm>
            <a:off x="7464669" y="-16094"/>
            <a:ext cx="4727331" cy="6876200"/>
          </a:xfrm>
          <a:custGeom>
            <a:avLst/>
            <a:gdLst/>
            <a:ahLst/>
            <a:cxnLst/>
            <a:rect l="l" t="t" r="r" b="b"/>
            <a:pathLst>
              <a:path w="4202678" h="4745641">
                <a:moveTo>
                  <a:pt x="4202678" y="0"/>
                </a:moveTo>
                <a:lnTo>
                  <a:pt x="4202678" y="4745641"/>
                </a:lnTo>
                <a:lnTo>
                  <a:pt x="0" y="47456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Rectangle 2">
            <a:extLst>
              <a:ext uri="{FF2B5EF4-FFF2-40B4-BE49-F238E27FC236}">
                <a16:creationId xmlns:a16="http://schemas.microsoft.com/office/drawing/2014/main" xmlns="" id="{7E2221FC-EA99-47F8-95B3-7432ED7AB498}"/>
              </a:ext>
            </a:extLst>
          </p:cNvPr>
          <p:cNvSpPr/>
          <p:nvPr/>
        </p:nvSpPr>
        <p:spPr>
          <a:xfrm>
            <a:off x="7757124" y="-18200"/>
            <a:ext cx="4434876" cy="6876200"/>
          </a:xfrm>
          <a:custGeom>
            <a:avLst/>
            <a:gdLst/>
            <a:ahLst/>
            <a:cxnLst/>
            <a:rect l="l" t="t" r="r" b="b"/>
            <a:pathLst>
              <a:path w="4202678" h="4745641">
                <a:moveTo>
                  <a:pt x="4202678" y="0"/>
                </a:moveTo>
                <a:lnTo>
                  <a:pt x="4202678" y="4745641"/>
                </a:lnTo>
                <a:lnTo>
                  <a:pt x="0" y="474564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sz="quarter" idx="10"/>
          </p:nvPr>
        </p:nvSpPr>
        <p:spPr/>
        <p:txBody>
          <a:bodyPr/>
          <a:lstStyle/>
          <a:p>
            <a:r>
              <a:rPr lang="en-US" dirty="0" smtClean="0">
                <a:solidFill>
                  <a:schemeClr val="accent2"/>
                </a:solidFill>
              </a:rPr>
              <a:t>Advantages</a:t>
            </a:r>
            <a:endParaRPr lang="en-US" dirty="0">
              <a:solidFill>
                <a:schemeClr val="accent2"/>
              </a:solidFill>
            </a:endParaRPr>
          </a:p>
        </p:txBody>
      </p:sp>
      <p:grpSp>
        <p:nvGrpSpPr>
          <p:cNvPr id="5" name="Group 3">
            <a:extLst>
              <a:ext uri="{FF2B5EF4-FFF2-40B4-BE49-F238E27FC236}">
                <a16:creationId xmlns:a16="http://schemas.microsoft.com/office/drawing/2014/main" xmlns="" id="{876FAE49-1BE2-4A20-A5AC-15444A606BD9}"/>
              </a:ext>
            </a:extLst>
          </p:cNvPr>
          <p:cNvGrpSpPr/>
          <p:nvPr/>
        </p:nvGrpSpPr>
        <p:grpSpPr>
          <a:xfrm>
            <a:off x="8431939" y="1694791"/>
            <a:ext cx="1584176" cy="4723042"/>
            <a:chOff x="6471827" y="627534"/>
            <a:chExt cx="1298611" cy="4144897"/>
          </a:xfrm>
        </p:grpSpPr>
        <p:sp>
          <p:nvSpPr>
            <p:cNvPr id="6" name="Oval 2">
              <a:extLst>
                <a:ext uri="{FF2B5EF4-FFF2-40B4-BE49-F238E27FC236}">
                  <a16:creationId xmlns:a16="http://schemas.microsoft.com/office/drawing/2014/main" xmlns="" id="{DE783F32-7CF7-4899-8CA0-AE3C55659766}"/>
                </a:ext>
              </a:extLst>
            </p:cNvPr>
            <p:cNvSpPr/>
            <p:nvPr/>
          </p:nvSpPr>
          <p:spPr>
            <a:xfrm rot="1887332">
              <a:off x="6471827" y="3934512"/>
              <a:ext cx="1298611" cy="837919"/>
            </a:xfrm>
            <a:prstGeom prst="ellipse">
              <a:avLst/>
            </a:prstGeom>
            <a:solidFill>
              <a:schemeClr val="tx1">
                <a:lumMod val="75000"/>
                <a:lumOff val="25000"/>
                <a:alpha val="48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Group 56">
              <a:extLst>
                <a:ext uri="{FF2B5EF4-FFF2-40B4-BE49-F238E27FC236}">
                  <a16:creationId xmlns:a16="http://schemas.microsoft.com/office/drawing/2014/main" xmlns="" id="{C55AC786-1BDF-42F0-A8D0-24CB969C2800}"/>
                </a:ext>
              </a:extLst>
            </p:cNvPr>
            <p:cNvGrpSpPr/>
            <p:nvPr/>
          </p:nvGrpSpPr>
          <p:grpSpPr>
            <a:xfrm>
              <a:off x="6588224" y="627534"/>
              <a:ext cx="1091041" cy="3865265"/>
              <a:chOff x="1962627" y="587921"/>
              <a:chExt cx="1606904" cy="5692831"/>
            </a:xfrm>
          </p:grpSpPr>
          <p:sp>
            <p:nvSpPr>
              <p:cNvPr id="8" name="Freeform 57">
                <a:extLst>
                  <a:ext uri="{FF2B5EF4-FFF2-40B4-BE49-F238E27FC236}">
                    <a16:creationId xmlns:a16="http://schemas.microsoft.com/office/drawing/2014/main" xmlns="" id="{AAF36A6C-28CD-4E58-9C9B-DBCAAD1D2040}"/>
                  </a:ext>
                </a:extLst>
              </p:cNvPr>
              <p:cNvSpPr/>
              <p:nvPr/>
            </p:nvSpPr>
            <p:spPr>
              <a:xfrm>
                <a:off x="2733325" y="5823612"/>
                <a:ext cx="372189" cy="457140"/>
              </a:xfrm>
              <a:custGeom>
                <a:avLst/>
                <a:gdLst>
                  <a:gd name="connsiteX0" fmla="*/ 295625 w 372189"/>
                  <a:gd name="connsiteY0" fmla="*/ 926 h 457140"/>
                  <a:gd name="connsiteX1" fmla="*/ 147988 w 372189"/>
                  <a:gd name="connsiteY1" fmla="*/ 53313 h 457140"/>
                  <a:gd name="connsiteX2" fmla="*/ 114650 w 372189"/>
                  <a:gd name="connsiteY2" fmla="*/ 91413 h 457140"/>
                  <a:gd name="connsiteX3" fmla="*/ 100363 w 372189"/>
                  <a:gd name="connsiteY3" fmla="*/ 134276 h 457140"/>
                  <a:gd name="connsiteX4" fmla="*/ 67025 w 372189"/>
                  <a:gd name="connsiteY4" fmla="*/ 181901 h 457140"/>
                  <a:gd name="connsiteX5" fmla="*/ 81313 w 372189"/>
                  <a:gd name="connsiteY5" fmla="*/ 239051 h 457140"/>
                  <a:gd name="connsiteX6" fmla="*/ 57500 w 372189"/>
                  <a:gd name="connsiteY6" fmla="*/ 286676 h 457140"/>
                  <a:gd name="connsiteX7" fmla="*/ 38450 w 372189"/>
                  <a:gd name="connsiteY7" fmla="*/ 310488 h 457140"/>
                  <a:gd name="connsiteX8" fmla="*/ 24163 w 372189"/>
                  <a:gd name="connsiteY8" fmla="*/ 348588 h 457140"/>
                  <a:gd name="connsiteX9" fmla="*/ 5113 w 372189"/>
                  <a:gd name="connsiteY9" fmla="*/ 391451 h 457140"/>
                  <a:gd name="connsiteX10" fmla="*/ 14638 w 372189"/>
                  <a:gd name="connsiteY10" fmla="*/ 453363 h 457140"/>
                  <a:gd name="connsiteX11" fmla="*/ 152750 w 372189"/>
                  <a:gd name="connsiteY11" fmla="*/ 448601 h 457140"/>
                  <a:gd name="connsiteX12" fmla="*/ 276575 w 372189"/>
                  <a:gd name="connsiteY12" fmla="*/ 434313 h 457140"/>
                  <a:gd name="connsiteX13" fmla="*/ 333725 w 372189"/>
                  <a:gd name="connsiteY13" fmla="*/ 391451 h 457140"/>
                  <a:gd name="connsiteX14" fmla="*/ 338488 w 372189"/>
                  <a:gd name="connsiteY14" fmla="*/ 320013 h 457140"/>
                  <a:gd name="connsiteX15" fmla="*/ 357538 w 372189"/>
                  <a:gd name="connsiteY15" fmla="*/ 339063 h 457140"/>
                  <a:gd name="connsiteX16" fmla="*/ 371825 w 372189"/>
                  <a:gd name="connsiteY16" fmla="*/ 310488 h 457140"/>
                  <a:gd name="connsiteX17" fmla="*/ 367063 w 372189"/>
                  <a:gd name="connsiteY17" fmla="*/ 229526 h 457140"/>
                  <a:gd name="connsiteX18" fmla="*/ 357538 w 372189"/>
                  <a:gd name="connsiteY18" fmla="*/ 177138 h 457140"/>
                  <a:gd name="connsiteX19" fmla="*/ 343250 w 372189"/>
                  <a:gd name="connsiteY19" fmla="*/ 100938 h 457140"/>
                  <a:gd name="connsiteX20" fmla="*/ 295625 w 372189"/>
                  <a:gd name="connsiteY20" fmla="*/ 926 h 45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2189" h="45714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 </a:t>
                </a:r>
                <a:endParaRPr lang="ko-KR" altLang="en-US" dirty="0"/>
              </a:p>
            </p:txBody>
          </p:sp>
          <p:sp>
            <p:nvSpPr>
              <p:cNvPr id="9" name="Freeform 58">
                <a:extLst>
                  <a:ext uri="{FF2B5EF4-FFF2-40B4-BE49-F238E27FC236}">
                    <a16:creationId xmlns:a16="http://schemas.microsoft.com/office/drawing/2014/main" xmlns="" id="{0492545A-836B-474B-840A-D6607C1197B3}"/>
                  </a:ext>
                </a:extLst>
              </p:cNvPr>
              <p:cNvSpPr/>
              <p:nvPr/>
            </p:nvSpPr>
            <p:spPr>
              <a:xfrm>
                <a:off x="2355309" y="5349401"/>
                <a:ext cx="349372" cy="622774"/>
              </a:xfrm>
              <a:custGeom>
                <a:avLst/>
                <a:gdLst>
                  <a:gd name="connsiteX0" fmla="*/ 245016 w 349372"/>
                  <a:gd name="connsiteY0" fmla="*/ 3649 h 622774"/>
                  <a:gd name="connsiteX1" fmla="*/ 325979 w 349372"/>
                  <a:gd name="connsiteY1" fmla="*/ 32224 h 622774"/>
                  <a:gd name="connsiteX2" fmla="*/ 345029 w 349372"/>
                  <a:gd name="connsiteY2" fmla="*/ 136999 h 622774"/>
                  <a:gd name="connsiteX3" fmla="*/ 345029 w 349372"/>
                  <a:gd name="connsiteY3" fmla="*/ 160812 h 622774"/>
                  <a:gd name="connsiteX4" fmla="*/ 297404 w 349372"/>
                  <a:gd name="connsiteY4" fmla="*/ 251299 h 622774"/>
                  <a:gd name="connsiteX5" fmla="*/ 283116 w 349372"/>
                  <a:gd name="connsiteY5" fmla="*/ 256062 h 622774"/>
                  <a:gd name="connsiteX6" fmla="*/ 273591 w 349372"/>
                  <a:gd name="connsiteY6" fmla="*/ 313212 h 622774"/>
                  <a:gd name="connsiteX7" fmla="*/ 273591 w 349372"/>
                  <a:gd name="connsiteY7" fmla="*/ 360837 h 622774"/>
                  <a:gd name="connsiteX8" fmla="*/ 278354 w 349372"/>
                  <a:gd name="connsiteY8" fmla="*/ 413224 h 622774"/>
                  <a:gd name="connsiteX9" fmla="*/ 259304 w 349372"/>
                  <a:gd name="connsiteY9" fmla="*/ 498949 h 622774"/>
                  <a:gd name="connsiteX10" fmla="*/ 235491 w 349372"/>
                  <a:gd name="connsiteY10" fmla="*/ 551337 h 622774"/>
                  <a:gd name="connsiteX11" fmla="*/ 168816 w 349372"/>
                  <a:gd name="connsiteY11" fmla="*/ 598962 h 622774"/>
                  <a:gd name="connsiteX12" fmla="*/ 92616 w 349372"/>
                  <a:gd name="connsiteY12" fmla="*/ 622774 h 622774"/>
                  <a:gd name="connsiteX13" fmla="*/ 21179 w 349372"/>
                  <a:gd name="connsiteY13" fmla="*/ 598962 h 622774"/>
                  <a:gd name="connsiteX14" fmla="*/ 2129 w 349372"/>
                  <a:gd name="connsiteY14" fmla="*/ 556099 h 622774"/>
                  <a:gd name="connsiteX15" fmla="*/ 6891 w 349372"/>
                  <a:gd name="connsiteY15" fmla="*/ 465612 h 622774"/>
                  <a:gd name="connsiteX16" fmla="*/ 59279 w 349372"/>
                  <a:gd name="connsiteY16" fmla="*/ 346549 h 622774"/>
                  <a:gd name="connsiteX17" fmla="*/ 106904 w 349372"/>
                  <a:gd name="connsiteY17" fmla="*/ 227487 h 622774"/>
                  <a:gd name="connsiteX18" fmla="*/ 130716 w 349372"/>
                  <a:gd name="connsiteY18" fmla="*/ 151287 h 622774"/>
                  <a:gd name="connsiteX19" fmla="*/ 168816 w 349372"/>
                  <a:gd name="connsiteY19" fmla="*/ 17937 h 622774"/>
                  <a:gd name="connsiteX20" fmla="*/ 245016 w 349372"/>
                  <a:gd name="connsiteY20" fmla="*/ 3649 h 62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9372" h="622774">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59">
                <a:extLst>
                  <a:ext uri="{FF2B5EF4-FFF2-40B4-BE49-F238E27FC236}">
                    <a16:creationId xmlns:a16="http://schemas.microsoft.com/office/drawing/2014/main" xmlns="" id="{71B50B42-C215-4B37-98B5-AB9083B61D15}"/>
                  </a:ext>
                </a:extLst>
              </p:cNvPr>
              <p:cNvSpPr/>
              <p:nvPr/>
            </p:nvSpPr>
            <p:spPr>
              <a:xfrm>
                <a:off x="2385747" y="3258503"/>
                <a:ext cx="987690" cy="2696464"/>
              </a:xfrm>
              <a:custGeom>
                <a:avLst/>
                <a:gdLst>
                  <a:gd name="connsiteX0" fmla="*/ 905141 w 987690"/>
                  <a:gd name="connsiteY0" fmla="*/ 46672 h 2696464"/>
                  <a:gd name="connsiteX1" fmla="*/ 786078 w 987690"/>
                  <a:gd name="connsiteY1" fmla="*/ 3810 h 2696464"/>
                  <a:gd name="connsiteX2" fmla="*/ 409841 w 987690"/>
                  <a:gd name="connsiteY2" fmla="*/ 8572 h 2696464"/>
                  <a:gd name="connsiteX3" fmla="*/ 166953 w 987690"/>
                  <a:gd name="connsiteY3" fmla="*/ 60960 h 2696464"/>
                  <a:gd name="connsiteX4" fmla="*/ 52653 w 987690"/>
                  <a:gd name="connsiteY4" fmla="*/ 137160 h 2696464"/>
                  <a:gd name="connsiteX5" fmla="*/ 28841 w 987690"/>
                  <a:gd name="connsiteY5" fmla="*/ 284797 h 2696464"/>
                  <a:gd name="connsiteX6" fmla="*/ 266 w 987690"/>
                  <a:gd name="connsiteY6" fmla="*/ 513397 h 2696464"/>
                  <a:gd name="connsiteX7" fmla="*/ 14553 w 987690"/>
                  <a:gd name="connsiteY7" fmla="*/ 589597 h 2696464"/>
                  <a:gd name="connsiteX8" fmla="*/ 14553 w 987690"/>
                  <a:gd name="connsiteY8" fmla="*/ 661035 h 2696464"/>
                  <a:gd name="connsiteX9" fmla="*/ 28841 w 987690"/>
                  <a:gd name="connsiteY9" fmla="*/ 761047 h 2696464"/>
                  <a:gd name="connsiteX10" fmla="*/ 38366 w 987690"/>
                  <a:gd name="connsiteY10" fmla="*/ 861060 h 2696464"/>
                  <a:gd name="connsiteX11" fmla="*/ 43128 w 987690"/>
                  <a:gd name="connsiteY11" fmla="*/ 956310 h 2696464"/>
                  <a:gd name="connsiteX12" fmla="*/ 52653 w 987690"/>
                  <a:gd name="connsiteY12" fmla="*/ 1046797 h 2696464"/>
                  <a:gd name="connsiteX13" fmla="*/ 38366 w 987690"/>
                  <a:gd name="connsiteY13" fmla="*/ 1122997 h 2696464"/>
                  <a:gd name="connsiteX14" fmla="*/ 66941 w 987690"/>
                  <a:gd name="connsiteY14" fmla="*/ 1175385 h 2696464"/>
                  <a:gd name="connsiteX15" fmla="*/ 76466 w 987690"/>
                  <a:gd name="connsiteY15" fmla="*/ 1265872 h 2696464"/>
                  <a:gd name="connsiteX16" fmla="*/ 43128 w 987690"/>
                  <a:gd name="connsiteY16" fmla="*/ 1389697 h 2696464"/>
                  <a:gd name="connsiteX17" fmla="*/ 47891 w 987690"/>
                  <a:gd name="connsiteY17" fmla="*/ 1442085 h 2696464"/>
                  <a:gd name="connsiteX18" fmla="*/ 28841 w 987690"/>
                  <a:gd name="connsiteY18" fmla="*/ 1537335 h 2696464"/>
                  <a:gd name="connsiteX19" fmla="*/ 19316 w 987690"/>
                  <a:gd name="connsiteY19" fmla="*/ 1642110 h 2696464"/>
                  <a:gd name="connsiteX20" fmla="*/ 38366 w 987690"/>
                  <a:gd name="connsiteY20" fmla="*/ 1780222 h 2696464"/>
                  <a:gd name="connsiteX21" fmla="*/ 38366 w 987690"/>
                  <a:gd name="connsiteY21" fmla="*/ 1942147 h 2696464"/>
                  <a:gd name="connsiteX22" fmla="*/ 52653 w 987690"/>
                  <a:gd name="connsiteY22" fmla="*/ 2042160 h 2696464"/>
                  <a:gd name="connsiteX23" fmla="*/ 43128 w 987690"/>
                  <a:gd name="connsiteY23" fmla="*/ 2085022 h 2696464"/>
                  <a:gd name="connsiteX24" fmla="*/ 76466 w 987690"/>
                  <a:gd name="connsiteY24" fmla="*/ 2189797 h 2696464"/>
                  <a:gd name="connsiteX25" fmla="*/ 109803 w 987690"/>
                  <a:gd name="connsiteY25" fmla="*/ 2299335 h 2696464"/>
                  <a:gd name="connsiteX26" fmla="*/ 166953 w 987690"/>
                  <a:gd name="connsiteY26" fmla="*/ 2337435 h 2696464"/>
                  <a:gd name="connsiteX27" fmla="*/ 243153 w 987690"/>
                  <a:gd name="connsiteY27" fmla="*/ 2246947 h 2696464"/>
                  <a:gd name="connsiteX28" fmla="*/ 300303 w 987690"/>
                  <a:gd name="connsiteY28" fmla="*/ 2142172 h 2696464"/>
                  <a:gd name="connsiteX29" fmla="*/ 295541 w 987690"/>
                  <a:gd name="connsiteY29" fmla="*/ 2032635 h 2696464"/>
                  <a:gd name="connsiteX30" fmla="*/ 319353 w 987690"/>
                  <a:gd name="connsiteY30" fmla="*/ 1842135 h 2696464"/>
                  <a:gd name="connsiteX31" fmla="*/ 328878 w 987690"/>
                  <a:gd name="connsiteY31" fmla="*/ 1723072 h 2696464"/>
                  <a:gd name="connsiteX32" fmla="*/ 328878 w 987690"/>
                  <a:gd name="connsiteY32" fmla="*/ 1604010 h 2696464"/>
                  <a:gd name="connsiteX33" fmla="*/ 343166 w 987690"/>
                  <a:gd name="connsiteY33" fmla="*/ 1503997 h 2696464"/>
                  <a:gd name="connsiteX34" fmla="*/ 362216 w 987690"/>
                  <a:gd name="connsiteY34" fmla="*/ 1475422 h 2696464"/>
                  <a:gd name="connsiteX35" fmla="*/ 366978 w 987690"/>
                  <a:gd name="connsiteY35" fmla="*/ 1432560 h 2696464"/>
                  <a:gd name="connsiteX36" fmla="*/ 381266 w 987690"/>
                  <a:gd name="connsiteY36" fmla="*/ 1418272 h 2696464"/>
                  <a:gd name="connsiteX37" fmla="*/ 362216 w 987690"/>
                  <a:gd name="connsiteY37" fmla="*/ 1337310 h 2696464"/>
                  <a:gd name="connsiteX38" fmla="*/ 390791 w 987690"/>
                  <a:gd name="connsiteY38" fmla="*/ 1237297 h 2696464"/>
                  <a:gd name="connsiteX39" fmla="*/ 419366 w 987690"/>
                  <a:gd name="connsiteY39" fmla="*/ 1199197 h 2696464"/>
                  <a:gd name="connsiteX40" fmla="*/ 419366 w 987690"/>
                  <a:gd name="connsiteY40" fmla="*/ 1046797 h 2696464"/>
                  <a:gd name="connsiteX41" fmla="*/ 438416 w 987690"/>
                  <a:gd name="connsiteY41" fmla="*/ 994410 h 2696464"/>
                  <a:gd name="connsiteX42" fmla="*/ 443178 w 987690"/>
                  <a:gd name="connsiteY42" fmla="*/ 899160 h 2696464"/>
                  <a:gd name="connsiteX43" fmla="*/ 462228 w 987690"/>
                  <a:gd name="connsiteY43" fmla="*/ 822960 h 2696464"/>
                  <a:gd name="connsiteX44" fmla="*/ 481278 w 987690"/>
                  <a:gd name="connsiteY44" fmla="*/ 784860 h 2696464"/>
                  <a:gd name="connsiteX45" fmla="*/ 486041 w 987690"/>
                  <a:gd name="connsiteY45" fmla="*/ 913447 h 2696464"/>
                  <a:gd name="connsiteX46" fmla="*/ 509853 w 987690"/>
                  <a:gd name="connsiteY46" fmla="*/ 1027747 h 2696464"/>
                  <a:gd name="connsiteX47" fmla="*/ 519378 w 987690"/>
                  <a:gd name="connsiteY47" fmla="*/ 1127760 h 2696464"/>
                  <a:gd name="connsiteX48" fmla="*/ 500328 w 987690"/>
                  <a:gd name="connsiteY48" fmla="*/ 1284922 h 2696464"/>
                  <a:gd name="connsiteX49" fmla="*/ 519378 w 987690"/>
                  <a:gd name="connsiteY49" fmla="*/ 1323022 h 2696464"/>
                  <a:gd name="connsiteX50" fmla="*/ 514616 w 987690"/>
                  <a:gd name="connsiteY50" fmla="*/ 1437322 h 2696464"/>
                  <a:gd name="connsiteX51" fmla="*/ 509853 w 987690"/>
                  <a:gd name="connsiteY51" fmla="*/ 1503997 h 2696464"/>
                  <a:gd name="connsiteX52" fmla="*/ 538428 w 987690"/>
                  <a:gd name="connsiteY52" fmla="*/ 1556385 h 2696464"/>
                  <a:gd name="connsiteX53" fmla="*/ 524141 w 987690"/>
                  <a:gd name="connsiteY53" fmla="*/ 1637347 h 2696464"/>
                  <a:gd name="connsiteX54" fmla="*/ 543191 w 987690"/>
                  <a:gd name="connsiteY54" fmla="*/ 1718310 h 2696464"/>
                  <a:gd name="connsiteX55" fmla="*/ 519378 w 987690"/>
                  <a:gd name="connsiteY55" fmla="*/ 1799272 h 2696464"/>
                  <a:gd name="connsiteX56" fmla="*/ 514616 w 987690"/>
                  <a:gd name="connsiteY56" fmla="*/ 2004060 h 2696464"/>
                  <a:gd name="connsiteX57" fmla="*/ 486041 w 987690"/>
                  <a:gd name="connsiteY57" fmla="*/ 2170747 h 2696464"/>
                  <a:gd name="connsiteX58" fmla="*/ 481278 w 987690"/>
                  <a:gd name="connsiteY58" fmla="*/ 2256472 h 2696464"/>
                  <a:gd name="connsiteX59" fmla="*/ 514616 w 987690"/>
                  <a:gd name="connsiteY59" fmla="*/ 2351722 h 2696464"/>
                  <a:gd name="connsiteX60" fmla="*/ 524141 w 987690"/>
                  <a:gd name="connsiteY60" fmla="*/ 2385060 h 2696464"/>
                  <a:gd name="connsiteX61" fmla="*/ 462228 w 987690"/>
                  <a:gd name="connsiteY61" fmla="*/ 2475547 h 2696464"/>
                  <a:gd name="connsiteX62" fmla="*/ 428891 w 987690"/>
                  <a:gd name="connsiteY62" fmla="*/ 2513647 h 2696464"/>
                  <a:gd name="connsiteX63" fmla="*/ 457466 w 987690"/>
                  <a:gd name="connsiteY63" fmla="*/ 2570797 h 2696464"/>
                  <a:gd name="connsiteX64" fmla="*/ 438416 w 987690"/>
                  <a:gd name="connsiteY64" fmla="*/ 2642235 h 2696464"/>
                  <a:gd name="connsiteX65" fmla="*/ 505091 w 987690"/>
                  <a:gd name="connsiteY65" fmla="*/ 2651760 h 2696464"/>
                  <a:gd name="connsiteX66" fmla="*/ 614628 w 987690"/>
                  <a:gd name="connsiteY66" fmla="*/ 2675572 h 2696464"/>
                  <a:gd name="connsiteX67" fmla="*/ 690828 w 987690"/>
                  <a:gd name="connsiteY67" fmla="*/ 2694622 h 2696464"/>
                  <a:gd name="connsiteX68" fmla="*/ 743216 w 987690"/>
                  <a:gd name="connsiteY68" fmla="*/ 2627947 h 2696464"/>
                  <a:gd name="connsiteX69" fmla="*/ 757503 w 987690"/>
                  <a:gd name="connsiteY69" fmla="*/ 2532697 h 2696464"/>
                  <a:gd name="connsiteX70" fmla="*/ 743216 w 987690"/>
                  <a:gd name="connsiteY70" fmla="*/ 2485072 h 2696464"/>
                  <a:gd name="connsiteX71" fmla="*/ 743216 w 987690"/>
                  <a:gd name="connsiteY71" fmla="*/ 2437447 h 2696464"/>
                  <a:gd name="connsiteX72" fmla="*/ 795603 w 987690"/>
                  <a:gd name="connsiteY72" fmla="*/ 2356485 h 2696464"/>
                  <a:gd name="connsiteX73" fmla="*/ 809891 w 987690"/>
                  <a:gd name="connsiteY73" fmla="*/ 2223135 h 2696464"/>
                  <a:gd name="connsiteX74" fmla="*/ 819416 w 987690"/>
                  <a:gd name="connsiteY74" fmla="*/ 2094547 h 2696464"/>
                  <a:gd name="connsiteX75" fmla="*/ 838466 w 987690"/>
                  <a:gd name="connsiteY75" fmla="*/ 1913572 h 2696464"/>
                  <a:gd name="connsiteX76" fmla="*/ 862278 w 987690"/>
                  <a:gd name="connsiteY76" fmla="*/ 1699260 h 2696464"/>
                  <a:gd name="connsiteX77" fmla="*/ 857516 w 987690"/>
                  <a:gd name="connsiteY77" fmla="*/ 1608772 h 2696464"/>
                  <a:gd name="connsiteX78" fmla="*/ 871803 w 987690"/>
                  <a:gd name="connsiteY78" fmla="*/ 1484947 h 2696464"/>
                  <a:gd name="connsiteX79" fmla="*/ 895616 w 987690"/>
                  <a:gd name="connsiteY79" fmla="*/ 1170622 h 2696464"/>
                  <a:gd name="connsiteX80" fmla="*/ 924191 w 987690"/>
                  <a:gd name="connsiteY80" fmla="*/ 908685 h 2696464"/>
                  <a:gd name="connsiteX81" fmla="*/ 914666 w 987690"/>
                  <a:gd name="connsiteY81" fmla="*/ 780097 h 2696464"/>
                  <a:gd name="connsiteX82" fmla="*/ 948003 w 987690"/>
                  <a:gd name="connsiteY82" fmla="*/ 613410 h 2696464"/>
                  <a:gd name="connsiteX83" fmla="*/ 981341 w 987690"/>
                  <a:gd name="connsiteY83" fmla="*/ 441960 h 2696464"/>
                  <a:gd name="connsiteX84" fmla="*/ 981341 w 987690"/>
                  <a:gd name="connsiteY84" fmla="*/ 337185 h 2696464"/>
                  <a:gd name="connsiteX85" fmla="*/ 981341 w 987690"/>
                  <a:gd name="connsiteY85" fmla="*/ 137160 h 2696464"/>
                  <a:gd name="connsiteX86" fmla="*/ 905141 w 987690"/>
                  <a:gd name="connsiteY86" fmla="*/ 46672 h 269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987690" h="2696464">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Freeform 60">
                <a:extLst>
                  <a:ext uri="{FF2B5EF4-FFF2-40B4-BE49-F238E27FC236}">
                    <a16:creationId xmlns:a16="http://schemas.microsoft.com/office/drawing/2014/main" xmlns="" id="{AFD0F877-A56A-4A81-A6CD-49C767F47B48}"/>
                  </a:ext>
                </a:extLst>
              </p:cNvPr>
              <p:cNvSpPr/>
              <p:nvPr/>
            </p:nvSpPr>
            <p:spPr>
              <a:xfrm>
                <a:off x="3327354" y="3615547"/>
                <a:ext cx="234996" cy="523697"/>
              </a:xfrm>
              <a:custGeom>
                <a:avLst/>
                <a:gdLst/>
                <a:ahLst/>
                <a:cxnLst/>
                <a:rect l="l" t="t" r="r" b="b"/>
                <a:pathLst>
                  <a:path w="221335" h="493253">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Freeform 61">
                <a:extLst>
                  <a:ext uri="{FF2B5EF4-FFF2-40B4-BE49-F238E27FC236}">
                    <a16:creationId xmlns:a16="http://schemas.microsoft.com/office/drawing/2014/main" xmlns="" id="{1AC02B97-A7B4-42B7-960D-3A4BF6A8E76C}"/>
                  </a:ext>
                </a:extLst>
              </p:cNvPr>
              <p:cNvSpPr/>
              <p:nvPr/>
            </p:nvSpPr>
            <p:spPr>
              <a:xfrm>
                <a:off x="2019921" y="587921"/>
                <a:ext cx="342320" cy="748473"/>
              </a:xfrm>
              <a:custGeom>
                <a:avLst/>
                <a:gdLst>
                  <a:gd name="connsiteX0" fmla="*/ 108599 w 342320"/>
                  <a:gd name="connsiteY0" fmla="*/ 748119 h 748473"/>
                  <a:gd name="connsiteX1" fmla="*/ 154319 w 342320"/>
                  <a:gd name="connsiteY1" fmla="*/ 529679 h 748473"/>
                  <a:gd name="connsiteX2" fmla="*/ 149239 w 342320"/>
                  <a:gd name="connsiteY2" fmla="*/ 443319 h 748473"/>
                  <a:gd name="connsiteX3" fmla="*/ 159399 w 342320"/>
                  <a:gd name="connsiteY3" fmla="*/ 377279 h 748473"/>
                  <a:gd name="connsiteX4" fmla="*/ 179719 w 342320"/>
                  <a:gd name="connsiteY4" fmla="*/ 341719 h 748473"/>
                  <a:gd name="connsiteX5" fmla="*/ 210199 w 342320"/>
                  <a:gd name="connsiteY5" fmla="*/ 301079 h 748473"/>
                  <a:gd name="connsiteX6" fmla="*/ 230519 w 342320"/>
                  <a:gd name="connsiteY6" fmla="*/ 295999 h 748473"/>
                  <a:gd name="connsiteX7" fmla="*/ 276239 w 342320"/>
                  <a:gd name="connsiteY7" fmla="*/ 255359 h 748473"/>
                  <a:gd name="connsiteX8" fmla="*/ 306719 w 342320"/>
                  <a:gd name="connsiteY8" fmla="*/ 219799 h 748473"/>
                  <a:gd name="connsiteX9" fmla="*/ 337199 w 342320"/>
                  <a:gd name="connsiteY9" fmla="*/ 148679 h 748473"/>
                  <a:gd name="connsiteX10" fmla="*/ 342279 w 342320"/>
                  <a:gd name="connsiteY10" fmla="*/ 87719 h 748473"/>
                  <a:gd name="connsiteX11" fmla="*/ 337199 w 342320"/>
                  <a:gd name="connsiteY11" fmla="*/ 67399 h 748473"/>
                  <a:gd name="connsiteX12" fmla="*/ 311799 w 342320"/>
                  <a:gd name="connsiteY12" fmla="*/ 52159 h 748473"/>
                  <a:gd name="connsiteX13" fmla="*/ 281319 w 342320"/>
                  <a:gd name="connsiteY13" fmla="*/ 21679 h 748473"/>
                  <a:gd name="connsiteX14" fmla="*/ 260999 w 342320"/>
                  <a:gd name="connsiteY14" fmla="*/ 16599 h 748473"/>
                  <a:gd name="connsiteX15" fmla="*/ 225439 w 342320"/>
                  <a:gd name="connsiteY15" fmla="*/ 16599 h 748473"/>
                  <a:gd name="connsiteX16" fmla="*/ 154319 w 342320"/>
                  <a:gd name="connsiteY16" fmla="*/ 6439 h 748473"/>
                  <a:gd name="connsiteX17" fmla="*/ 113679 w 342320"/>
                  <a:gd name="connsiteY17" fmla="*/ 1359 h 748473"/>
                  <a:gd name="connsiteX18" fmla="*/ 93359 w 342320"/>
                  <a:gd name="connsiteY18" fmla="*/ 31839 h 748473"/>
                  <a:gd name="connsiteX19" fmla="*/ 93359 w 342320"/>
                  <a:gd name="connsiteY19" fmla="*/ 67399 h 748473"/>
                  <a:gd name="connsiteX20" fmla="*/ 78119 w 342320"/>
                  <a:gd name="connsiteY20" fmla="*/ 123279 h 748473"/>
                  <a:gd name="connsiteX21" fmla="*/ 47639 w 342320"/>
                  <a:gd name="connsiteY21" fmla="*/ 168999 h 748473"/>
                  <a:gd name="connsiteX22" fmla="*/ 37479 w 342320"/>
                  <a:gd name="connsiteY22" fmla="*/ 265519 h 748473"/>
                  <a:gd name="connsiteX23" fmla="*/ 22239 w 342320"/>
                  <a:gd name="connsiteY23" fmla="*/ 321399 h 748473"/>
                  <a:gd name="connsiteX24" fmla="*/ 6999 w 342320"/>
                  <a:gd name="connsiteY24" fmla="*/ 397599 h 748473"/>
                  <a:gd name="connsiteX25" fmla="*/ 6999 w 342320"/>
                  <a:gd name="connsiteY25" fmla="*/ 473799 h 748473"/>
                  <a:gd name="connsiteX26" fmla="*/ 108599 w 342320"/>
                  <a:gd name="connsiteY26" fmla="*/ 748119 h 74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2320" h="748473">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62">
                <a:extLst>
                  <a:ext uri="{FF2B5EF4-FFF2-40B4-BE49-F238E27FC236}">
                    <a16:creationId xmlns:a16="http://schemas.microsoft.com/office/drawing/2014/main" xmlns="" id="{3BA64EA1-B48C-4FAE-B64B-BE25703AE951}"/>
                  </a:ext>
                </a:extLst>
              </p:cNvPr>
              <p:cNvSpPr/>
              <p:nvPr/>
            </p:nvSpPr>
            <p:spPr>
              <a:xfrm>
                <a:off x="2643475" y="1349662"/>
                <a:ext cx="523167" cy="762969"/>
              </a:xfrm>
              <a:custGeom>
                <a:avLst/>
                <a:gdLst>
                  <a:gd name="connsiteX0" fmla="*/ 17663 w 523167"/>
                  <a:gd name="connsiteY0" fmla="*/ 221230 h 762969"/>
                  <a:gd name="connsiteX1" fmla="*/ 79 w 523167"/>
                  <a:gd name="connsiteY1" fmla="*/ 268123 h 762969"/>
                  <a:gd name="connsiteX2" fmla="*/ 11802 w 523167"/>
                  <a:gd name="connsiteY2" fmla="*/ 332600 h 762969"/>
                  <a:gd name="connsiteX3" fmla="*/ 26456 w 523167"/>
                  <a:gd name="connsiteY3" fmla="*/ 370700 h 762969"/>
                  <a:gd name="connsiteX4" fmla="*/ 58694 w 523167"/>
                  <a:gd name="connsiteY4" fmla="*/ 385353 h 762969"/>
                  <a:gd name="connsiteX5" fmla="*/ 67487 w 523167"/>
                  <a:gd name="connsiteY5" fmla="*/ 432246 h 762969"/>
                  <a:gd name="connsiteX6" fmla="*/ 85071 w 523167"/>
                  <a:gd name="connsiteY6" fmla="*/ 485000 h 762969"/>
                  <a:gd name="connsiteX7" fmla="*/ 108517 w 523167"/>
                  <a:gd name="connsiteY7" fmla="*/ 523100 h 762969"/>
                  <a:gd name="connsiteX8" fmla="*/ 102656 w 523167"/>
                  <a:gd name="connsiteY8" fmla="*/ 549476 h 762969"/>
                  <a:gd name="connsiteX9" fmla="*/ 140756 w 523167"/>
                  <a:gd name="connsiteY9" fmla="*/ 678430 h 762969"/>
                  <a:gd name="connsiteX10" fmla="*/ 249194 w 523167"/>
                  <a:gd name="connsiteY10" fmla="*/ 760492 h 762969"/>
                  <a:gd name="connsiteX11" fmla="*/ 351771 w 523167"/>
                  <a:gd name="connsiteY11" fmla="*/ 734115 h 762969"/>
                  <a:gd name="connsiteX12" fmla="*/ 404525 w 523167"/>
                  <a:gd name="connsiteY12" fmla="*/ 657915 h 762969"/>
                  <a:gd name="connsiteX13" fmla="*/ 392802 w 523167"/>
                  <a:gd name="connsiteY13" fmla="*/ 602230 h 762969"/>
                  <a:gd name="connsiteX14" fmla="*/ 389871 w 523167"/>
                  <a:gd name="connsiteY14" fmla="*/ 567061 h 762969"/>
                  <a:gd name="connsiteX15" fmla="*/ 404525 w 523167"/>
                  <a:gd name="connsiteY15" fmla="*/ 517238 h 762969"/>
                  <a:gd name="connsiteX16" fmla="*/ 433833 w 523167"/>
                  <a:gd name="connsiteY16" fmla="*/ 461553 h 762969"/>
                  <a:gd name="connsiteX17" fmla="*/ 454348 w 523167"/>
                  <a:gd name="connsiteY17" fmla="*/ 414661 h 762969"/>
                  <a:gd name="connsiteX18" fmla="*/ 460210 w 523167"/>
                  <a:gd name="connsiteY18" fmla="*/ 376561 h 762969"/>
                  <a:gd name="connsiteX19" fmla="*/ 480725 w 523167"/>
                  <a:gd name="connsiteY19" fmla="*/ 379492 h 762969"/>
                  <a:gd name="connsiteX20" fmla="*/ 501240 w 523167"/>
                  <a:gd name="connsiteY20" fmla="*/ 353115 h 762969"/>
                  <a:gd name="connsiteX21" fmla="*/ 521756 w 523167"/>
                  <a:gd name="connsiteY21" fmla="*/ 297430 h 762969"/>
                  <a:gd name="connsiteX22" fmla="*/ 518825 w 523167"/>
                  <a:gd name="connsiteY22" fmla="*/ 238815 h 762969"/>
                  <a:gd name="connsiteX23" fmla="*/ 498310 w 523167"/>
                  <a:gd name="connsiteY23" fmla="*/ 203646 h 762969"/>
                  <a:gd name="connsiteX24" fmla="*/ 489517 w 523167"/>
                  <a:gd name="connsiteY24" fmla="*/ 206576 h 762969"/>
                  <a:gd name="connsiteX25" fmla="*/ 445556 w 523167"/>
                  <a:gd name="connsiteY25" fmla="*/ 142100 h 762969"/>
                  <a:gd name="connsiteX26" fmla="*/ 445556 w 523167"/>
                  <a:gd name="connsiteY26" fmla="*/ 80553 h 762969"/>
                  <a:gd name="connsiteX27" fmla="*/ 369356 w 523167"/>
                  <a:gd name="connsiteY27" fmla="*/ 24869 h 762969"/>
                  <a:gd name="connsiteX28" fmla="*/ 211094 w 523167"/>
                  <a:gd name="connsiteY28" fmla="*/ 1423 h 762969"/>
                  <a:gd name="connsiteX29" fmla="*/ 82140 w 523167"/>
                  <a:gd name="connsiteY29" fmla="*/ 16076 h 762969"/>
                  <a:gd name="connsiteX30" fmla="*/ 41110 w 523167"/>
                  <a:gd name="connsiteY30" fmla="*/ 124515 h 762969"/>
                  <a:gd name="connsiteX31" fmla="*/ 17663 w 523167"/>
                  <a:gd name="connsiteY31" fmla="*/ 221230 h 76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3167" h="762969">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63">
                <a:extLst>
                  <a:ext uri="{FF2B5EF4-FFF2-40B4-BE49-F238E27FC236}">
                    <a16:creationId xmlns:a16="http://schemas.microsoft.com/office/drawing/2014/main" xmlns="" id="{A0C99E6F-0BB7-48F9-83DC-6E9BCADC6C6E}"/>
                  </a:ext>
                </a:extLst>
              </p:cNvPr>
              <p:cNvSpPr/>
              <p:nvPr/>
            </p:nvSpPr>
            <p:spPr>
              <a:xfrm>
                <a:off x="2637394" y="1199203"/>
                <a:ext cx="516208" cy="478107"/>
              </a:xfrm>
              <a:custGeom>
                <a:avLst/>
                <a:gdLst>
                  <a:gd name="connsiteX0" fmla="*/ 50121 w 516208"/>
                  <a:gd name="connsiteY0" fmla="*/ 477197 h 478107"/>
                  <a:gd name="connsiteX1" fmla="*/ 26675 w 516208"/>
                  <a:gd name="connsiteY1" fmla="*/ 371689 h 478107"/>
                  <a:gd name="connsiteX2" fmla="*/ 12021 w 516208"/>
                  <a:gd name="connsiteY2" fmla="*/ 345312 h 478107"/>
                  <a:gd name="connsiteX3" fmla="*/ 298 w 516208"/>
                  <a:gd name="connsiteY3" fmla="*/ 313074 h 478107"/>
                  <a:gd name="connsiteX4" fmla="*/ 3229 w 516208"/>
                  <a:gd name="connsiteY4" fmla="*/ 277905 h 478107"/>
                  <a:gd name="connsiteX5" fmla="*/ 298 w 516208"/>
                  <a:gd name="connsiteY5" fmla="*/ 231012 h 478107"/>
                  <a:gd name="connsiteX6" fmla="*/ 6160 w 516208"/>
                  <a:gd name="connsiteY6" fmla="*/ 184120 h 478107"/>
                  <a:gd name="connsiteX7" fmla="*/ 23744 w 516208"/>
                  <a:gd name="connsiteY7" fmla="*/ 134297 h 478107"/>
                  <a:gd name="connsiteX8" fmla="*/ 64775 w 516208"/>
                  <a:gd name="connsiteY8" fmla="*/ 90335 h 478107"/>
                  <a:gd name="connsiteX9" fmla="*/ 102875 w 516208"/>
                  <a:gd name="connsiteY9" fmla="*/ 52235 h 478107"/>
                  <a:gd name="connsiteX10" fmla="*/ 179075 w 516208"/>
                  <a:gd name="connsiteY10" fmla="*/ 25859 h 478107"/>
                  <a:gd name="connsiteX11" fmla="*/ 214244 w 516208"/>
                  <a:gd name="connsiteY11" fmla="*/ 2412 h 478107"/>
                  <a:gd name="connsiteX12" fmla="*/ 281652 w 516208"/>
                  <a:gd name="connsiteY12" fmla="*/ 2412 h 478107"/>
                  <a:gd name="connsiteX13" fmla="*/ 357852 w 516208"/>
                  <a:gd name="connsiteY13" fmla="*/ 17066 h 478107"/>
                  <a:gd name="connsiteX14" fmla="*/ 401814 w 516208"/>
                  <a:gd name="connsiteY14" fmla="*/ 52235 h 478107"/>
                  <a:gd name="connsiteX15" fmla="*/ 454568 w 516208"/>
                  <a:gd name="connsiteY15" fmla="*/ 81543 h 478107"/>
                  <a:gd name="connsiteX16" fmla="*/ 498529 w 516208"/>
                  <a:gd name="connsiteY16" fmla="*/ 140159 h 478107"/>
                  <a:gd name="connsiteX17" fmla="*/ 507321 w 516208"/>
                  <a:gd name="connsiteY17" fmla="*/ 207566 h 478107"/>
                  <a:gd name="connsiteX18" fmla="*/ 516114 w 516208"/>
                  <a:gd name="connsiteY18" fmla="*/ 266182 h 478107"/>
                  <a:gd name="connsiteX19" fmla="*/ 501460 w 516208"/>
                  <a:gd name="connsiteY19" fmla="*/ 324797 h 478107"/>
                  <a:gd name="connsiteX20" fmla="*/ 495598 w 516208"/>
                  <a:gd name="connsiteY20" fmla="*/ 354105 h 478107"/>
                  <a:gd name="connsiteX21" fmla="*/ 489737 w 516208"/>
                  <a:gd name="connsiteY21" fmla="*/ 403928 h 478107"/>
                  <a:gd name="connsiteX22" fmla="*/ 475083 w 516208"/>
                  <a:gd name="connsiteY22" fmla="*/ 444959 h 478107"/>
                  <a:gd name="connsiteX23" fmla="*/ 457498 w 516208"/>
                  <a:gd name="connsiteY23" fmla="*/ 380482 h 478107"/>
                  <a:gd name="connsiteX24" fmla="*/ 448706 w 516208"/>
                  <a:gd name="connsiteY24" fmla="*/ 351174 h 478107"/>
                  <a:gd name="connsiteX25" fmla="*/ 422329 w 516208"/>
                  <a:gd name="connsiteY25" fmla="*/ 304282 h 478107"/>
                  <a:gd name="connsiteX26" fmla="*/ 419398 w 516208"/>
                  <a:gd name="connsiteY26" fmla="*/ 248597 h 478107"/>
                  <a:gd name="connsiteX27" fmla="*/ 381298 w 516208"/>
                  <a:gd name="connsiteY27" fmla="*/ 225151 h 478107"/>
                  <a:gd name="connsiteX28" fmla="*/ 357852 w 516208"/>
                  <a:gd name="connsiteY28" fmla="*/ 233943 h 478107"/>
                  <a:gd name="connsiteX29" fmla="*/ 322683 w 516208"/>
                  <a:gd name="connsiteY29" fmla="*/ 216359 h 478107"/>
                  <a:gd name="connsiteX30" fmla="*/ 278721 w 516208"/>
                  <a:gd name="connsiteY30" fmla="*/ 228082 h 478107"/>
                  <a:gd name="connsiteX31" fmla="*/ 249414 w 516208"/>
                  <a:gd name="connsiteY31" fmla="*/ 236874 h 478107"/>
                  <a:gd name="connsiteX32" fmla="*/ 199591 w 516208"/>
                  <a:gd name="connsiteY32" fmla="*/ 231012 h 478107"/>
                  <a:gd name="connsiteX33" fmla="*/ 143906 w 516208"/>
                  <a:gd name="connsiteY33" fmla="*/ 242735 h 478107"/>
                  <a:gd name="connsiteX34" fmla="*/ 111668 w 516208"/>
                  <a:gd name="connsiteY34" fmla="*/ 245666 h 478107"/>
                  <a:gd name="connsiteX35" fmla="*/ 94083 w 516208"/>
                  <a:gd name="connsiteY35" fmla="*/ 260320 h 478107"/>
                  <a:gd name="connsiteX36" fmla="*/ 88221 w 516208"/>
                  <a:gd name="connsiteY36" fmla="*/ 304282 h 478107"/>
                  <a:gd name="connsiteX37" fmla="*/ 67706 w 516208"/>
                  <a:gd name="connsiteY37" fmla="*/ 333589 h 478107"/>
                  <a:gd name="connsiteX38" fmla="*/ 67706 w 516208"/>
                  <a:gd name="connsiteY38" fmla="*/ 418582 h 478107"/>
                  <a:gd name="connsiteX39" fmla="*/ 50121 w 516208"/>
                  <a:gd name="connsiteY39" fmla="*/ 477197 h 4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6208" h="478107">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Freeform 64">
                <a:extLst>
                  <a:ext uri="{FF2B5EF4-FFF2-40B4-BE49-F238E27FC236}">
                    <a16:creationId xmlns:a16="http://schemas.microsoft.com/office/drawing/2014/main" xmlns="" id="{81D9F52F-643F-473B-85DB-0E188F62EF30}"/>
                  </a:ext>
                </a:extLst>
              </p:cNvPr>
              <p:cNvSpPr/>
              <p:nvPr/>
            </p:nvSpPr>
            <p:spPr>
              <a:xfrm>
                <a:off x="2460680" y="1873253"/>
                <a:ext cx="902625" cy="1510983"/>
              </a:xfrm>
              <a:custGeom>
                <a:avLst/>
                <a:gdLst>
                  <a:gd name="connsiteX0" fmla="*/ 285568 w 902625"/>
                  <a:gd name="connsiteY0" fmla="*/ 1267 h 1510983"/>
                  <a:gd name="connsiteX1" fmla="*/ 294712 w 902625"/>
                  <a:gd name="connsiteY1" fmla="*/ 68323 h 1510983"/>
                  <a:gd name="connsiteX2" fmla="*/ 352624 w 902625"/>
                  <a:gd name="connsiteY2" fmla="*/ 117091 h 1510983"/>
                  <a:gd name="connsiteX3" fmla="*/ 410536 w 902625"/>
                  <a:gd name="connsiteY3" fmla="*/ 171955 h 1510983"/>
                  <a:gd name="connsiteX4" fmla="*/ 462352 w 902625"/>
                  <a:gd name="connsiteY4" fmla="*/ 184147 h 1510983"/>
                  <a:gd name="connsiteX5" fmla="*/ 529408 w 902625"/>
                  <a:gd name="connsiteY5" fmla="*/ 150619 h 1510983"/>
                  <a:gd name="connsiteX6" fmla="*/ 584272 w 902625"/>
                  <a:gd name="connsiteY6" fmla="*/ 104899 h 1510983"/>
                  <a:gd name="connsiteX7" fmla="*/ 593416 w 902625"/>
                  <a:gd name="connsiteY7" fmla="*/ 83563 h 1510983"/>
                  <a:gd name="connsiteX8" fmla="*/ 581224 w 902625"/>
                  <a:gd name="connsiteY8" fmla="*/ 65275 h 1510983"/>
                  <a:gd name="connsiteX9" fmla="*/ 608656 w 902625"/>
                  <a:gd name="connsiteY9" fmla="*/ 101851 h 1510983"/>
                  <a:gd name="connsiteX10" fmla="*/ 608656 w 902625"/>
                  <a:gd name="connsiteY10" fmla="*/ 138427 h 1510983"/>
                  <a:gd name="connsiteX11" fmla="*/ 605608 w 902625"/>
                  <a:gd name="connsiteY11" fmla="*/ 175003 h 1510983"/>
                  <a:gd name="connsiteX12" fmla="*/ 654376 w 902625"/>
                  <a:gd name="connsiteY12" fmla="*/ 217675 h 1510983"/>
                  <a:gd name="connsiteX13" fmla="*/ 761056 w 902625"/>
                  <a:gd name="connsiteY13" fmla="*/ 406651 h 1510983"/>
                  <a:gd name="connsiteX14" fmla="*/ 773248 w 902625"/>
                  <a:gd name="connsiteY14" fmla="*/ 836419 h 1510983"/>
                  <a:gd name="connsiteX15" fmla="*/ 861640 w 902625"/>
                  <a:gd name="connsiteY15" fmla="*/ 1214371 h 1510983"/>
                  <a:gd name="connsiteX16" fmla="*/ 901264 w 902625"/>
                  <a:gd name="connsiteY16" fmla="*/ 1397251 h 1510983"/>
                  <a:gd name="connsiteX17" fmla="*/ 815920 w 902625"/>
                  <a:gd name="connsiteY17" fmla="*/ 1427731 h 1510983"/>
                  <a:gd name="connsiteX18" fmla="*/ 742768 w 902625"/>
                  <a:gd name="connsiteY18" fmla="*/ 1436875 h 1510983"/>
                  <a:gd name="connsiteX19" fmla="*/ 681808 w 902625"/>
                  <a:gd name="connsiteY19" fmla="*/ 1433827 h 1510983"/>
                  <a:gd name="connsiteX20" fmla="*/ 559888 w 902625"/>
                  <a:gd name="connsiteY20" fmla="*/ 1461259 h 1510983"/>
                  <a:gd name="connsiteX21" fmla="*/ 434920 w 902625"/>
                  <a:gd name="connsiteY21" fmla="*/ 1491739 h 1510983"/>
                  <a:gd name="connsiteX22" fmla="*/ 355672 w 902625"/>
                  <a:gd name="connsiteY22" fmla="*/ 1506979 h 1510983"/>
                  <a:gd name="connsiteX23" fmla="*/ 230704 w 902625"/>
                  <a:gd name="connsiteY23" fmla="*/ 1510027 h 1510983"/>
                  <a:gd name="connsiteX24" fmla="*/ 133168 w 902625"/>
                  <a:gd name="connsiteY24" fmla="*/ 1506979 h 1510983"/>
                  <a:gd name="connsiteX25" fmla="*/ 14296 w 902625"/>
                  <a:gd name="connsiteY25" fmla="*/ 1470403 h 1510983"/>
                  <a:gd name="connsiteX26" fmla="*/ 5152 w 902625"/>
                  <a:gd name="connsiteY26" fmla="*/ 1196083 h 1510983"/>
                  <a:gd name="connsiteX27" fmla="*/ 41728 w 902625"/>
                  <a:gd name="connsiteY27" fmla="*/ 702307 h 1510983"/>
                  <a:gd name="connsiteX28" fmla="*/ 145360 w 902625"/>
                  <a:gd name="connsiteY28" fmla="*/ 226819 h 1510983"/>
                  <a:gd name="connsiteX29" fmla="*/ 245944 w 902625"/>
                  <a:gd name="connsiteY29" fmla="*/ 40891 h 1510983"/>
                  <a:gd name="connsiteX30" fmla="*/ 285568 w 902625"/>
                  <a:gd name="connsiteY30" fmla="*/ 1267 h 151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625" h="1510983">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Freeform 65">
                <a:extLst>
                  <a:ext uri="{FF2B5EF4-FFF2-40B4-BE49-F238E27FC236}">
                    <a16:creationId xmlns:a16="http://schemas.microsoft.com/office/drawing/2014/main" xmlns="" id="{CF9B7FA8-77EF-44D1-A634-37F5D2C2FD02}"/>
                  </a:ext>
                </a:extLst>
              </p:cNvPr>
              <p:cNvSpPr/>
              <p:nvPr/>
            </p:nvSpPr>
            <p:spPr>
              <a:xfrm>
                <a:off x="2823398" y="2045097"/>
                <a:ext cx="372325" cy="1206936"/>
              </a:xfrm>
              <a:custGeom>
                <a:avLst/>
                <a:gdLst>
                  <a:gd name="connsiteX0" fmla="*/ 60010 w 372325"/>
                  <a:gd name="connsiteY0" fmla="*/ 111 h 1206936"/>
                  <a:gd name="connsiteX1" fmla="*/ 2098 w 372325"/>
                  <a:gd name="connsiteY1" fmla="*/ 42783 h 1206936"/>
                  <a:gd name="connsiteX2" fmla="*/ 14290 w 372325"/>
                  <a:gd name="connsiteY2" fmla="*/ 79359 h 1206936"/>
                  <a:gd name="connsiteX3" fmla="*/ 29530 w 372325"/>
                  <a:gd name="connsiteY3" fmla="*/ 97647 h 1206936"/>
                  <a:gd name="connsiteX4" fmla="*/ 44770 w 372325"/>
                  <a:gd name="connsiteY4" fmla="*/ 122031 h 1206936"/>
                  <a:gd name="connsiteX5" fmla="*/ 29530 w 372325"/>
                  <a:gd name="connsiteY5" fmla="*/ 170799 h 1206936"/>
                  <a:gd name="connsiteX6" fmla="*/ 32578 w 372325"/>
                  <a:gd name="connsiteY6" fmla="*/ 259191 h 1206936"/>
                  <a:gd name="connsiteX7" fmla="*/ 50866 w 372325"/>
                  <a:gd name="connsiteY7" fmla="*/ 393303 h 1206936"/>
                  <a:gd name="connsiteX8" fmla="*/ 133162 w 372325"/>
                  <a:gd name="connsiteY8" fmla="*/ 926703 h 1206936"/>
                  <a:gd name="connsiteX9" fmla="*/ 166690 w 372325"/>
                  <a:gd name="connsiteY9" fmla="*/ 1097391 h 1206936"/>
                  <a:gd name="connsiteX10" fmla="*/ 178882 w 372325"/>
                  <a:gd name="connsiteY10" fmla="*/ 1124823 h 1206936"/>
                  <a:gd name="connsiteX11" fmla="*/ 227650 w 372325"/>
                  <a:gd name="connsiteY11" fmla="*/ 1158351 h 1206936"/>
                  <a:gd name="connsiteX12" fmla="*/ 297754 w 372325"/>
                  <a:gd name="connsiteY12" fmla="*/ 1201023 h 1206936"/>
                  <a:gd name="connsiteX13" fmla="*/ 316042 w 372325"/>
                  <a:gd name="connsiteY13" fmla="*/ 1191879 h 1206936"/>
                  <a:gd name="connsiteX14" fmla="*/ 367858 w 372325"/>
                  <a:gd name="connsiteY14" fmla="*/ 1066911 h 1206936"/>
                  <a:gd name="connsiteX15" fmla="*/ 367858 w 372325"/>
                  <a:gd name="connsiteY15" fmla="*/ 1036431 h 1206936"/>
                  <a:gd name="connsiteX16" fmla="*/ 352618 w 372325"/>
                  <a:gd name="connsiteY16" fmla="*/ 990711 h 1206936"/>
                  <a:gd name="connsiteX17" fmla="*/ 306898 w 372325"/>
                  <a:gd name="connsiteY17" fmla="*/ 810879 h 1206936"/>
                  <a:gd name="connsiteX18" fmla="*/ 230698 w 372325"/>
                  <a:gd name="connsiteY18" fmla="*/ 457311 h 1206936"/>
                  <a:gd name="connsiteX19" fmla="*/ 188026 w 372325"/>
                  <a:gd name="connsiteY19" fmla="*/ 289671 h 1206936"/>
                  <a:gd name="connsiteX20" fmla="*/ 166690 w 372325"/>
                  <a:gd name="connsiteY20" fmla="*/ 210423 h 1206936"/>
                  <a:gd name="connsiteX21" fmla="*/ 142306 w 372325"/>
                  <a:gd name="connsiteY21" fmla="*/ 173847 h 1206936"/>
                  <a:gd name="connsiteX22" fmla="*/ 124018 w 372325"/>
                  <a:gd name="connsiteY22" fmla="*/ 131175 h 1206936"/>
                  <a:gd name="connsiteX23" fmla="*/ 117922 w 372325"/>
                  <a:gd name="connsiteY23" fmla="*/ 100695 h 1206936"/>
                  <a:gd name="connsiteX24" fmla="*/ 148402 w 372325"/>
                  <a:gd name="connsiteY24" fmla="*/ 82407 h 1206936"/>
                  <a:gd name="connsiteX25" fmla="*/ 154498 w 372325"/>
                  <a:gd name="connsiteY25" fmla="*/ 54975 h 1206936"/>
                  <a:gd name="connsiteX26" fmla="*/ 136210 w 372325"/>
                  <a:gd name="connsiteY26" fmla="*/ 30591 h 1206936"/>
                  <a:gd name="connsiteX27" fmla="*/ 60010 w 372325"/>
                  <a:gd name="connsiteY27" fmla="*/ 111 h 12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2325" h="1206936">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66">
                <a:extLst>
                  <a:ext uri="{FF2B5EF4-FFF2-40B4-BE49-F238E27FC236}">
                    <a16:creationId xmlns:a16="http://schemas.microsoft.com/office/drawing/2014/main" xmlns="" id="{0CB07FA6-DA91-4691-B5DB-3ED3F556460A}"/>
                  </a:ext>
                </a:extLst>
              </p:cNvPr>
              <p:cNvSpPr/>
              <p:nvPr/>
            </p:nvSpPr>
            <p:spPr>
              <a:xfrm>
                <a:off x="3067836" y="1975406"/>
                <a:ext cx="501695" cy="1929431"/>
              </a:xfrm>
              <a:custGeom>
                <a:avLst/>
                <a:gdLst>
                  <a:gd name="connsiteX0" fmla="*/ 217 w 501695"/>
                  <a:gd name="connsiteY0" fmla="*/ 1783 h 1929431"/>
                  <a:gd name="connsiteX1" fmla="*/ 44332 w 501695"/>
                  <a:gd name="connsiteY1" fmla="*/ 73973 h 1929431"/>
                  <a:gd name="connsiteX2" fmla="*/ 96469 w 501695"/>
                  <a:gd name="connsiteY2" fmla="*/ 122099 h 1929431"/>
                  <a:gd name="connsiteX3" fmla="*/ 196732 w 501695"/>
                  <a:gd name="connsiteY3" fmla="*/ 154183 h 1929431"/>
                  <a:gd name="connsiteX4" fmla="*/ 317048 w 501695"/>
                  <a:gd name="connsiteY4" fmla="*/ 238405 h 1929431"/>
                  <a:gd name="connsiteX5" fmla="*/ 353143 w 501695"/>
                  <a:gd name="connsiteY5" fmla="*/ 270489 h 1929431"/>
                  <a:gd name="connsiteX6" fmla="*/ 365175 w 501695"/>
                  <a:gd name="connsiteY6" fmla="*/ 358720 h 1929431"/>
                  <a:gd name="connsiteX7" fmla="*/ 369185 w 501695"/>
                  <a:gd name="connsiteY7" fmla="*/ 406847 h 1929431"/>
                  <a:gd name="connsiteX8" fmla="*/ 369185 w 501695"/>
                  <a:gd name="connsiteY8" fmla="*/ 454973 h 1929431"/>
                  <a:gd name="connsiteX9" fmla="*/ 381217 w 501695"/>
                  <a:gd name="connsiteY9" fmla="*/ 527162 h 1929431"/>
                  <a:gd name="connsiteX10" fmla="*/ 401269 w 501695"/>
                  <a:gd name="connsiteY10" fmla="*/ 579299 h 1929431"/>
                  <a:gd name="connsiteX11" fmla="*/ 397259 w 501695"/>
                  <a:gd name="connsiteY11" fmla="*/ 631436 h 1929431"/>
                  <a:gd name="connsiteX12" fmla="*/ 409290 w 501695"/>
                  <a:gd name="connsiteY12" fmla="*/ 707636 h 1929431"/>
                  <a:gd name="connsiteX13" fmla="*/ 433353 w 501695"/>
                  <a:gd name="connsiteY13" fmla="*/ 852015 h 1929431"/>
                  <a:gd name="connsiteX14" fmla="*/ 449396 w 501695"/>
                  <a:gd name="connsiteY14" fmla="*/ 1020457 h 1929431"/>
                  <a:gd name="connsiteX15" fmla="*/ 461427 w 501695"/>
                  <a:gd name="connsiteY15" fmla="*/ 1060562 h 1929431"/>
                  <a:gd name="connsiteX16" fmla="*/ 469448 w 501695"/>
                  <a:gd name="connsiteY16" fmla="*/ 1092647 h 1929431"/>
                  <a:gd name="connsiteX17" fmla="*/ 473459 w 501695"/>
                  <a:gd name="connsiteY17" fmla="*/ 1220983 h 1929431"/>
                  <a:gd name="connsiteX18" fmla="*/ 489501 w 501695"/>
                  <a:gd name="connsiteY18" fmla="*/ 1401457 h 1929431"/>
                  <a:gd name="connsiteX19" fmla="*/ 493511 w 501695"/>
                  <a:gd name="connsiteY19" fmla="*/ 1545836 h 1929431"/>
                  <a:gd name="connsiteX20" fmla="*/ 501532 w 501695"/>
                  <a:gd name="connsiteY20" fmla="*/ 1706257 h 1929431"/>
                  <a:gd name="connsiteX21" fmla="*/ 493511 w 501695"/>
                  <a:gd name="connsiteY21" fmla="*/ 1798499 h 1929431"/>
                  <a:gd name="connsiteX22" fmla="*/ 441375 w 501695"/>
                  <a:gd name="connsiteY22" fmla="*/ 1782457 h 1929431"/>
                  <a:gd name="connsiteX23" fmla="*/ 369185 w 501695"/>
                  <a:gd name="connsiteY23" fmla="*/ 1782457 h 1929431"/>
                  <a:gd name="connsiteX24" fmla="*/ 345122 w 501695"/>
                  <a:gd name="connsiteY24" fmla="*/ 1874699 h 1929431"/>
                  <a:gd name="connsiteX25" fmla="*/ 260901 w 501695"/>
                  <a:gd name="connsiteY25" fmla="*/ 1926836 h 1929431"/>
                  <a:gd name="connsiteX26" fmla="*/ 280953 w 501695"/>
                  <a:gd name="connsiteY26" fmla="*/ 1794489 h 1929431"/>
                  <a:gd name="connsiteX27" fmla="*/ 292985 w 501695"/>
                  <a:gd name="connsiteY27" fmla="*/ 1694226 h 1929431"/>
                  <a:gd name="connsiteX28" fmla="*/ 264911 w 501695"/>
                  <a:gd name="connsiteY28" fmla="*/ 1618026 h 1929431"/>
                  <a:gd name="connsiteX29" fmla="*/ 260901 w 501695"/>
                  <a:gd name="connsiteY29" fmla="*/ 1469636 h 1929431"/>
                  <a:gd name="connsiteX30" fmla="*/ 216785 w 501695"/>
                  <a:gd name="connsiteY30" fmla="*/ 1313226 h 1929431"/>
                  <a:gd name="connsiteX31" fmla="*/ 160638 w 501695"/>
                  <a:gd name="connsiteY31" fmla="*/ 1092647 h 1929431"/>
                  <a:gd name="connsiteX32" fmla="*/ 124543 w 501695"/>
                  <a:gd name="connsiteY32" fmla="*/ 952278 h 1929431"/>
                  <a:gd name="connsiteX33" fmla="*/ 112511 w 501695"/>
                  <a:gd name="connsiteY33" fmla="*/ 663520 h 1929431"/>
                  <a:gd name="connsiteX34" fmla="*/ 48343 w 501695"/>
                  <a:gd name="connsiteY34" fmla="*/ 334657 h 1929431"/>
                  <a:gd name="connsiteX35" fmla="*/ 28290 w 501695"/>
                  <a:gd name="connsiteY35" fmla="*/ 154183 h 1929431"/>
                  <a:gd name="connsiteX36" fmla="*/ 217 w 501695"/>
                  <a:gd name="connsiteY36" fmla="*/ 1783 h 192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1695" h="1929431">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67">
                <a:extLst>
                  <a:ext uri="{FF2B5EF4-FFF2-40B4-BE49-F238E27FC236}">
                    <a16:creationId xmlns:a16="http://schemas.microsoft.com/office/drawing/2014/main" xmlns="" id="{5AC2F3BE-04EB-47BB-8B3F-CD417629762D}"/>
                  </a:ext>
                </a:extLst>
              </p:cNvPr>
              <p:cNvSpPr/>
              <p:nvPr/>
            </p:nvSpPr>
            <p:spPr>
              <a:xfrm>
                <a:off x="1962627" y="1061611"/>
                <a:ext cx="820807" cy="2475960"/>
              </a:xfrm>
              <a:custGeom>
                <a:avLst/>
                <a:gdLst>
                  <a:gd name="connsiteX0" fmla="*/ 46647 w 820807"/>
                  <a:gd name="connsiteY0" fmla="*/ 1178 h 2475960"/>
                  <a:gd name="connsiteX1" fmla="*/ 90762 w 820807"/>
                  <a:gd name="connsiteY1" fmla="*/ 117484 h 2475960"/>
                  <a:gd name="connsiteX2" fmla="*/ 154931 w 820807"/>
                  <a:gd name="connsiteY2" fmla="*/ 117484 h 2475960"/>
                  <a:gd name="connsiteX3" fmla="*/ 207068 w 820807"/>
                  <a:gd name="connsiteY3" fmla="*/ 93421 h 2475960"/>
                  <a:gd name="connsiteX4" fmla="*/ 239152 w 820807"/>
                  <a:gd name="connsiteY4" fmla="*/ 53315 h 2475960"/>
                  <a:gd name="connsiteX5" fmla="*/ 247173 w 820807"/>
                  <a:gd name="connsiteY5" fmla="*/ 41284 h 2475960"/>
                  <a:gd name="connsiteX6" fmla="*/ 239152 w 820807"/>
                  <a:gd name="connsiteY6" fmla="*/ 69357 h 2475960"/>
                  <a:gd name="connsiteX7" fmla="*/ 239152 w 820807"/>
                  <a:gd name="connsiteY7" fmla="*/ 149568 h 2475960"/>
                  <a:gd name="connsiteX8" fmla="*/ 247173 w 820807"/>
                  <a:gd name="connsiteY8" fmla="*/ 217747 h 2475960"/>
                  <a:gd name="connsiteX9" fmla="*/ 239152 w 820807"/>
                  <a:gd name="connsiteY9" fmla="*/ 326031 h 2475960"/>
                  <a:gd name="connsiteX10" fmla="*/ 251184 w 820807"/>
                  <a:gd name="connsiteY10" fmla="*/ 406242 h 2475960"/>
                  <a:gd name="connsiteX11" fmla="*/ 247173 w 820807"/>
                  <a:gd name="connsiteY11" fmla="*/ 494473 h 2475960"/>
                  <a:gd name="connsiteX12" fmla="*/ 315352 w 820807"/>
                  <a:gd name="connsiteY12" fmla="*/ 622810 h 2475960"/>
                  <a:gd name="connsiteX13" fmla="*/ 391552 w 820807"/>
                  <a:gd name="connsiteY13" fmla="*/ 735105 h 2475960"/>
                  <a:gd name="connsiteX14" fmla="*/ 431657 w 820807"/>
                  <a:gd name="connsiteY14" fmla="*/ 779221 h 2475960"/>
                  <a:gd name="connsiteX15" fmla="*/ 447699 w 820807"/>
                  <a:gd name="connsiteY15" fmla="*/ 743126 h 2475960"/>
                  <a:gd name="connsiteX16" fmla="*/ 491815 w 820807"/>
                  <a:gd name="connsiteY16" fmla="*/ 739115 h 2475960"/>
                  <a:gd name="connsiteX17" fmla="*/ 572026 w 820807"/>
                  <a:gd name="connsiteY17" fmla="*/ 763178 h 2475960"/>
                  <a:gd name="connsiteX18" fmla="*/ 640205 w 820807"/>
                  <a:gd name="connsiteY18" fmla="*/ 811305 h 2475960"/>
                  <a:gd name="connsiteX19" fmla="*/ 684320 w 820807"/>
                  <a:gd name="connsiteY19" fmla="*/ 839378 h 2475960"/>
                  <a:gd name="connsiteX20" fmla="*/ 728436 w 820807"/>
                  <a:gd name="connsiteY20" fmla="*/ 851410 h 2475960"/>
                  <a:gd name="connsiteX21" fmla="*/ 760520 w 820807"/>
                  <a:gd name="connsiteY21" fmla="*/ 827347 h 2475960"/>
                  <a:gd name="connsiteX22" fmla="*/ 780573 w 820807"/>
                  <a:gd name="connsiteY22" fmla="*/ 795263 h 2475960"/>
                  <a:gd name="connsiteX23" fmla="*/ 780573 w 820807"/>
                  <a:gd name="connsiteY23" fmla="*/ 871463 h 2475960"/>
                  <a:gd name="connsiteX24" fmla="*/ 804636 w 820807"/>
                  <a:gd name="connsiteY24" fmla="*/ 943652 h 2475960"/>
                  <a:gd name="connsiteX25" fmla="*/ 816668 w 820807"/>
                  <a:gd name="connsiteY25" fmla="*/ 999800 h 2475960"/>
                  <a:gd name="connsiteX26" fmla="*/ 820678 w 820807"/>
                  <a:gd name="connsiteY26" fmla="*/ 1051936 h 2475960"/>
                  <a:gd name="connsiteX27" fmla="*/ 812657 w 820807"/>
                  <a:gd name="connsiteY27" fmla="*/ 1140168 h 2475960"/>
                  <a:gd name="connsiteX28" fmla="*/ 792605 w 820807"/>
                  <a:gd name="connsiteY28" fmla="*/ 1264494 h 2475960"/>
                  <a:gd name="connsiteX29" fmla="*/ 728436 w 820807"/>
                  <a:gd name="connsiteY29" fmla="*/ 1384810 h 2475960"/>
                  <a:gd name="connsiteX30" fmla="*/ 668278 w 820807"/>
                  <a:gd name="connsiteY30" fmla="*/ 1521168 h 2475960"/>
                  <a:gd name="connsiteX31" fmla="*/ 628173 w 820807"/>
                  <a:gd name="connsiteY31" fmla="*/ 1621431 h 2475960"/>
                  <a:gd name="connsiteX32" fmla="*/ 588068 w 820807"/>
                  <a:gd name="connsiteY32" fmla="*/ 1833989 h 2475960"/>
                  <a:gd name="connsiteX33" fmla="*/ 576036 w 820807"/>
                  <a:gd name="connsiteY33" fmla="*/ 2042536 h 2475960"/>
                  <a:gd name="connsiteX34" fmla="*/ 572026 w 820807"/>
                  <a:gd name="connsiteY34" fmla="*/ 2303221 h 2475960"/>
                  <a:gd name="connsiteX35" fmla="*/ 539941 w 820807"/>
                  <a:gd name="connsiteY35" fmla="*/ 2443589 h 2475960"/>
                  <a:gd name="connsiteX36" fmla="*/ 515878 w 820807"/>
                  <a:gd name="connsiteY36" fmla="*/ 2475673 h 2475960"/>
                  <a:gd name="connsiteX37" fmla="*/ 443689 w 820807"/>
                  <a:gd name="connsiteY37" fmla="*/ 2455621 h 2475960"/>
                  <a:gd name="connsiteX38" fmla="*/ 415615 w 820807"/>
                  <a:gd name="connsiteY38" fmla="*/ 2395463 h 2475960"/>
                  <a:gd name="connsiteX39" fmla="*/ 395562 w 820807"/>
                  <a:gd name="connsiteY39" fmla="*/ 2231031 h 2475960"/>
                  <a:gd name="connsiteX40" fmla="*/ 383531 w 820807"/>
                  <a:gd name="connsiteY40" fmla="*/ 2046547 h 2475960"/>
                  <a:gd name="connsiteX41" fmla="*/ 379520 w 820807"/>
                  <a:gd name="connsiteY41" fmla="*/ 1918210 h 2475960"/>
                  <a:gd name="connsiteX42" fmla="*/ 383531 w 820807"/>
                  <a:gd name="connsiteY42" fmla="*/ 1886126 h 2475960"/>
                  <a:gd name="connsiteX43" fmla="*/ 367489 w 820807"/>
                  <a:gd name="connsiteY43" fmla="*/ 1878105 h 2475960"/>
                  <a:gd name="connsiteX44" fmla="*/ 383531 w 820807"/>
                  <a:gd name="connsiteY44" fmla="*/ 1805915 h 2475960"/>
                  <a:gd name="connsiteX45" fmla="*/ 395562 w 820807"/>
                  <a:gd name="connsiteY45" fmla="*/ 1725705 h 2475960"/>
                  <a:gd name="connsiteX46" fmla="*/ 399573 w 820807"/>
                  <a:gd name="connsiteY46" fmla="*/ 1613410 h 2475960"/>
                  <a:gd name="connsiteX47" fmla="*/ 395562 w 820807"/>
                  <a:gd name="connsiteY47" fmla="*/ 1517157 h 2475960"/>
                  <a:gd name="connsiteX48" fmla="*/ 383531 w 820807"/>
                  <a:gd name="connsiteY48" fmla="*/ 1364757 h 2475960"/>
                  <a:gd name="connsiteX49" fmla="*/ 351447 w 820807"/>
                  <a:gd name="connsiteY49" fmla="*/ 1280536 h 2475960"/>
                  <a:gd name="connsiteX50" fmla="*/ 327384 w 820807"/>
                  <a:gd name="connsiteY50" fmla="*/ 1152200 h 2475960"/>
                  <a:gd name="connsiteX51" fmla="*/ 291289 w 820807"/>
                  <a:gd name="connsiteY51" fmla="*/ 1084021 h 2475960"/>
                  <a:gd name="connsiteX52" fmla="*/ 183005 w 820807"/>
                  <a:gd name="connsiteY52" fmla="*/ 971726 h 2475960"/>
                  <a:gd name="connsiteX53" fmla="*/ 146910 w 820807"/>
                  <a:gd name="connsiteY53" fmla="*/ 887505 h 2475960"/>
                  <a:gd name="connsiteX54" fmla="*/ 74720 w 820807"/>
                  <a:gd name="connsiteY54" fmla="*/ 743126 h 2475960"/>
                  <a:gd name="connsiteX55" fmla="*/ 50657 w 820807"/>
                  <a:gd name="connsiteY55" fmla="*/ 695000 h 2475960"/>
                  <a:gd name="connsiteX56" fmla="*/ 30605 w 820807"/>
                  <a:gd name="connsiteY56" fmla="*/ 642863 h 2475960"/>
                  <a:gd name="connsiteX57" fmla="*/ 14562 w 820807"/>
                  <a:gd name="connsiteY57" fmla="*/ 486452 h 2475960"/>
                  <a:gd name="connsiteX58" fmla="*/ 6541 w 820807"/>
                  <a:gd name="connsiteY58" fmla="*/ 374157 h 2475960"/>
                  <a:gd name="connsiteX59" fmla="*/ 2531 w 820807"/>
                  <a:gd name="connsiteY59" fmla="*/ 261863 h 2475960"/>
                  <a:gd name="connsiteX60" fmla="*/ 2531 w 820807"/>
                  <a:gd name="connsiteY60" fmla="*/ 249831 h 2475960"/>
                  <a:gd name="connsiteX61" fmla="*/ 34615 w 820807"/>
                  <a:gd name="connsiteY61" fmla="*/ 129515 h 2475960"/>
                  <a:gd name="connsiteX62" fmla="*/ 46647 w 820807"/>
                  <a:gd name="connsiteY62" fmla="*/ 61336 h 2475960"/>
                  <a:gd name="connsiteX63" fmla="*/ 46647 w 820807"/>
                  <a:gd name="connsiteY63" fmla="*/ 1178 h 247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20807" h="247596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68">
                <a:extLst>
                  <a:ext uri="{FF2B5EF4-FFF2-40B4-BE49-F238E27FC236}">
                    <a16:creationId xmlns:a16="http://schemas.microsoft.com/office/drawing/2014/main" xmlns="" id="{19D9291F-34D7-404C-A192-B981B613DA21}"/>
                  </a:ext>
                </a:extLst>
              </p:cNvPr>
              <p:cNvSpPr/>
              <p:nvPr/>
            </p:nvSpPr>
            <p:spPr>
              <a:xfrm>
                <a:off x="3369294" y="3701664"/>
                <a:ext cx="188144" cy="101390"/>
              </a:xfrm>
              <a:custGeom>
                <a:avLst/>
                <a:gdLst>
                  <a:gd name="connsiteX0" fmla="*/ 176546 w 188144"/>
                  <a:gd name="connsiteY0" fmla="*/ 11816 h 101390"/>
                  <a:gd name="connsiteX1" fmla="*/ 181626 w 188144"/>
                  <a:gd name="connsiteY1" fmla="*/ 98176 h 101390"/>
                  <a:gd name="connsiteX2" fmla="*/ 156226 w 188144"/>
                  <a:gd name="connsiteY2" fmla="*/ 82936 h 101390"/>
                  <a:gd name="connsiteX3" fmla="*/ 105426 w 188144"/>
                  <a:gd name="connsiteY3" fmla="*/ 82936 h 101390"/>
                  <a:gd name="connsiteX4" fmla="*/ 49546 w 188144"/>
                  <a:gd name="connsiteY4" fmla="*/ 88016 h 101390"/>
                  <a:gd name="connsiteX5" fmla="*/ 3826 w 188144"/>
                  <a:gd name="connsiteY5" fmla="*/ 98176 h 101390"/>
                  <a:gd name="connsiteX6" fmla="*/ 8906 w 188144"/>
                  <a:gd name="connsiteY6" fmla="*/ 52456 h 101390"/>
                  <a:gd name="connsiteX7" fmla="*/ 59706 w 188144"/>
                  <a:gd name="connsiteY7" fmla="*/ 6736 h 101390"/>
                  <a:gd name="connsiteX8" fmla="*/ 176546 w 188144"/>
                  <a:gd name="connsiteY8" fmla="*/ 11816 h 101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144" h="10139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Freeform 69">
                <a:extLst>
                  <a:ext uri="{FF2B5EF4-FFF2-40B4-BE49-F238E27FC236}">
                    <a16:creationId xmlns:a16="http://schemas.microsoft.com/office/drawing/2014/main" xmlns="" id="{9712594F-5D39-48B5-8B0C-FDBDCB1E6246}"/>
                  </a:ext>
                </a:extLst>
              </p:cNvPr>
              <p:cNvSpPr/>
              <p:nvPr/>
            </p:nvSpPr>
            <p:spPr>
              <a:xfrm>
                <a:off x="2013205" y="1026478"/>
                <a:ext cx="200477" cy="252445"/>
              </a:xfrm>
              <a:custGeom>
                <a:avLst/>
                <a:gdLst>
                  <a:gd name="connsiteX0" fmla="*/ 196595 w 198015"/>
                  <a:gd name="connsiteY0" fmla="*/ 136842 h 252445"/>
                  <a:gd name="connsiteX1" fmla="*/ 176275 w 198015"/>
                  <a:gd name="connsiteY1" fmla="*/ 86042 h 252445"/>
                  <a:gd name="connsiteX2" fmla="*/ 181355 w 198015"/>
                  <a:gd name="connsiteY2" fmla="*/ 40322 h 252445"/>
                  <a:gd name="connsiteX3" fmla="*/ 155955 w 198015"/>
                  <a:gd name="connsiteY3" fmla="*/ 9842 h 252445"/>
                  <a:gd name="connsiteX4" fmla="*/ 155955 w 198015"/>
                  <a:gd name="connsiteY4" fmla="*/ 50482 h 252445"/>
                  <a:gd name="connsiteX5" fmla="*/ 110235 w 198015"/>
                  <a:gd name="connsiteY5" fmla="*/ 65722 h 252445"/>
                  <a:gd name="connsiteX6" fmla="*/ 64515 w 198015"/>
                  <a:gd name="connsiteY6" fmla="*/ 65722 h 252445"/>
                  <a:gd name="connsiteX7" fmla="*/ 23875 w 198015"/>
                  <a:gd name="connsiteY7" fmla="*/ 20002 h 252445"/>
                  <a:gd name="connsiteX8" fmla="*/ 3555 w 198015"/>
                  <a:gd name="connsiteY8" fmla="*/ 4762 h 252445"/>
                  <a:gd name="connsiteX9" fmla="*/ 3555 w 198015"/>
                  <a:gd name="connsiteY9" fmla="*/ 101282 h 252445"/>
                  <a:gd name="connsiteX10" fmla="*/ 39115 w 198015"/>
                  <a:gd name="connsiteY10" fmla="*/ 243522 h 252445"/>
                  <a:gd name="connsiteX11" fmla="*/ 130555 w 198015"/>
                  <a:gd name="connsiteY11" fmla="*/ 228282 h 252445"/>
                  <a:gd name="connsiteX12" fmla="*/ 196595 w 198015"/>
                  <a:gd name="connsiteY12" fmla="*/ 136842 h 252445"/>
                  <a:gd name="connsiteX0" fmla="*/ 196595 w 200477"/>
                  <a:gd name="connsiteY0" fmla="*/ 136842 h 252445"/>
                  <a:gd name="connsiteX1" fmla="*/ 191515 w 200477"/>
                  <a:gd name="connsiteY1" fmla="*/ 80962 h 252445"/>
                  <a:gd name="connsiteX2" fmla="*/ 181355 w 200477"/>
                  <a:gd name="connsiteY2" fmla="*/ 40322 h 252445"/>
                  <a:gd name="connsiteX3" fmla="*/ 155955 w 200477"/>
                  <a:gd name="connsiteY3" fmla="*/ 9842 h 252445"/>
                  <a:gd name="connsiteX4" fmla="*/ 155955 w 200477"/>
                  <a:gd name="connsiteY4" fmla="*/ 50482 h 252445"/>
                  <a:gd name="connsiteX5" fmla="*/ 110235 w 200477"/>
                  <a:gd name="connsiteY5" fmla="*/ 65722 h 252445"/>
                  <a:gd name="connsiteX6" fmla="*/ 64515 w 200477"/>
                  <a:gd name="connsiteY6" fmla="*/ 65722 h 252445"/>
                  <a:gd name="connsiteX7" fmla="*/ 23875 w 200477"/>
                  <a:gd name="connsiteY7" fmla="*/ 20002 h 252445"/>
                  <a:gd name="connsiteX8" fmla="*/ 3555 w 200477"/>
                  <a:gd name="connsiteY8" fmla="*/ 4762 h 252445"/>
                  <a:gd name="connsiteX9" fmla="*/ 3555 w 200477"/>
                  <a:gd name="connsiteY9" fmla="*/ 101282 h 252445"/>
                  <a:gd name="connsiteX10" fmla="*/ 39115 w 200477"/>
                  <a:gd name="connsiteY10" fmla="*/ 243522 h 252445"/>
                  <a:gd name="connsiteX11" fmla="*/ 130555 w 200477"/>
                  <a:gd name="connsiteY11" fmla="*/ 228282 h 252445"/>
                  <a:gd name="connsiteX12" fmla="*/ 196595 w 200477"/>
                  <a:gd name="connsiteY12" fmla="*/ 136842 h 25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77" h="252445">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3" name="TextBox 22">
            <a:extLst>
              <a:ext uri="{FF2B5EF4-FFF2-40B4-BE49-F238E27FC236}">
                <a16:creationId xmlns:a16="http://schemas.microsoft.com/office/drawing/2014/main" xmlns="" id="{B71E7D71-E4AA-4E8B-9745-03A1287F856D}"/>
              </a:ext>
            </a:extLst>
          </p:cNvPr>
          <p:cNvSpPr txBox="1"/>
          <p:nvPr/>
        </p:nvSpPr>
        <p:spPr>
          <a:xfrm>
            <a:off x="1105394" y="2063637"/>
            <a:ext cx="7319981" cy="4524315"/>
          </a:xfrm>
          <a:prstGeom prst="rect">
            <a:avLst/>
          </a:prstGeom>
          <a:noFill/>
        </p:spPr>
        <p:txBody>
          <a:bodyPr wrap="square" rtlCol="0">
            <a:spAutoFit/>
          </a:bodyPr>
          <a:lstStyle/>
          <a:p>
            <a:pPr marL="342900" indent="-342900">
              <a:buFont typeface="Arial" pitchFamily="34" charset="0"/>
              <a:buChar char="•"/>
            </a:pPr>
            <a:r>
              <a:rPr lang="en-US" sz="2400" dirty="0"/>
              <a:t>There have been number of cases of input glitches, Human errors in content while filling it manually while in automated prediction system is more secure, reliable</a:t>
            </a:r>
            <a:r>
              <a:rPr lang="en-US" sz="2400" dirty="0" smtClean="0"/>
              <a:t>.</a:t>
            </a:r>
          </a:p>
          <a:p>
            <a:endParaRPr lang="en-US" sz="2400" dirty="0"/>
          </a:p>
          <a:p>
            <a:pPr marL="342900" indent="-342900">
              <a:buFont typeface="Arial" pitchFamily="34" charset="0"/>
              <a:buChar char="•"/>
            </a:pPr>
            <a:r>
              <a:rPr lang="en-US" sz="2400" dirty="0"/>
              <a:t>The complexity of filing loan in banks will become much easier as a applicant will knew how much amount of loan he is </a:t>
            </a:r>
            <a:r>
              <a:rPr lang="en-US" sz="2400" dirty="0" smtClean="0"/>
              <a:t>viable.</a:t>
            </a:r>
          </a:p>
          <a:p>
            <a:endParaRPr lang="en-US" sz="2400" dirty="0" smtClean="0"/>
          </a:p>
          <a:p>
            <a:pPr marL="342900" indent="-342900">
              <a:buFont typeface="Arial" pitchFamily="34" charset="0"/>
              <a:buChar char="•"/>
            </a:pPr>
            <a:r>
              <a:rPr lang="en-US" sz="2400" dirty="0" smtClean="0"/>
              <a:t>Machine </a:t>
            </a:r>
            <a:r>
              <a:rPr lang="en-US" sz="2400" dirty="0"/>
              <a:t>learning increase the accuracy compare to old traditional system and results get displayed in polar format (yes or no).</a:t>
            </a:r>
            <a:endParaRPr lang="en-HK" sz="2400" dirty="0"/>
          </a:p>
        </p:txBody>
      </p:sp>
    </p:spTree>
    <p:extLst>
      <p:ext uri="{BB962C8B-B14F-4D97-AF65-F5344CB8AC3E}">
        <p14:creationId xmlns:p14="http://schemas.microsoft.com/office/powerpoint/2010/main" val="2818539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5AF3E01C-994A-447F-B3E8-A6DE721A79FD}"/>
              </a:ext>
            </a:extLst>
          </p:cNvPr>
          <p:cNvSpPr/>
          <p:nvPr/>
        </p:nvSpPr>
        <p:spPr>
          <a:xfrm>
            <a:off x="7464669" y="-16094"/>
            <a:ext cx="4727331" cy="6876200"/>
          </a:xfrm>
          <a:custGeom>
            <a:avLst/>
            <a:gdLst/>
            <a:ahLst/>
            <a:cxnLst/>
            <a:rect l="l" t="t" r="r" b="b"/>
            <a:pathLst>
              <a:path w="4202678" h="4745641">
                <a:moveTo>
                  <a:pt x="4202678" y="0"/>
                </a:moveTo>
                <a:lnTo>
                  <a:pt x="4202678" y="4745641"/>
                </a:lnTo>
                <a:lnTo>
                  <a:pt x="0" y="47456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Rectangle 2">
            <a:extLst>
              <a:ext uri="{FF2B5EF4-FFF2-40B4-BE49-F238E27FC236}">
                <a16:creationId xmlns:a16="http://schemas.microsoft.com/office/drawing/2014/main" xmlns="" id="{7E2221FC-EA99-47F8-95B3-7432ED7AB498}"/>
              </a:ext>
            </a:extLst>
          </p:cNvPr>
          <p:cNvSpPr/>
          <p:nvPr/>
        </p:nvSpPr>
        <p:spPr>
          <a:xfrm>
            <a:off x="7757124" y="-18200"/>
            <a:ext cx="4434876" cy="6876200"/>
          </a:xfrm>
          <a:custGeom>
            <a:avLst/>
            <a:gdLst/>
            <a:ahLst/>
            <a:cxnLst/>
            <a:rect l="l" t="t" r="r" b="b"/>
            <a:pathLst>
              <a:path w="4202678" h="4745641">
                <a:moveTo>
                  <a:pt x="4202678" y="0"/>
                </a:moveTo>
                <a:lnTo>
                  <a:pt x="4202678" y="4745641"/>
                </a:lnTo>
                <a:lnTo>
                  <a:pt x="0" y="474564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sz="quarter" idx="10"/>
          </p:nvPr>
        </p:nvSpPr>
        <p:spPr/>
        <p:txBody>
          <a:bodyPr/>
          <a:lstStyle/>
          <a:p>
            <a:r>
              <a:rPr lang="en-US" dirty="0" smtClean="0">
                <a:solidFill>
                  <a:schemeClr val="accent2"/>
                </a:solidFill>
              </a:rPr>
              <a:t>Conclusion</a:t>
            </a:r>
            <a:endParaRPr lang="en-US" dirty="0">
              <a:solidFill>
                <a:schemeClr val="accent2"/>
              </a:solidFill>
            </a:endParaRPr>
          </a:p>
        </p:txBody>
      </p:sp>
      <p:sp>
        <p:nvSpPr>
          <p:cNvPr id="23" name="TextBox 22">
            <a:extLst>
              <a:ext uri="{FF2B5EF4-FFF2-40B4-BE49-F238E27FC236}">
                <a16:creationId xmlns:a16="http://schemas.microsoft.com/office/drawing/2014/main" xmlns="" id="{B71E7D71-E4AA-4E8B-9745-03A1287F856D}"/>
              </a:ext>
            </a:extLst>
          </p:cNvPr>
          <p:cNvSpPr txBox="1"/>
          <p:nvPr/>
        </p:nvSpPr>
        <p:spPr>
          <a:xfrm>
            <a:off x="1105394" y="2063637"/>
            <a:ext cx="7319981" cy="3477875"/>
          </a:xfrm>
          <a:prstGeom prst="rect">
            <a:avLst/>
          </a:prstGeom>
          <a:noFill/>
        </p:spPr>
        <p:txBody>
          <a:bodyPr wrap="square" rtlCol="0">
            <a:spAutoFit/>
          </a:bodyPr>
          <a:lstStyle/>
          <a:p>
            <a:pPr algn="just"/>
            <a:r>
              <a:rPr lang="en-US" sz="2000" dirty="0"/>
              <a:t>The system approved or rejects the loan applications. Recovery of loans is a major contributing parameter in the financial statements of a bank. It is very difficult to predict the possibility of payment of loan by the customer. Machine Learning (ML) techniques are very useful in predicting outcomes for large amount of data. In our project, three machine learning algorithms, </a:t>
            </a:r>
            <a:r>
              <a:rPr lang="en-US" sz="2000" dirty="0" err="1"/>
              <a:t>Navie</a:t>
            </a:r>
            <a:r>
              <a:rPr lang="en-US" sz="2000" dirty="0"/>
              <a:t> Bayes(NB), Decision Tree (DT) and Random Forest (RF) are applied to predict the loan approval of customers. The experimental results conclude that the accuracy of Random Forest machine algorithm is better than compared to decision tree machine learning approaches.</a:t>
            </a:r>
            <a:endParaRPr lang="en-HK" sz="2000"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391" y="825849"/>
            <a:ext cx="4086292" cy="3220267"/>
          </a:xfrm>
          <a:prstGeom prst="rect">
            <a:avLst/>
          </a:prstGeom>
        </p:spPr>
      </p:pic>
      <p:sp>
        <p:nvSpPr>
          <p:cNvPr id="25" name="자유형: 도형 164">
            <a:extLst>
              <a:ext uri="{FF2B5EF4-FFF2-40B4-BE49-F238E27FC236}">
                <a16:creationId xmlns:a16="http://schemas.microsoft.com/office/drawing/2014/main" xmlns="" id="{61DF6E47-442E-43A7-9260-B651A0283EC1}"/>
              </a:ext>
            </a:extLst>
          </p:cNvPr>
          <p:cNvSpPr/>
          <p:nvPr/>
        </p:nvSpPr>
        <p:spPr>
          <a:xfrm>
            <a:off x="8817037" y="3555795"/>
            <a:ext cx="3122587" cy="3159649"/>
          </a:xfrm>
          <a:custGeom>
            <a:avLst/>
            <a:gdLst>
              <a:gd name="connsiteX0" fmla="*/ 3039292 w 3039292"/>
              <a:gd name="connsiteY0" fmla="*/ 0 h 2917371"/>
              <a:gd name="connsiteX1" fmla="*/ 2081349 w 3039292"/>
              <a:gd name="connsiteY1" fmla="*/ 174171 h 2917371"/>
              <a:gd name="connsiteX2" fmla="*/ 1419497 w 3039292"/>
              <a:gd name="connsiteY2" fmla="*/ 975360 h 2917371"/>
              <a:gd name="connsiteX3" fmla="*/ 1271452 w 3039292"/>
              <a:gd name="connsiteY3" fmla="*/ 1628503 h 2917371"/>
              <a:gd name="connsiteX4" fmla="*/ 165463 w 3039292"/>
              <a:gd name="connsiteY4" fmla="*/ 2386149 h 2917371"/>
              <a:gd name="connsiteX5" fmla="*/ 0 w 3039292"/>
              <a:gd name="connsiteY5" fmla="*/ 2917371 h 2917371"/>
              <a:gd name="connsiteX6" fmla="*/ 2891246 w 3039292"/>
              <a:gd name="connsiteY6" fmla="*/ 2917371 h 2917371"/>
              <a:gd name="connsiteX7" fmla="*/ 3039292 w 3039292"/>
              <a:gd name="connsiteY7" fmla="*/ 0 h 2917371"/>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4789" h="2969622">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174">
            <a:extLst>
              <a:ext uri="{FF2B5EF4-FFF2-40B4-BE49-F238E27FC236}">
                <a16:creationId xmlns:a16="http://schemas.microsoft.com/office/drawing/2014/main" xmlns="" id="{0F449361-6FC9-436F-8942-1551FBA83B2D}"/>
              </a:ext>
            </a:extLst>
          </p:cNvPr>
          <p:cNvGrpSpPr>
            <a:grpSpLocks noChangeAspect="1"/>
          </p:cNvGrpSpPr>
          <p:nvPr/>
        </p:nvGrpSpPr>
        <p:grpSpPr>
          <a:xfrm>
            <a:off x="9478498" y="5934997"/>
            <a:ext cx="1008000" cy="107803"/>
            <a:chOff x="9071572" y="5941778"/>
            <a:chExt cx="1177490" cy="125929"/>
          </a:xfrm>
        </p:grpSpPr>
        <p:sp>
          <p:nvSpPr>
            <p:cNvPr id="27" name="사각형: 둥근 모서리 175">
              <a:extLst>
                <a:ext uri="{FF2B5EF4-FFF2-40B4-BE49-F238E27FC236}">
                  <a16:creationId xmlns:a16="http://schemas.microsoft.com/office/drawing/2014/main" xmlns="" id="{7FE42885-2CA8-49BE-9944-B592D3E2A8C3}"/>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176">
              <a:extLst>
                <a:ext uri="{FF2B5EF4-FFF2-40B4-BE49-F238E27FC236}">
                  <a16:creationId xmlns:a16="http://schemas.microsoft.com/office/drawing/2014/main" xmlns="" id="{A24B4730-F289-4DED-88FE-85AFD8A0768E}"/>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177">
              <a:extLst>
                <a:ext uri="{FF2B5EF4-FFF2-40B4-BE49-F238E27FC236}">
                  <a16:creationId xmlns:a16="http://schemas.microsoft.com/office/drawing/2014/main" xmlns="" id="{0F448333-E03B-4DA7-8D23-FE5F29CDC61E}"/>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178">
              <a:extLst>
                <a:ext uri="{FF2B5EF4-FFF2-40B4-BE49-F238E27FC236}">
                  <a16:creationId xmlns:a16="http://schemas.microsoft.com/office/drawing/2014/main" xmlns="" id="{DA5AD5D0-4D46-41A6-9E9C-442EDB6343D6}"/>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사각형: 둥근 모서리 179">
              <a:extLst>
                <a:ext uri="{FF2B5EF4-FFF2-40B4-BE49-F238E27FC236}">
                  <a16:creationId xmlns:a16="http://schemas.microsoft.com/office/drawing/2014/main" xmlns="" id="{C5B4C514-D682-4749-AF1D-ACF0114574B9}"/>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사각형: 둥근 모서리 180">
              <a:extLst>
                <a:ext uri="{FF2B5EF4-FFF2-40B4-BE49-F238E27FC236}">
                  <a16:creationId xmlns:a16="http://schemas.microsoft.com/office/drawing/2014/main" xmlns="" id="{2C4827BA-AC11-4E8C-97B0-A3B2BDDEBEED}"/>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모서리 181">
              <a:extLst>
                <a:ext uri="{FF2B5EF4-FFF2-40B4-BE49-F238E27FC236}">
                  <a16:creationId xmlns:a16="http://schemas.microsoft.com/office/drawing/2014/main" xmlns="" id="{59126052-0B91-4DEE-B099-776FFF8DF47A}"/>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사각형: 둥근 모서리 182">
              <a:extLst>
                <a:ext uri="{FF2B5EF4-FFF2-40B4-BE49-F238E27FC236}">
                  <a16:creationId xmlns:a16="http://schemas.microsoft.com/office/drawing/2014/main" xmlns="" id="{B4CDF640-19DE-4B1F-90E1-89EFB6FBC4E6}"/>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사각형: 둥근 모서리 183">
              <a:extLst>
                <a:ext uri="{FF2B5EF4-FFF2-40B4-BE49-F238E27FC236}">
                  <a16:creationId xmlns:a16="http://schemas.microsoft.com/office/drawing/2014/main" xmlns="" id="{9A3AC606-0492-440C-B0DD-B3B028E8006F}"/>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사각형: 둥근 모서리 184">
              <a:extLst>
                <a:ext uri="{FF2B5EF4-FFF2-40B4-BE49-F238E27FC236}">
                  <a16:creationId xmlns:a16="http://schemas.microsoft.com/office/drawing/2014/main" xmlns="" id="{C41AF2E5-4DAB-4A73-A769-D37C3DD50C7E}"/>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사각형: 둥근 모서리 185">
              <a:extLst>
                <a:ext uri="{FF2B5EF4-FFF2-40B4-BE49-F238E27FC236}">
                  <a16:creationId xmlns:a16="http://schemas.microsoft.com/office/drawing/2014/main" xmlns="" id="{6B2C1C04-03A4-4114-93E2-ED6F97A34928}"/>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사각형: 둥근 모서리 186">
              <a:extLst>
                <a:ext uri="{FF2B5EF4-FFF2-40B4-BE49-F238E27FC236}">
                  <a16:creationId xmlns:a16="http://schemas.microsoft.com/office/drawing/2014/main" xmlns="" id="{BA14A8AD-BF7E-4157-85C2-96F98A593C46}"/>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사각형: 둥근 모서리 187">
              <a:extLst>
                <a:ext uri="{FF2B5EF4-FFF2-40B4-BE49-F238E27FC236}">
                  <a16:creationId xmlns:a16="http://schemas.microsoft.com/office/drawing/2014/main" xmlns="" id="{9F300B01-D0DB-4553-B5B1-7747901D0EF1}"/>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188">
              <a:extLst>
                <a:ext uri="{FF2B5EF4-FFF2-40B4-BE49-F238E27FC236}">
                  <a16:creationId xmlns:a16="http://schemas.microsoft.com/office/drawing/2014/main" xmlns="" id="{4CE58FC4-DCAF-4B8E-B769-DEA74F15196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그룹 189">
            <a:extLst>
              <a:ext uri="{FF2B5EF4-FFF2-40B4-BE49-F238E27FC236}">
                <a16:creationId xmlns:a16="http://schemas.microsoft.com/office/drawing/2014/main" xmlns="" id="{F75B329D-DD4E-42F9-A2F6-CCE212B4C87C}"/>
              </a:ext>
            </a:extLst>
          </p:cNvPr>
          <p:cNvGrpSpPr>
            <a:grpSpLocks noChangeAspect="1"/>
          </p:cNvGrpSpPr>
          <p:nvPr/>
        </p:nvGrpSpPr>
        <p:grpSpPr>
          <a:xfrm>
            <a:off x="9478498" y="5757235"/>
            <a:ext cx="1008000" cy="107803"/>
            <a:chOff x="9071572" y="5941778"/>
            <a:chExt cx="1177490" cy="125929"/>
          </a:xfrm>
        </p:grpSpPr>
        <p:sp>
          <p:nvSpPr>
            <p:cNvPr id="43" name="사각형: 둥근 모서리 190">
              <a:extLst>
                <a:ext uri="{FF2B5EF4-FFF2-40B4-BE49-F238E27FC236}">
                  <a16:creationId xmlns:a16="http://schemas.microsoft.com/office/drawing/2014/main" xmlns="" id="{F7532DAE-B7C1-4372-8029-E4FA08D90260}"/>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191">
              <a:extLst>
                <a:ext uri="{FF2B5EF4-FFF2-40B4-BE49-F238E27FC236}">
                  <a16:creationId xmlns:a16="http://schemas.microsoft.com/office/drawing/2014/main" xmlns="" id="{E288C0D2-7268-4356-8613-494E5D0E5E4A}"/>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192">
              <a:extLst>
                <a:ext uri="{FF2B5EF4-FFF2-40B4-BE49-F238E27FC236}">
                  <a16:creationId xmlns:a16="http://schemas.microsoft.com/office/drawing/2014/main" xmlns="" id="{6D14185B-918E-4880-9870-390D0D913A07}"/>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193">
              <a:extLst>
                <a:ext uri="{FF2B5EF4-FFF2-40B4-BE49-F238E27FC236}">
                  <a16:creationId xmlns:a16="http://schemas.microsoft.com/office/drawing/2014/main" xmlns="" id="{C7546267-E63F-480A-8C7A-18E39D5DFB9B}"/>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사각형: 둥근 모서리 194">
              <a:extLst>
                <a:ext uri="{FF2B5EF4-FFF2-40B4-BE49-F238E27FC236}">
                  <a16:creationId xmlns:a16="http://schemas.microsoft.com/office/drawing/2014/main" xmlns="" id="{7ED0B67B-1C53-4F0C-921C-283A5BAC8BDF}"/>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사각형: 둥근 모서리 195">
              <a:extLst>
                <a:ext uri="{FF2B5EF4-FFF2-40B4-BE49-F238E27FC236}">
                  <a16:creationId xmlns:a16="http://schemas.microsoft.com/office/drawing/2014/main" xmlns="" id="{60843842-8958-495A-8A49-21128DEEE6E7}"/>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사각형: 둥근 모서리 196">
              <a:extLst>
                <a:ext uri="{FF2B5EF4-FFF2-40B4-BE49-F238E27FC236}">
                  <a16:creationId xmlns:a16="http://schemas.microsoft.com/office/drawing/2014/main" xmlns="" id="{B3B9F0A7-CD41-4418-868B-D8E930800BB7}"/>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사각형: 둥근 모서리 197">
              <a:extLst>
                <a:ext uri="{FF2B5EF4-FFF2-40B4-BE49-F238E27FC236}">
                  <a16:creationId xmlns:a16="http://schemas.microsoft.com/office/drawing/2014/main" xmlns="" id="{0694EF4F-0094-426D-9F0A-CDE60BFD7C27}"/>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사각형: 둥근 모서리 198">
              <a:extLst>
                <a:ext uri="{FF2B5EF4-FFF2-40B4-BE49-F238E27FC236}">
                  <a16:creationId xmlns:a16="http://schemas.microsoft.com/office/drawing/2014/main" xmlns="" id="{E4E692A5-73A2-4C00-82AB-46F3ABB5E22A}"/>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사각형: 둥근 모서리 199">
              <a:extLst>
                <a:ext uri="{FF2B5EF4-FFF2-40B4-BE49-F238E27FC236}">
                  <a16:creationId xmlns:a16="http://schemas.microsoft.com/office/drawing/2014/main" xmlns="" id="{1FE7D73E-B134-410A-B3C5-9FC138205A34}"/>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사각형: 둥근 모서리 200">
              <a:extLst>
                <a:ext uri="{FF2B5EF4-FFF2-40B4-BE49-F238E27FC236}">
                  <a16:creationId xmlns:a16="http://schemas.microsoft.com/office/drawing/2014/main" xmlns="" id="{92254D2B-43C8-4C2E-A247-6E48C7DC6738}"/>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사각형: 둥근 모서리 201">
              <a:extLst>
                <a:ext uri="{FF2B5EF4-FFF2-40B4-BE49-F238E27FC236}">
                  <a16:creationId xmlns:a16="http://schemas.microsoft.com/office/drawing/2014/main" xmlns="" id="{90AE4308-1700-448F-8217-62E38E895CD4}"/>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사각형: 둥근 모서리 202">
              <a:extLst>
                <a:ext uri="{FF2B5EF4-FFF2-40B4-BE49-F238E27FC236}">
                  <a16:creationId xmlns:a16="http://schemas.microsoft.com/office/drawing/2014/main" xmlns="" id="{76B2886A-E8C2-45BF-8F1E-47ECC78A6FE4}"/>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사각형: 둥근 모서리 203">
              <a:extLst>
                <a:ext uri="{FF2B5EF4-FFF2-40B4-BE49-F238E27FC236}">
                  <a16:creationId xmlns:a16="http://schemas.microsoft.com/office/drawing/2014/main" xmlns="" id="{78D9DCA9-516C-43A5-AF94-C16B22E630E6}"/>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7" name="그룹 204">
            <a:extLst>
              <a:ext uri="{FF2B5EF4-FFF2-40B4-BE49-F238E27FC236}">
                <a16:creationId xmlns:a16="http://schemas.microsoft.com/office/drawing/2014/main" xmlns="" id="{7032EF52-5BD6-41D2-BAD4-A08EFD3955BE}"/>
              </a:ext>
            </a:extLst>
          </p:cNvPr>
          <p:cNvGrpSpPr>
            <a:grpSpLocks noChangeAspect="1"/>
          </p:cNvGrpSpPr>
          <p:nvPr/>
        </p:nvGrpSpPr>
        <p:grpSpPr>
          <a:xfrm>
            <a:off x="9478498" y="5579473"/>
            <a:ext cx="1008000" cy="107803"/>
            <a:chOff x="9071572" y="5941778"/>
            <a:chExt cx="1177490" cy="125929"/>
          </a:xfrm>
        </p:grpSpPr>
        <p:sp>
          <p:nvSpPr>
            <p:cNvPr id="58" name="사각형: 둥근 모서리 205">
              <a:extLst>
                <a:ext uri="{FF2B5EF4-FFF2-40B4-BE49-F238E27FC236}">
                  <a16:creationId xmlns:a16="http://schemas.microsoft.com/office/drawing/2014/main" xmlns="" id="{5552E06F-FE66-427B-B906-5120FB0F302E}"/>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사각형: 둥근 모서리 206">
              <a:extLst>
                <a:ext uri="{FF2B5EF4-FFF2-40B4-BE49-F238E27FC236}">
                  <a16:creationId xmlns:a16="http://schemas.microsoft.com/office/drawing/2014/main" xmlns="" id="{75073DD1-406D-41B9-873E-C43813ECA9FD}"/>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207">
              <a:extLst>
                <a:ext uri="{FF2B5EF4-FFF2-40B4-BE49-F238E27FC236}">
                  <a16:creationId xmlns:a16="http://schemas.microsoft.com/office/drawing/2014/main" xmlns="" id="{AC1BDAF6-85CF-4414-9953-5FE4BAFE2694}"/>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208">
              <a:extLst>
                <a:ext uri="{FF2B5EF4-FFF2-40B4-BE49-F238E27FC236}">
                  <a16:creationId xmlns:a16="http://schemas.microsoft.com/office/drawing/2014/main" xmlns="" id="{C338AF2E-C4A1-4B23-836C-D0BE5958372C}"/>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사각형: 둥근 모서리 209">
              <a:extLst>
                <a:ext uri="{FF2B5EF4-FFF2-40B4-BE49-F238E27FC236}">
                  <a16:creationId xmlns:a16="http://schemas.microsoft.com/office/drawing/2014/main" xmlns="" id="{A042DCF5-395F-4CB9-8CD5-B58055E538F6}"/>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210">
              <a:extLst>
                <a:ext uri="{FF2B5EF4-FFF2-40B4-BE49-F238E27FC236}">
                  <a16:creationId xmlns:a16="http://schemas.microsoft.com/office/drawing/2014/main" xmlns="" id="{2E43F956-B8F1-40AC-B646-B3F33C92773B}"/>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211">
              <a:extLst>
                <a:ext uri="{FF2B5EF4-FFF2-40B4-BE49-F238E27FC236}">
                  <a16:creationId xmlns:a16="http://schemas.microsoft.com/office/drawing/2014/main" xmlns="" id="{40C9D9FF-BC5D-4B6F-B60A-525E2334E5B4}"/>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사각형: 둥근 모서리 212">
              <a:extLst>
                <a:ext uri="{FF2B5EF4-FFF2-40B4-BE49-F238E27FC236}">
                  <a16:creationId xmlns:a16="http://schemas.microsoft.com/office/drawing/2014/main" xmlns="" id="{48F21BB2-72F7-4B54-9E5D-DA4ED3876093}"/>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213">
              <a:extLst>
                <a:ext uri="{FF2B5EF4-FFF2-40B4-BE49-F238E27FC236}">
                  <a16:creationId xmlns:a16="http://schemas.microsoft.com/office/drawing/2014/main" xmlns="" id="{C0F94D88-045D-4AA1-8F5A-B3431D57B49B}"/>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214">
              <a:extLst>
                <a:ext uri="{FF2B5EF4-FFF2-40B4-BE49-F238E27FC236}">
                  <a16:creationId xmlns:a16="http://schemas.microsoft.com/office/drawing/2014/main" xmlns="" id="{BBBCDAE8-B071-4462-9238-B123BAEAE184}"/>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사각형: 둥근 모서리 215">
              <a:extLst>
                <a:ext uri="{FF2B5EF4-FFF2-40B4-BE49-F238E27FC236}">
                  <a16:creationId xmlns:a16="http://schemas.microsoft.com/office/drawing/2014/main" xmlns="" id="{5AB838A4-6BCA-44E0-B5A1-189275CA00AF}"/>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사각형: 둥근 모서리 216">
              <a:extLst>
                <a:ext uri="{FF2B5EF4-FFF2-40B4-BE49-F238E27FC236}">
                  <a16:creationId xmlns:a16="http://schemas.microsoft.com/office/drawing/2014/main" xmlns="" id="{3F98596B-72D6-4884-AA6E-F234C65C2B46}"/>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사각형: 둥근 모서리 217">
              <a:extLst>
                <a:ext uri="{FF2B5EF4-FFF2-40B4-BE49-F238E27FC236}">
                  <a16:creationId xmlns:a16="http://schemas.microsoft.com/office/drawing/2014/main" xmlns="" id="{EA68B9A3-1275-4ED6-920B-E40365BB3578}"/>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각형: 둥근 모서리 218">
              <a:extLst>
                <a:ext uri="{FF2B5EF4-FFF2-40B4-BE49-F238E27FC236}">
                  <a16:creationId xmlns:a16="http://schemas.microsoft.com/office/drawing/2014/main" xmlns="" id="{F7813742-0EDA-4E76-A9A7-5BCF12AA3BD2}"/>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219">
            <a:extLst>
              <a:ext uri="{FF2B5EF4-FFF2-40B4-BE49-F238E27FC236}">
                <a16:creationId xmlns:a16="http://schemas.microsoft.com/office/drawing/2014/main" xmlns="" id="{88CB2F6A-F899-4440-A61C-B6C64B8AFD92}"/>
              </a:ext>
            </a:extLst>
          </p:cNvPr>
          <p:cNvGrpSpPr>
            <a:grpSpLocks noChangeAspect="1"/>
          </p:cNvGrpSpPr>
          <p:nvPr/>
        </p:nvGrpSpPr>
        <p:grpSpPr>
          <a:xfrm>
            <a:off x="9478498" y="5401711"/>
            <a:ext cx="1008000" cy="107803"/>
            <a:chOff x="9071572" y="5941778"/>
            <a:chExt cx="1177490" cy="125929"/>
          </a:xfrm>
        </p:grpSpPr>
        <p:sp>
          <p:nvSpPr>
            <p:cNvPr id="73" name="사각형: 둥근 모서리 220">
              <a:extLst>
                <a:ext uri="{FF2B5EF4-FFF2-40B4-BE49-F238E27FC236}">
                  <a16:creationId xmlns:a16="http://schemas.microsoft.com/office/drawing/2014/main" xmlns="" id="{B59E4A67-B04C-4BE3-9F05-2E369A937EA8}"/>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사각형: 둥근 모서리 221">
              <a:extLst>
                <a:ext uri="{FF2B5EF4-FFF2-40B4-BE49-F238E27FC236}">
                  <a16:creationId xmlns:a16="http://schemas.microsoft.com/office/drawing/2014/main" xmlns="" id="{B9C0930D-17EC-4A9E-BE00-0D41C5400F59}"/>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사각형: 둥근 모서리 222">
              <a:extLst>
                <a:ext uri="{FF2B5EF4-FFF2-40B4-BE49-F238E27FC236}">
                  <a16:creationId xmlns:a16="http://schemas.microsoft.com/office/drawing/2014/main" xmlns="" id="{85DA5986-BBC4-4813-8537-53B65C716ABC}"/>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사각형: 둥근 모서리 223">
              <a:extLst>
                <a:ext uri="{FF2B5EF4-FFF2-40B4-BE49-F238E27FC236}">
                  <a16:creationId xmlns:a16="http://schemas.microsoft.com/office/drawing/2014/main" xmlns="" id="{BBCECF31-2782-4B12-BE0A-F4F8A4FFEDB0}"/>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224">
              <a:extLst>
                <a:ext uri="{FF2B5EF4-FFF2-40B4-BE49-F238E27FC236}">
                  <a16:creationId xmlns:a16="http://schemas.microsoft.com/office/drawing/2014/main" xmlns="" id="{EA9BAC6B-18D7-4C5F-BEEC-A6D504E01301}"/>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사각형: 둥근 모서리 225">
              <a:extLst>
                <a:ext uri="{FF2B5EF4-FFF2-40B4-BE49-F238E27FC236}">
                  <a16:creationId xmlns:a16="http://schemas.microsoft.com/office/drawing/2014/main" xmlns="" id="{886EC22C-FB82-4E3D-86AC-915E9F0164CB}"/>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226">
              <a:extLst>
                <a:ext uri="{FF2B5EF4-FFF2-40B4-BE49-F238E27FC236}">
                  <a16:creationId xmlns:a16="http://schemas.microsoft.com/office/drawing/2014/main" xmlns="" id="{BD4F286A-F5A9-4C27-9A2A-F398FFBCF2A6}"/>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사각형: 둥근 모서리 227">
              <a:extLst>
                <a:ext uri="{FF2B5EF4-FFF2-40B4-BE49-F238E27FC236}">
                  <a16:creationId xmlns:a16="http://schemas.microsoft.com/office/drawing/2014/main" xmlns="" id="{43FE03EC-7C61-49C4-8BD8-712BD21DCCF6}"/>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사각형: 둥근 모서리 228">
              <a:extLst>
                <a:ext uri="{FF2B5EF4-FFF2-40B4-BE49-F238E27FC236}">
                  <a16:creationId xmlns:a16="http://schemas.microsoft.com/office/drawing/2014/main" xmlns="" id="{22ED849C-D610-4F1E-9323-A5EB26F4E250}"/>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사각형: 둥근 모서리 229">
              <a:extLst>
                <a:ext uri="{FF2B5EF4-FFF2-40B4-BE49-F238E27FC236}">
                  <a16:creationId xmlns:a16="http://schemas.microsoft.com/office/drawing/2014/main" xmlns="" id="{81997E37-ED18-4CAB-8109-8195247B0675}"/>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사각형: 둥근 모서리 230">
              <a:extLst>
                <a:ext uri="{FF2B5EF4-FFF2-40B4-BE49-F238E27FC236}">
                  <a16:creationId xmlns:a16="http://schemas.microsoft.com/office/drawing/2014/main" xmlns="" id="{B1B8EB74-B1FE-41A8-8095-B66F347E790D}"/>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사각형: 둥근 모서리 231">
              <a:extLst>
                <a:ext uri="{FF2B5EF4-FFF2-40B4-BE49-F238E27FC236}">
                  <a16:creationId xmlns:a16="http://schemas.microsoft.com/office/drawing/2014/main" xmlns="" id="{E1D505E3-96D0-4DB3-98A5-5251CE69DB71}"/>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사각형: 둥근 모서리 232">
              <a:extLst>
                <a:ext uri="{FF2B5EF4-FFF2-40B4-BE49-F238E27FC236}">
                  <a16:creationId xmlns:a16="http://schemas.microsoft.com/office/drawing/2014/main" xmlns="" id="{012F7614-FF8D-4AA3-BC7A-9C766E31AB38}"/>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233">
              <a:extLst>
                <a:ext uri="{FF2B5EF4-FFF2-40B4-BE49-F238E27FC236}">
                  <a16:creationId xmlns:a16="http://schemas.microsoft.com/office/drawing/2014/main" xmlns="" id="{90EFFE43-0519-457A-900E-83763B886C74}"/>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7" name="그룹 19">
            <a:extLst>
              <a:ext uri="{FF2B5EF4-FFF2-40B4-BE49-F238E27FC236}">
                <a16:creationId xmlns:a16="http://schemas.microsoft.com/office/drawing/2014/main" xmlns="" id="{39AE87A6-700B-41C6-AF6F-DB217C3F6D41}"/>
              </a:ext>
            </a:extLst>
          </p:cNvPr>
          <p:cNvGrpSpPr>
            <a:grpSpLocks noChangeAspect="1"/>
          </p:cNvGrpSpPr>
          <p:nvPr/>
        </p:nvGrpSpPr>
        <p:grpSpPr>
          <a:xfrm>
            <a:off x="10280538" y="5066115"/>
            <a:ext cx="1001593" cy="1001593"/>
            <a:chOff x="331023" y="414040"/>
            <a:chExt cx="5704886" cy="5704886"/>
          </a:xfrm>
          <a:solidFill>
            <a:srgbClr val="F7931A"/>
          </a:solidFill>
        </p:grpSpPr>
        <p:sp>
          <p:nvSpPr>
            <p:cNvPr id="88" name="타원 4">
              <a:extLst>
                <a:ext uri="{FF2B5EF4-FFF2-40B4-BE49-F238E27FC236}">
                  <a16:creationId xmlns:a16="http://schemas.microsoft.com/office/drawing/2014/main" xmlns="" id="{A412D462-E752-4F2D-A9D7-9CF32F616061}"/>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자유형 18">
              <a:extLst>
                <a:ext uri="{FF2B5EF4-FFF2-40B4-BE49-F238E27FC236}">
                  <a16:creationId xmlns:a16="http://schemas.microsoft.com/office/drawing/2014/main" xmlns="" id="{B135A0DE-2406-4E9B-B173-E6456C2C71EC}"/>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3996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572791" y="493377"/>
            <a:ext cx="5705351" cy="923330"/>
          </a:xfrm>
          <a:prstGeom prst="rect">
            <a:avLst/>
          </a:prstGeom>
          <a:noFill/>
        </p:spPr>
        <p:txBody>
          <a:bodyPr wrap="square" rtlCol="0" anchor="ctr">
            <a:spAutoFit/>
          </a:bodyPr>
          <a:lstStyle/>
          <a:p>
            <a:r>
              <a:rPr lang="en-US" altLang="ko-KR" sz="5400" dirty="0">
                <a:solidFill>
                  <a:schemeClr val="bg2"/>
                </a:solidFill>
                <a:cs typeface="Arial" pitchFamily="34" charset="0"/>
              </a:rPr>
              <a:t>Agenda </a:t>
            </a:r>
            <a:endParaRPr lang="ko-KR" altLang="en-US" sz="5400" dirty="0">
              <a:solidFill>
                <a:schemeClr val="accent2"/>
              </a:solidFill>
              <a:cs typeface="Arial" pitchFamily="34" charset="0"/>
            </a:endParaRPr>
          </a:p>
        </p:txBody>
      </p:sp>
      <p:grpSp>
        <p:nvGrpSpPr>
          <p:cNvPr id="35" name="Group 34"/>
          <p:cNvGrpSpPr/>
          <p:nvPr/>
        </p:nvGrpSpPr>
        <p:grpSpPr>
          <a:xfrm>
            <a:off x="5484141" y="1761773"/>
            <a:ext cx="5650877" cy="780795"/>
            <a:chOff x="4745820" y="1491808"/>
            <a:chExt cx="5650877" cy="780795"/>
          </a:xfrm>
        </p:grpSpPr>
        <p:sp>
          <p:nvSpPr>
            <p:cNvPr id="7" name="TextBox 6"/>
            <p:cNvSpPr txBox="1"/>
            <p:nvPr/>
          </p:nvSpPr>
          <p:spPr>
            <a:xfrm>
              <a:off x="5889005" y="1651372"/>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Proposed Work</a:t>
              </a:r>
              <a:endParaRPr lang="ko-KR" altLang="en-US" sz="2400" b="1" dirty="0">
                <a:solidFill>
                  <a:schemeClr val="bg1"/>
                </a:solidFill>
                <a:cs typeface="Arial" pitchFamily="34" charset="0"/>
              </a:endParaRP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solidFill>
                      <a:schemeClr val="accent1"/>
                    </a:solidFill>
                    <a:cs typeface="Arial" pitchFamily="34" charset="0"/>
                  </a:rPr>
                  <a:t>05</a:t>
                </a:r>
                <a:endParaRPr lang="ko-KR" altLang="en-US" sz="3600" b="1" dirty="0">
                  <a:solidFill>
                    <a:schemeClr val="accent1"/>
                  </a:solidFill>
                  <a:cs typeface="Arial" pitchFamily="34" charset="0"/>
                </a:endParaRPr>
              </a:p>
            </p:txBody>
          </p:sp>
        </p:grpSp>
      </p:grpSp>
      <p:grpSp>
        <p:nvGrpSpPr>
          <p:cNvPr id="36" name="Group 35"/>
          <p:cNvGrpSpPr/>
          <p:nvPr/>
        </p:nvGrpSpPr>
        <p:grpSpPr>
          <a:xfrm>
            <a:off x="5484141" y="2886631"/>
            <a:ext cx="5794001" cy="780795"/>
            <a:chOff x="4745820" y="1491808"/>
            <a:chExt cx="5794001" cy="780795"/>
          </a:xfrm>
        </p:grpSpPr>
        <p:sp>
          <p:nvSpPr>
            <p:cNvPr id="42" name="TextBox 41"/>
            <p:cNvSpPr txBox="1"/>
            <p:nvPr/>
          </p:nvSpPr>
          <p:spPr>
            <a:xfrm>
              <a:off x="6032129" y="1697540"/>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Machine models</a:t>
              </a:r>
              <a:endParaRPr lang="ko-KR" altLang="en-US" sz="2400" b="1" dirty="0">
                <a:solidFill>
                  <a:schemeClr val="bg1"/>
                </a:solidFill>
                <a:cs typeface="Arial" pitchFamily="34" charset="0"/>
              </a:endParaRPr>
            </a:p>
          </p:txBody>
        </p:sp>
        <p:grpSp>
          <p:nvGrpSpPr>
            <p:cNvPr id="38" name="Group 37"/>
            <p:cNvGrpSpPr/>
            <p:nvPr/>
          </p:nvGrpSpPr>
          <p:grpSpPr>
            <a:xfrm>
              <a:off x="4745820" y="1491808"/>
              <a:ext cx="958096" cy="780795"/>
              <a:chOff x="5324331" y="1449052"/>
              <a:chExt cx="958096" cy="780795"/>
            </a:xfrm>
          </p:grpSpPr>
          <p:sp>
            <p:nvSpPr>
              <p:cNvPr id="39" name="Oval 3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solidFill>
                      <a:schemeClr val="accent1"/>
                    </a:solidFill>
                    <a:cs typeface="Arial" pitchFamily="34" charset="0"/>
                  </a:rPr>
                  <a:t>06</a:t>
                </a:r>
                <a:endParaRPr lang="ko-KR" altLang="en-US" sz="3600" b="1" dirty="0">
                  <a:solidFill>
                    <a:schemeClr val="accent1"/>
                  </a:solidFill>
                  <a:cs typeface="Arial" pitchFamily="34" charset="0"/>
                </a:endParaRPr>
              </a:p>
            </p:txBody>
          </p:sp>
        </p:grpSp>
      </p:grpSp>
      <p:grpSp>
        <p:nvGrpSpPr>
          <p:cNvPr id="43" name="Group 42"/>
          <p:cNvGrpSpPr/>
          <p:nvPr/>
        </p:nvGrpSpPr>
        <p:grpSpPr>
          <a:xfrm>
            <a:off x="5484141" y="4011489"/>
            <a:ext cx="5794001" cy="780795"/>
            <a:chOff x="4745820" y="1491808"/>
            <a:chExt cx="5794001" cy="780795"/>
          </a:xfrm>
        </p:grpSpPr>
        <p:sp>
          <p:nvSpPr>
            <p:cNvPr id="49" name="TextBox 48"/>
            <p:cNvSpPr txBox="1"/>
            <p:nvPr/>
          </p:nvSpPr>
          <p:spPr>
            <a:xfrm>
              <a:off x="6032129" y="1697539"/>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Results</a:t>
              </a:r>
              <a:endParaRPr lang="ko-KR" altLang="en-US" sz="2400" b="1" dirty="0">
                <a:solidFill>
                  <a:schemeClr val="bg1"/>
                </a:solidFill>
                <a:cs typeface="Arial" pitchFamily="34" charset="0"/>
              </a:endParaRPr>
            </a:p>
          </p:txBody>
        </p:sp>
        <p:grpSp>
          <p:nvGrpSpPr>
            <p:cNvPr id="45" name="Group 44"/>
            <p:cNvGrpSpPr/>
            <p:nvPr/>
          </p:nvGrpSpPr>
          <p:grpSpPr>
            <a:xfrm>
              <a:off x="4745820" y="1491808"/>
              <a:ext cx="958096" cy="780795"/>
              <a:chOff x="5324331" y="1449052"/>
              <a:chExt cx="958096" cy="780795"/>
            </a:xfrm>
          </p:grpSpPr>
          <p:sp>
            <p:nvSpPr>
              <p:cNvPr id="46" name="Oval 4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solidFill>
                      <a:schemeClr val="accent1"/>
                    </a:solidFill>
                    <a:cs typeface="Arial" pitchFamily="34" charset="0"/>
                  </a:rPr>
                  <a:t>07</a:t>
                </a:r>
                <a:endParaRPr lang="ko-KR" altLang="en-US" sz="3600" b="1" dirty="0">
                  <a:solidFill>
                    <a:schemeClr val="accent1"/>
                  </a:solidFill>
                  <a:cs typeface="Arial" pitchFamily="34" charset="0"/>
                </a:endParaRPr>
              </a:p>
            </p:txBody>
          </p:sp>
        </p:grpSp>
      </p:grpSp>
      <p:grpSp>
        <p:nvGrpSpPr>
          <p:cNvPr id="50" name="Group 49"/>
          <p:cNvGrpSpPr/>
          <p:nvPr/>
        </p:nvGrpSpPr>
        <p:grpSpPr>
          <a:xfrm>
            <a:off x="5484141" y="5136347"/>
            <a:ext cx="5794001" cy="780795"/>
            <a:chOff x="4745820" y="1491808"/>
            <a:chExt cx="5794001" cy="780795"/>
          </a:xfrm>
        </p:grpSpPr>
        <p:sp>
          <p:nvSpPr>
            <p:cNvPr id="56" name="TextBox 55"/>
            <p:cNvSpPr txBox="1"/>
            <p:nvPr/>
          </p:nvSpPr>
          <p:spPr>
            <a:xfrm>
              <a:off x="6032129" y="1672489"/>
              <a:ext cx="4507692" cy="461665"/>
            </a:xfrm>
            <a:prstGeom prst="rect">
              <a:avLst/>
            </a:prstGeom>
            <a:noFill/>
          </p:spPr>
          <p:txBody>
            <a:bodyPr wrap="square" lIns="108000" rIns="108000" rtlCol="0">
              <a:spAutoFit/>
            </a:bodyPr>
            <a:lstStyle/>
            <a:p>
              <a:r>
                <a:rPr lang="en-US" altLang="ko-KR" sz="2400" b="1" dirty="0" smtClean="0">
                  <a:solidFill>
                    <a:schemeClr val="bg1"/>
                  </a:solidFill>
                  <a:cs typeface="Arial" pitchFamily="34" charset="0"/>
                </a:rPr>
                <a:t>Advantages &amp; conclusion</a:t>
              </a:r>
              <a:endParaRPr lang="ko-KR" altLang="en-US" sz="2400" b="1" dirty="0">
                <a:solidFill>
                  <a:schemeClr val="bg1"/>
                </a:solidFill>
                <a:cs typeface="Arial" pitchFamily="34" charset="0"/>
              </a:endParaRPr>
            </a:p>
          </p:txBody>
        </p:sp>
        <p:grpSp>
          <p:nvGrpSpPr>
            <p:cNvPr id="52" name="Group 51"/>
            <p:cNvGrpSpPr/>
            <p:nvPr/>
          </p:nvGrpSpPr>
          <p:grpSpPr>
            <a:xfrm>
              <a:off x="4745820" y="1491808"/>
              <a:ext cx="958096" cy="780795"/>
              <a:chOff x="5324331" y="1449052"/>
              <a:chExt cx="958096" cy="780795"/>
            </a:xfrm>
          </p:grpSpPr>
          <p:sp>
            <p:nvSpPr>
              <p:cNvPr id="53" name="Oval 5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solidFill>
                      <a:schemeClr val="accent1"/>
                    </a:solidFill>
                    <a:cs typeface="Arial" pitchFamily="34" charset="0"/>
                  </a:rPr>
                  <a:t>08</a:t>
                </a:r>
                <a:endParaRPr lang="ko-KR" altLang="en-US" sz="3600" b="1" dirty="0">
                  <a:solidFill>
                    <a:schemeClr val="accent1"/>
                  </a:solidFill>
                  <a:cs typeface="Arial" pitchFamily="34" charset="0"/>
                </a:endParaRPr>
              </a:p>
            </p:txBody>
          </p:sp>
        </p:grpSp>
      </p:grpSp>
    </p:spTree>
    <p:extLst>
      <p:ext uri="{BB962C8B-B14F-4D97-AF65-F5344CB8AC3E}">
        <p14:creationId xmlns:p14="http://schemas.microsoft.com/office/powerpoint/2010/main" val="3576981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텍스트 개체 틀 50">
            <a:extLst>
              <a:ext uri="{FF2B5EF4-FFF2-40B4-BE49-F238E27FC236}">
                <a16:creationId xmlns:a16="http://schemas.microsoft.com/office/drawing/2014/main" xmlns="" id="{0E287D53-D4AE-41B0-A031-C239653BD406}"/>
              </a:ext>
            </a:extLst>
          </p:cNvPr>
          <p:cNvSpPr>
            <a:spLocks noGrp="1"/>
          </p:cNvSpPr>
          <p:nvPr>
            <p:ph type="body" sz="quarter" idx="10"/>
          </p:nvPr>
        </p:nvSpPr>
        <p:spPr>
          <a:xfrm>
            <a:off x="2322095" y="789726"/>
            <a:ext cx="9574630" cy="724247"/>
          </a:xfrm>
        </p:spPr>
        <p:txBody>
          <a:bodyPr/>
          <a:lstStyle/>
          <a:p>
            <a:r>
              <a:rPr lang="en-US" altLang="ko-KR" dirty="0" smtClean="0"/>
              <a:t>Introduction</a:t>
            </a:r>
            <a:endParaRPr lang="en-US" altLang="ko-KR" dirty="0"/>
          </a:p>
        </p:txBody>
      </p:sp>
      <p:grpSp>
        <p:nvGrpSpPr>
          <p:cNvPr id="2" name="그룹 1">
            <a:extLst>
              <a:ext uri="{FF2B5EF4-FFF2-40B4-BE49-F238E27FC236}">
                <a16:creationId xmlns:a16="http://schemas.microsoft.com/office/drawing/2014/main" xmlns="" id="{045F2795-6D2D-4FB4-9452-8253250F288E}"/>
              </a:ext>
            </a:extLst>
          </p:cNvPr>
          <p:cNvGrpSpPr/>
          <p:nvPr/>
        </p:nvGrpSpPr>
        <p:grpSpPr>
          <a:xfrm>
            <a:off x="8987472" y="1513973"/>
            <a:ext cx="2538540" cy="4923353"/>
            <a:chOff x="8987472" y="1513973"/>
            <a:chExt cx="2538540" cy="4923353"/>
          </a:xfrm>
        </p:grpSpPr>
        <p:grpSp>
          <p:nvGrpSpPr>
            <p:cNvPr id="52" name="Group 7">
              <a:extLst>
                <a:ext uri="{FF2B5EF4-FFF2-40B4-BE49-F238E27FC236}">
                  <a16:creationId xmlns:a16="http://schemas.microsoft.com/office/drawing/2014/main" xmlns="" id="{B04999A4-B9D1-4323-89FB-890B7B02382D}"/>
                </a:ext>
              </a:extLst>
            </p:cNvPr>
            <p:cNvGrpSpPr/>
            <p:nvPr/>
          </p:nvGrpSpPr>
          <p:grpSpPr>
            <a:xfrm>
              <a:off x="9709567" y="5213136"/>
              <a:ext cx="1422003" cy="1224190"/>
              <a:chOff x="5580112" y="4160675"/>
              <a:chExt cx="2016224" cy="1735751"/>
            </a:xfrm>
          </p:grpSpPr>
          <p:sp>
            <p:nvSpPr>
              <p:cNvPr id="53" name="Trapezoid 1">
                <a:extLst>
                  <a:ext uri="{FF2B5EF4-FFF2-40B4-BE49-F238E27FC236}">
                    <a16:creationId xmlns:a16="http://schemas.microsoft.com/office/drawing/2014/main" xmlns="" id="{A15464F3-AC30-4FCB-B934-33CBDE237AA7}"/>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Trapezoid 6">
                <a:extLst>
                  <a:ext uri="{FF2B5EF4-FFF2-40B4-BE49-F238E27FC236}">
                    <a16:creationId xmlns:a16="http://schemas.microsoft.com/office/drawing/2014/main" xmlns="" id="{05ACC041-710D-46F1-A8DC-75FFCE86AE11}"/>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5" name="Oval 5">
                <a:extLst>
                  <a:ext uri="{FF2B5EF4-FFF2-40B4-BE49-F238E27FC236}">
                    <a16:creationId xmlns:a16="http://schemas.microsoft.com/office/drawing/2014/main" xmlns="" id="{DC7A0C74-C702-4280-A5DC-9A35084F09DE}"/>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57" name="Freeform 9">
              <a:extLst>
                <a:ext uri="{FF2B5EF4-FFF2-40B4-BE49-F238E27FC236}">
                  <a16:creationId xmlns:a16="http://schemas.microsoft.com/office/drawing/2014/main" xmlns="" id="{1767807F-F5DB-4C9F-B777-57B083B16046}"/>
                </a:ext>
              </a:extLst>
            </p:cNvPr>
            <p:cNvSpPr/>
            <p:nvPr/>
          </p:nvSpPr>
          <p:spPr>
            <a:xfrm>
              <a:off x="10158461" y="3344960"/>
              <a:ext cx="384488" cy="2030026"/>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867"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46114" y="1701891"/>
                    <a:pt x="183472" y="1464323"/>
                  </a:cubicBezTo>
                  <a:cubicBezTo>
                    <a:pt x="123916" y="1200798"/>
                    <a:pt x="220367" y="928605"/>
                    <a:pt x="338490" y="660747"/>
                  </a:cubicBezTo>
                  <a:cubicBezTo>
                    <a:pt x="409544" y="458878"/>
                    <a:pt x="463586" y="335791"/>
                    <a:pt x="310773" y="6095"/>
                  </a:cubicBezTo>
                  <a:lnTo>
                    <a:pt x="13666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8" name="Group 2">
              <a:extLst>
                <a:ext uri="{FF2B5EF4-FFF2-40B4-BE49-F238E27FC236}">
                  <a16:creationId xmlns:a16="http://schemas.microsoft.com/office/drawing/2014/main" xmlns="" id="{94622D32-E789-4D6C-8900-6995401F2D8D}"/>
                </a:ext>
              </a:extLst>
            </p:cNvPr>
            <p:cNvGrpSpPr/>
            <p:nvPr/>
          </p:nvGrpSpPr>
          <p:grpSpPr>
            <a:xfrm rot="15300000">
              <a:off x="9172821" y="4234184"/>
              <a:ext cx="840355" cy="1211053"/>
              <a:chOff x="967240" y="3289369"/>
              <a:chExt cx="1100200" cy="1585520"/>
            </a:xfrm>
          </p:grpSpPr>
          <p:sp>
            <p:nvSpPr>
              <p:cNvPr id="59" name="Freeform 3">
                <a:extLst>
                  <a:ext uri="{FF2B5EF4-FFF2-40B4-BE49-F238E27FC236}">
                    <a16:creationId xmlns:a16="http://schemas.microsoft.com/office/drawing/2014/main" xmlns="" id="{7D900833-3D3D-47E4-858A-C40F9F21194B}"/>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Freeform 4">
                <a:extLst>
                  <a:ext uri="{FF2B5EF4-FFF2-40B4-BE49-F238E27FC236}">
                    <a16:creationId xmlns:a16="http://schemas.microsoft.com/office/drawing/2014/main" xmlns="" id="{50C5AF16-B51D-4007-9687-63CFB0CC7336}"/>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1" name="Freeform 13">
              <a:extLst>
                <a:ext uri="{FF2B5EF4-FFF2-40B4-BE49-F238E27FC236}">
                  <a16:creationId xmlns:a16="http://schemas.microsoft.com/office/drawing/2014/main" xmlns="" id="{06207B0B-E697-477E-AB1F-95B852275EDC}"/>
                </a:ext>
              </a:extLst>
            </p:cNvPr>
            <p:cNvSpPr/>
            <p:nvPr/>
          </p:nvSpPr>
          <p:spPr>
            <a:xfrm rot="4407011">
              <a:off x="10755981" y="3142221"/>
              <a:ext cx="312622" cy="880439"/>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2" name="Group 15">
              <a:extLst>
                <a:ext uri="{FF2B5EF4-FFF2-40B4-BE49-F238E27FC236}">
                  <a16:creationId xmlns:a16="http://schemas.microsoft.com/office/drawing/2014/main" xmlns="" id="{60BCC690-0E10-4ABB-8A16-F39F8A7C62A0}"/>
                </a:ext>
              </a:extLst>
            </p:cNvPr>
            <p:cNvGrpSpPr/>
            <p:nvPr/>
          </p:nvGrpSpPr>
          <p:grpSpPr>
            <a:xfrm rot="5400000">
              <a:off x="10511764" y="3666117"/>
              <a:ext cx="830970" cy="1197527"/>
              <a:chOff x="967240" y="3289369"/>
              <a:chExt cx="1100200" cy="1585520"/>
            </a:xfrm>
          </p:grpSpPr>
          <p:sp>
            <p:nvSpPr>
              <p:cNvPr id="63" name="Freeform 16">
                <a:extLst>
                  <a:ext uri="{FF2B5EF4-FFF2-40B4-BE49-F238E27FC236}">
                    <a16:creationId xmlns:a16="http://schemas.microsoft.com/office/drawing/2014/main" xmlns="" id="{6BE42629-DF28-4D69-BB25-1E9EFEB5CBFA}"/>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Freeform 17">
                <a:extLst>
                  <a:ext uri="{FF2B5EF4-FFF2-40B4-BE49-F238E27FC236}">
                    <a16:creationId xmlns:a16="http://schemas.microsoft.com/office/drawing/2014/main" xmlns="" id="{DFFE370E-0157-4F20-BCE8-C5775158881C}"/>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5" name="Freeform 18">
              <a:extLst>
                <a:ext uri="{FF2B5EF4-FFF2-40B4-BE49-F238E27FC236}">
                  <a16:creationId xmlns:a16="http://schemas.microsoft.com/office/drawing/2014/main" xmlns="" id="{89A63D4A-9178-4AC4-A2DC-92C646D885E5}"/>
                </a:ext>
              </a:extLst>
            </p:cNvPr>
            <p:cNvSpPr/>
            <p:nvPr/>
          </p:nvSpPr>
          <p:spPr>
            <a:xfrm rot="7156190" flipV="1">
              <a:off x="9744469" y="3097730"/>
              <a:ext cx="368289" cy="1037214"/>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Freeform 19">
              <a:extLst>
                <a:ext uri="{FF2B5EF4-FFF2-40B4-BE49-F238E27FC236}">
                  <a16:creationId xmlns:a16="http://schemas.microsoft.com/office/drawing/2014/main" xmlns="" id="{C04103FE-7BF5-4B32-8CE3-4225973183E9}"/>
                </a:ext>
              </a:extLst>
            </p:cNvPr>
            <p:cNvSpPr/>
            <p:nvPr/>
          </p:nvSpPr>
          <p:spPr>
            <a:xfrm rot="3762166">
              <a:off x="10668539" y="4395519"/>
              <a:ext cx="352120" cy="991676"/>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20">
              <a:extLst>
                <a:ext uri="{FF2B5EF4-FFF2-40B4-BE49-F238E27FC236}">
                  <a16:creationId xmlns:a16="http://schemas.microsoft.com/office/drawing/2014/main" xmlns="" id="{7084F6AE-DA04-4DA4-9310-711BB411A293}"/>
                </a:ext>
              </a:extLst>
            </p:cNvPr>
            <p:cNvSpPr/>
            <p:nvPr/>
          </p:nvSpPr>
          <p:spPr>
            <a:xfrm rot="6040617" flipV="1">
              <a:off x="9452722" y="3475592"/>
              <a:ext cx="430913" cy="1213583"/>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Chord 23">
              <a:extLst>
                <a:ext uri="{FF2B5EF4-FFF2-40B4-BE49-F238E27FC236}">
                  <a16:creationId xmlns:a16="http://schemas.microsoft.com/office/drawing/2014/main" xmlns="" id="{887D041F-4F4D-4A67-AF8A-FFD8984DEA33}"/>
                </a:ext>
              </a:extLst>
            </p:cNvPr>
            <p:cNvSpPr/>
            <p:nvPr/>
          </p:nvSpPr>
          <p:spPr>
            <a:xfrm>
              <a:off x="10043692" y="5240443"/>
              <a:ext cx="722992" cy="177384"/>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00" name="Picture 3">
              <a:extLst>
                <a:ext uri="{FF2B5EF4-FFF2-40B4-BE49-F238E27FC236}">
                  <a16:creationId xmlns:a16="http://schemas.microsoft.com/office/drawing/2014/main" xmlns="" id="{4395723A-48FB-46B5-89E6-2BF689D0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658" y="1513973"/>
              <a:ext cx="2099967" cy="2068467"/>
            </a:xfrm>
            <a:prstGeom prst="rect">
              <a:avLst/>
            </a:prstGeom>
          </p:spPr>
        </p:pic>
      </p:grpSp>
      <p:sp>
        <p:nvSpPr>
          <p:cNvPr id="3" name="TextBox 2"/>
          <p:cNvSpPr txBox="1"/>
          <p:nvPr/>
        </p:nvSpPr>
        <p:spPr>
          <a:xfrm>
            <a:off x="987807" y="2370256"/>
            <a:ext cx="7911548" cy="3785652"/>
          </a:xfrm>
          <a:prstGeom prst="rect">
            <a:avLst/>
          </a:prstGeom>
          <a:noFill/>
        </p:spPr>
        <p:txBody>
          <a:bodyPr wrap="square" rtlCol="0">
            <a:spAutoFit/>
          </a:bodyPr>
          <a:lstStyle/>
          <a:p>
            <a:r>
              <a:rPr lang="en-US" sz="2400" dirty="0"/>
              <a:t>Loans are the core business of banks. The main profit comes directly from the loan's interest. The loan companies grant a loan after an intensive process of verification and validation. However, they still don't have assurance if the applicant can repay the loan with no difficulties. In our Project, we built a predictive model to predict if an applicant is eligible for the loan or not. We prepared a model to predict the target variable. And made a User Interface. </a:t>
            </a:r>
          </a:p>
          <a:p>
            <a:endParaRPr lang="en-IN" sz="2400" dirty="0"/>
          </a:p>
        </p:txBody>
      </p:sp>
    </p:spTree>
    <p:extLst>
      <p:ext uri="{BB962C8B-B14F-4D97-AF65-F5344CB8AC3E}">
        <p14:creationId xmlns:p14="http://schemas.microsoft.com/office/powerpoint/2010/main" val="3759820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Problem Statement</a:t>
            </a:r>
            <a:endParaRPr lang="en-US" dirty="0"/>
          </a:p>
        </p:txBody>
      </p:sp>
    </p:spTree>
    <p:extLst>
      <p:ext uri="{BB962C8B-B14F-4D97-AF65-F5344CB8AC3E}">
        <p14:creationId xmlns:p14="http://schemas.microsoft.com/office/powerpoint/2010/main" val="3224143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xmlns="" id="{F27A8619-68FC-4C0F-AAFF-BAF5AD7CE407}"/>
              </a:ext>
            </a:extLst>
          </p:cNvPr>
          <p:cNvSpPr>
            <a:spLocks noGrp="1"/>
          </p:cNvSpPr>
          <p:nvPr>
            <p:ph type="body" sz="quarter" idx="10"/>
          </p:nvPr>
        </p:nvSpPr>
        <p:spPr/>
        <p:txBody>
          <a:bodyPr/>
          <a:lstStyle/>
          <a:p>
            <a:r>
              <a:rPr lang="en-US" altLang="ko-KR" dirty="0" smtClean="0"/>
              <a:t>Problem Statement</a:t>
            </a:r>
            <a:endParaRPr lang="ko-KR" altLang="en-US" dirty="0"/>
          </a:p>
        </p:txBody>
      </p:sp>
      <p:grpSp>
        <p:nvGrpSpPr>
          <p:cNvPr id="49" name="그룹 48">
            <a:extLst>
              <a:ext uri="{FF2B5EF4-FFF2-40B4-BE49-F238E27FC236}">
                <a16:creationId xmlns:a16="http://schemas.microsoft.com/office/drawing/2014/main" xmlns="" id="{C17BD7DC-413C-48F2-93FB-C2B5958F7382}"/>
              </a:ext>
            </a:extLst>
          </p:cNvPr>
          <p:cNvGrpSpPr/>
          <p:nvPr/>
        </p:nvGrpSpPr>
        <p:grpSpPr>
          <a:xfrm>
            <a:off x="8806864" y="1668164"/>
            <a:ext cx="2250102" cy="3927083"/>
            <a:chOff x="6900650" y="1819712"/>
            <a:chExt cx="1858036" cy="3242814"/>
          </a:xfrm>
        </p:grpSpPr>
        <p:grpSp>
          <p:nvGrpSpPr>
            <p:cNvPr id="23" name="그룹 22">
              <a:extLst>
                <a:ext uri="{FF2B5EF4-FFF2-40B4-BE49-F238E27FC236}">
                  <a16:creationId xmlns:a16="http://schemas.microsoft.com/office/drawing/2014/main" xmlns="" id="{B6452320-C2FA-4EB9-A558-9A1C3BA5EE52}"/>
                </a:ext>
              </a:extLst>
            </p:cNvPr>
            <p:cNvGrpSpPr/>
            <p:nvPr/>
          </p:nvGrpSpPr>
          <p:grpSpPr>
            <a:xfrm>
              <a:off x="7215127" y="3101758"/>
              <a:ext cx="1271173" cy="1960768"/>
              <a:chOff x="7311137" y="4298740"/>
              <a:chExt cx="1360941" cy="1965858"/>
            </a:xfrm>
          </p:grpSpPr>
          <p:grpSp>
            <p:nvGrpSpPr>
              <p:cNvPr id="24" name="그룹 23">
                <a:extLst>
                  <a:ext uri="{FF2B5EF4-FFF2-40B4-BE49-F238E27FC236}">
                    <a16:creationId xmlns:a16="http://schemas.microsoft.com/office/drawing/2014/main" xmlns="" id="{B6E71D8A-BFE5-4BB0-990B-2595CBFD1A3D}"/>
                  </a:ext>
                </a:extLst>
              </p:cNvPr>
              <p:cNvGrpSpPr/>
              <p:nvPr/>
            </p:nvGrpSpPr>
            <p:grpSpPr>
              <a:xfrm>
                <a:off x="7521194" y="5284915"/>
                <a:ext cx="1137987" cy="979683"/>
                <a:chOff x="7521194" y="5284915"/>
                <a:chExt cx="1137987" cy="979683"/>
              </a:xfrm>
            </p:grpSpPr>
            <p:grpSp>
              <p:nvGrpSpPr>
                <p:cNvPr id="33" name="Group 7">
                  <a:extLst>
                    <a:ext uri="{FF2B5EF4-FFF2-40B4-BE49-F238E27FC236}">
                      <a16:creationId xmlns:a16="http://schemas.microsoft.com/office/drawing/2014/main" xmlns="" id="{99D54615-C4E7-4260-9701-D7259E92DAC9}"/>
                    </a:ext>
                  </a:extLst>
                </p:cNvPr>
                <p:cNvGrpSpPr/>
                <p:nvPr/>
              </p:nvGrpSpPr>
              <p:grpSpPr>
                <a:xfrm>
                  <a:off x="7521194" y="5284915"/>
                  <a:ext cx="1137987" cy="979683"/>
                  <a:chOff x="5580112" y="4160675"/>
                  <a:chExt cx="2016224" cy="1735751"/>
                </a:xfrm>
              </p:grpSpPr>
              <p:sp>
                <p:nvSpPr>
                  <p:cNvPr id="35" name="Trapezoid 1">
                    <a:extLst>
                      <a:ext uri="{FF2B5EF4-FFF2-40B4-BE49-F238E27FC236}">
                        <a16:creationId xmlns:a16="http://schemas.microsoft.com/office/drawing/2014/main" xmlns="" id="{CC3BC23A-3371-4073-B236-15B0B9EFCB9E}"/>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rapezoid 6">
                    <a:extLst>
                      <a:ext uri="{FF2B5EF4-FFF2-40B4-BE49-F238E27FC236}">
                        <a16:creationId xmlns:a16="http://schemas.microsoft.com/office/drawing/2014/main" xmlns="" id="{F741F1EB-0646-410C-A0B1-AFF1D300A1FD}"/>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5">
                    <a:extLst>
                      <a:ext uri="{FF2B5EF4-FFF2-40B4-BE49-F238E27FC236}">
                        <a16:creationId xmlns:a16="http://schemas.microsoft.com/office/drawing/2014/main" xmlns="" id="{68D27669-073A-4F2F-A224-146B9AF51EB6}"/>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4" name="Chord 23">
                  <a:extLst>
                    <a:ext uri="{FF2B5EF4-FFF2-40B4-BE49-F238E27FC236}">
                      <a16:creationId xmlns:a16="http://schemas.microsoft.com/office/drawing/2014/main" xmlns="" id="{45268EAD-F545-4F8F-A076-3C3B04DCE792}"/>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5" name="그룹 24">
                <a:extLst>
                  <a:ext uri="{FF2B5EF4-FFF2-40B4-BE49-F238E27FC236}">
                    <a16:creationId xmlns:a16="http://schemas.microsoft.com/office/drawing/2014/main" xmlns="" id="{C6AF4D58-8349-45CB-8294-FBCC5CF98656}"/>
                  </a:ext>
                </a:extLst>
              </p:cNvPr>
              <p:cNvGrpSpPr/>
              <p:nvPr/>
            </p:nvGrpSpPr>
            <p:grpSpPr>
              <a:xfrm>
                <a:off x="7311137" y="4298740"/>
                <a:ext cx="1360941" cy="1039848"/>
                <a:chOff x="7311137" y="4298740"/>
                <a:chExt cx="1360941" cy="1039848"/>
              </a:xfrm>
            </p:grpSpPr>
            <p:sp>
              <p:nvSpPr>
                <p:cNvPr id="26" name="Freeform 9">
                  <a:extLst>
                    <a:ext uri="{FF2B5EF4-FFF2-40B4-BE49-F238E27FC236}">
                      <a16:creationId xmlns:a16="http://schemas.microsoft.com/office/drawing/2014/main" xmlns="" id="{784EC7B0-D3DB-40A1-A02C-0F32F898D8DA}"/>
                    </a:ext>
                  </a:extLst>
                </p:cNvPr>
                <p:cNvSpPr/>
                <p:nvPr/>
              </p:nvSpPr>
              <p:spPr>
                <a:xfrm>
                  <a:off x="7967244" y="4298740"/>
                  <a:ext cx="165150" cy="1039848"/>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 name="connsiteX0" fmla="*/ 56941 w 384400"/>
                    <a:gd name="connsiteY0" fmla="*/ 0 h 2407594"/>
                    <a:gd name="connsiteX1" fmla="*/ 169614 w 384400"/>
                    <a:gd name="connsiteY1" fmla="*/ 902644 h 2407594"/>
                    <a:gd name="connsiteX2" fmla="*/ 12880 w 384400"/>
                    <a:gd name="connsiteY2" fmla="*/ 1712269 h 2407594"/>
                    <a:gd name="connsiteX3" fmla="*/ 215523 w 384400"/>
                    <a:gd name="connsiteY3" fmla="*/ 2407594 h 2407594"/>
                    <a:gd name="connsiteX4" fmla="*/ 384400 w 384400"/>
                    <a:gd name="connsiteY4" fmla="*/ 2386873 h 2407594"/>
                    <a:gd name="connsiteX5" fmla="*/ 139567 w 384400"/>
                    <a:gd name="connsiteY5" fmla="*/ 1713171 h 2407594"/>
                    <a:gd name="connsiteX6" fmla="*/ 309219 w 384400"/>
                    <a:gd name="connsiteY6" fmla="*/ 880326 h 2407594"/>
                    <a:gd name="connsiteX7" fmla="*/ 266867 w 384400"/>
                    <a:gd name="connsiteY7" fmla="*/ 254944 h 2407594"/>
                    <a:gd name="connsiteX8" fmla="*/ 56941 w 384400"/>
                    <a:gd name="connsiteY8" fmla="*/ 0 h 2407594"/>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420336">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13">
                  <a:extLst>
                    <a:ext uri="{FF2B5EF4-FFF2-40B4-BE49-F238E27FC236}">
                      <a16:creationId xmlns:a16="http://schemas.microsoft.com/office/drawing/2014/main" xmlns="" id="{F186AB2C-69A6-4EFC-9F28-D32EB3439720}"/>
                    </a:ext>
                  </a:extLst>
                </p:cNvPr>
                <p:cNvSpPr/>
                <p:nvPr/>
              </p:nvSpPr>
              <p:spPr>
                <a:xfrm rot="5400000">
                  <a:off x="8262210" y="4321359"/>
                  <a:ext cx="202973" cy="57163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Freeform 19">
                  <a:extLst>
                    <a:ext uri="{FF2B5EF4-FFF2-40B4-BE49-F238E27FC236}">
                      <a16:creationId xmlns:a16="http://schemas.microsoft.com/office/drawing/2014/main" xmlns="" id="{DA1B1CEC-EE5D-461B-AFE4-E52F469C99A8}"/>
                    </a:ext>
                  </a:extLst>
                </p:cNvPr>
                <p:cNvSpPr/>
                <p:nvPr/>
              </p:nvSpPr>
              <p:spPr>
                <a:xfrm rot="3762166">
                  <a:off x="8242421" y="4782780"/>
                  <a:ext cx="225169" cy="63414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Freeform 20">
                  <a:extLst>
                    <a:ext uri="{FF2B5EF4-FFF2-40B4-BE49-F238E27FC236}">
                      <a16:creationId xmlns:a16="http://schemas.microsoft.com/office/drawing/2014/main" xmlns="" id="{9542C6EE-C5BC-4F8B-B60D-5E6E5BBF5779}"/>
                    </a:ext>
                  </a:extLst>
                </p:cNvPr>
                <p:cNvSpPr/>
                <p:nvPr/>
              </p:nvSpPr>
              <p:spPr>
                <a:xfrm rot="6040617" flipV="1">
                  <a:off x="7530207" y="4416473"/>
                  <a:ext cx="241225" cy="67936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 name="그룹 19">
              <a:extLst>
                <a:ext uri="{FF2B5EF4-FFF2-40B4-BE49-F238E27FC236}">
                  <a16:creationId xmlns:a16="http://schemas.microsoft.com/office/drawing/2014/main" xmlns="" id="{0ABA98FB-2840-42EE-92C5-6277D3CE26A6}"/>
                </a:ext>
              </a:extLst>
            </p:cNvPr>
            <p:cNvGrpSpPr>
              <a:grpSpLocks noChangeAspect="1"/>
            </p:cNvGrpSpPr>
            <p:nvPr/>
          </p:nvGrpSpPr>
          <p:grpSpPr>
            <a:xfrm>
              <a:off x="7557781" y="2499960"/>
              <a:ext cx="617392" cy="617392"/>
              <a:chOff x="331023" y="414040"/>
              <a:chExt cx="5704886" cy="5704886"/>
            </a:xfrm>
            <a:solidFill>
              <a:srgbClr val="F7931A"/>
            </a:solidFill>
          </p:grpSpPr>
          <p:sp>
            <p:nvSpPr>
              <p:cNvPr id="39" name="타원 4">
                <a:extLst>
                  <a:ext uri="{FF2B5EF4-FFF2-40B4-BE49-F238E27FC236}">
                    <a16:creationId xmlns:a16="http://schemas.microsoft.com/office/drawing/2014/main" xmlns="" id="{163D4323-48B3-4FA3-9B16-C1C76020BF9D}"/>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자유형 18">
                <a:extLst>
                  <a:ext uri="{FF2B5EF4-FFF2-40B4-BE49-F238E27FC236}">
                    <a16:creationId xmlns:a16="http://schemas.microsoft.com/office/drawing/2014/main" xmlns="" id="{427388CE-400A-4480-AE78-E27C40319E9B}"/>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Rectangle 21">
              <a:extLst>
                <a:ext uri="{FF2B5EF4-FFF2-40B4-BE49-F238E27FC236}">
                  <a16:creationId xmlns:a16="http://schemas.microsoft.com/office/drawing/2014/main" xmlns="" id="{78E7C9C2-064F-4565-B444-90D6887C018F}"/>
                </a:ext>
              </a:extLst>
            </p:cNvPr>
            <p:cNvSpPr/>
            <p:nvPr/>
          </p:nvSpPr>
          <p:spPr>
            <a:xfrm rot="15759340">
              <a:off x="7438742" y="195543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Rectangle 21">
              <a:extLst>
                <a:ext uri="{FF2B5EF4-FFF2-40B4-BE49-F238E27FC236}">
                  <a16:creationId xmlns:a16="http://schemas.microsoft.com/office/drawing/2014/main" xmlns="" id="{C793E7E7-F983-41E1-BDF8-E82A1BAE69B3}"/>
                </a:ext>
              </a:extLst>
            </p:cNvPr>
            <p:cNvSpPr/>
            <p:nvPr/>
          </p:nvSpPr>
          <p:spPr>
            <a:xfrm rot="11980498">
              <a:off x="6900650" y="240254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Rectangle 21">
              <a:extLst>
                <a:ext uri="{FF2B5EF4-FFF2-40B4-BE49-F238E27FC236}">
                  <a16:creationId xmlns:a16="http://schemas.microsoft.com/office/drawing/2014/main" xmlns="" id="{06C08D18-D540-490F-B1F1-B89EB4C955DD}"/>
                </a:ext>
              </a:extLst>
            </p:cNvPr>
            <p:cNvSpPr/>
            <p:nvPr/>
          </p:nvSpPr>
          <p:spPr>
            <a:xfrm rot="19265083">
              <a:off x="7027522" y="3061057"/>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Rectangle 21">
              <a:extLst>
                <a:ext uri="{FF2B5EF4-FFF2-40B4-BE49-F238E27FC236}">
                  <a16:creationId xmlns:a16="http://schemas.microsoft.com/office/drawing/2014/main" xmlns="" id="{CD196F94-2331-4870-B0DA-94E717BD7DD3}"/>
                </a:ext>
              </a:extLst>
            </p:cNvPr>
            <p:cNvSpPr/>
            <p:nvPr/>
          </p:nvSpPr>
          <p:spPr>
            <a:xfrm rot="9071228" flipH="1">
              <a:off x="8136495" y="2287450"/>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Rectangle 21">
              <a:extLst>
                <a:ext uri="{FF2B5EF4-FFF2-40B4-BE49-F238E27FC236}">
                  <a16:creationId xmlns:a16="http://schemas.microsoft.com/office/drawing/2014/main" xmlns="" id="{2DDAD3FC-FE91-4A01-96FE-DDE107DCC72C}"/>
                </a:ext>
              </a:extLst>
            </p:cNvPr>
            <p:cNvSpPr/>
            <p:nvPr/>
          </p:nvSpPr>
          <p:spPr>
            <a:xfrm rot="2334917" flipH="1">
              <a:off x="8141497" y="298876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그룹 49">
            <a:extLst>
              <a:ext uri="{FF2B5EF4-FFF2-40B4-BE49-F238E27FC236}">
                <a16:creationId xmlns:a16="http://schemas.microsoft.com/office/drawing/2014/main" xmlns="" id="{669C6AC5-1B71-4ACD-9509-2ADB1682342B}"/>
              </a:ext>
            </a:extLst>
          </p:cNvPr>
          <p:cNvGrpSpPr/>
          <p:nvPr/>
        </p:nvGrpSpPr>
        <p:grpSpPr>
          <a:xfrm rot="10800000" flipV="1">
            <a:off x="8999254" y="5171446"/>
            <a:ext cx="2523434" cy="1065203"/>
            <a:chOff x="1682410" y="2217893"/>
            <a:chExt cx="2019261" cy="852379"/>
          </a:xfrm>
        </p:grpSpPr>
        <p:grpSp>
          <p:nvGrpSpPr>
            <p:cNvPr id="51" name="그룹 50">
              <a:extLst>
                <a:ext uri="{FF2B5EF4-FFF2-40B4-BE49-F238E27FC236}">
                  <a16:creationId xmlns:a16="http://schemas.microsoft.com/office/drawing/2014/main" xmlns="" id="{A30E7ADF-EB41-4158-B21F-BA70F2AB5626}"/>
                </a:ext>
              </a:extLst>
            </p:cNvPr>
            <p:cNvGrpSpPr/>
            <p:nvPr/>
          </p:nvGrpSpPr>
          <p:grpSpPr>
            <a:xfrm>
              <a:off x="1774163" y="2217893"/>
              <a:ext cx="1927508" cy="852379"/>
              <a:chOff x="1774163" y="2217893"/>
              <a:chExt cx="1927508" cy="852379"/>
            </a:xfrm>
            <a:solidFill>
              <a:schemeClr val="bg1"/>
            </a:solidFill>
          </p:grpSpPr>
          <p:sp>
            <p:nvSpPr>
              <p:cNvPr id="53" name="Freeform 18">
                <a:extLst>
                  <a:ext uri="{FF2B5EF4-FFF2-40B4-BE49-F238E27FC236}">
                    <a16:creationId xmlns:a16="http://schemas.microsoft.com/office/drawing/2014/main" xmlns="" id="{59E7153D-EBEB-4E88-B0EA-4391B50DD0B4}"/>
                  </a:ext>
                </a:extLst>
              </p:cNvPr>
              <p:cNvSpPr/>
              <p:nvPr/>
            </p:nvSpPr>
            <p:spPr>
              <a:xfrm flipH="1">
                <a:off x="1774163" y="2350717"/>
                <a:ext cx="1600825"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Freeform 19">
                <a:extLst>
                  <a:ext uri="{FF2B5EF4-FFF2-40B4-BE49-F238E27FC236}">
                    <a16:creationId xmlns:a16="http://schemas.microsoft.com/office/drawing/2014/main" xmlns="" id="{93E4E022-245B-4549-8CDD-1EDF45A0C9ED}"/>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52" name="직사각형 51">
              <a:extLst>
                <a:ext uri="{FF2B5EF4-FFF2-40B4-BE49-F238E27FC236}">
                  <a16:creationId xmlns:a16="http://schemas.microsoft.com/office/drawing/2014/main" xmlns="" id="{E8D3C3D2-CDBE-4C0B-A096-C5312D36B15B}"/>
                </a:ext>
              </a:extLst>
            </p:cNvPr>
            <p:cNvSpPr/>
            <p:nvPr/>
          </p:nvSpPr>
          <p:spPr>
            <a:xfrm rot="18740140">
              <a:off x="1894195" y="2506511"/>
              <a:ext cx="285737" cy="709307"/>
            </a:xfrm>
            <a:prstGeom prst="rect">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2" name="TextBox 71">
            <a:extLst>
              <a:ext uri="{FF2B5EF4-FFF2-40B4-BE49-F238E27FC236}">
                <a16:creationId xmlns:a16="http://schemas.microsoft.com/office/drawing/2014/main" xmlns="" id="{DD74CC60-5DB4-4607-AFC0-77A77F35F2B9}"/>
              </a:ext>
            </a:extLst>
          </p:cNvPr>
          <p:cNvSpPr txBox="1"/>
          <p:nvPr/>
        </p:nvSpPr>
        <p:spPr>
          <a:xfrm>
            <a:off x="642148" y="1401915"/>
            <a:ext cx="7872076" cy="4893647"/>
          </a:xfrm>
          <a:prstGeom prst="rect">
            <a:avLst/>
          </a:prstGeom>
          <a:noFill/>
        </p:spPr>
        <p:txBody>
          <a:bodyPr wrap="square" rtlCol="0">
            <a:spAutoFit/>
          </a:bodyPr>
          <a:lstStyle/>
          <a:p>
            <a:r>
              <a:rPr lang="en-US" sz="2400" b="1" u="sng" dirty="0"/>
              <a:t>Problem Statement</a:t>
            </a:r>
          </a:p>
          <a:p>
            <a:r>
              <a:rPr lang="en-US" sz="2400" dirty="0"/>
              <a:t>1) Intensive time Consumption process of verification and validation.</a:t>
            </a:r>
          </a:p>
          <a:p>
            <a:r>
              <a:rPr lang="en-US" sz="2400" dirty="0"/>
              <a:t>2) Human errors can be introduced during the validation process.</a:t>
            </a:r>
          </a:p>
          <a:p>
            <a:r>
              <a:rPr lang="en-US" sz="2400" dirty="0"/>
              <a:t>3) No cross referencing previous loan records</a:t>
            </a:r>
          </a:p>
          <a:p>
            <a:r>
              <a:rPr lang="en-US" sz="2400" dirty="0"/>
              <a:t>4) Lot of human resource required.</a:t>
            </a:r>
          </a:p>
          <a:p>
            <a:r>
              <a:rPr lang="en-US" sz="2400" b="1" u="sng" dirty="0"/>
              <a:t>Problem Solution</a:t>
            </a:r>
          </a:p>
          <a:p>
            <a:r>
              <a:rPr lang="en-US" sz="2400" dirty="0"/>
              <a:t>1) Our Machine learning model calculates all the parameters given and predicts if the applicant is eligible for loan or not in very less time.</a:t>
            </a:r>
          </a:p>
          <a:p>
            <a:r>
              <a:rPr lang="en-US" sz="2400" dirty="0"/>
              <a:t>2) Time required for verification, and validation reduces significantly.</a:t>
            </a:r>
          </a:p>
        </p:txBody>
      </p:sp>
    </p:spTree>
    <p:extLst>
      <p:ext uri="{BB962C8B-B14F-4D97-AF65-F5344CB8AC3E}">
        <p14:creationId xmlns:p14="http://schemas.microsoft.com/office/powerpoint/2010/main" val="4152699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5702" y="2911586"/>
            <a:ext cx="6238875" cy="715516"/>
          </a:xfrm>
        </p:spPr>
        <p:txBody>
          <a:bodyPr/>
          <a:lstStyle/>
          <a:p>
            <a:r>
              <a:rPr lang="en-US" dirty="0" smtClean="0"/>
              <a:t>Objective</a:t>
            </a:r>
            <a:endParaRPr lang="en-US" dirty="0"/>
          </a:p>
        </p:txBody>
      </p:sp>
    </p:spTree>
    <p:extLst>
      <p:ext uri="{BB962C8B-B14F-4D97-AF65-F5344CB8AC3E}">
        <p14:creationId xmlns:p14="http://schemas.microsoft.com/office/powerpoint/2010/main" val="313332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902272"/>
            <a:ext cx="5705351" cy="923330"/>
          </a:xfrm>
          <a:prstGeom prst="rect">
            <a:avLst/>
          </a:prstGeom>
          <a:noFill/>
        </p:spPr>
        <p:txBody>
          <a:bodyPr wrap="square" rtlCol="0" anchor="ctr">
            <a:spAutoFit/>
          </a:bodyPr>
          <a:lstStyle/>
          <a:p>
            <a:r>
              <a:rPr lang="en-US" altLang="ko-KR" sz="5400" dirty="0" smtClean="0">
                <a:solidFill>
                  <a:schemeClr val="accent2"/>
                </a:solidFill>
              </a:rPr>
              <a:t>Objective</a:t>
            </a:r>
            <a:endParaRPr lang="ko-KR" altLang="en-US" sz="5400" dirty="0">
              <a:solidFill>
                <a:schemeClr val="bg1"/>
              </a:solidFill>
              <a:cs typeface="Arial" pitchFamily="34" charset="0"/>
            </a:endParaRPr>
          </a:p>
        </p:txBody>
      </p:sp>
      <p:sp>
        <p:nvSpPr>
          <p:cNvPr id="3" name="Rectangle 4">
            <a:extLst>
              <a:ext uri="{FF2B5EF4-FFF2-40B4-BE49-F238E27FC236}">
                <a16:creationId xmlns:a16="http://schemas.microsoft.com/office/drawing/2014/main" xmlns="" id="{91A42A25-0609-4DBB-BEF2-DDA72351A855}"/>
              </a:ext>
            </a:extLst>
          </p:cNvPr>
          <p:cNvSpPr/>
          <p:nvPr/>
        </p:nvSpPr>
        <p:spPr>
          <a:xfrm>
            <a:off x="4310743" y="672737"/>
            <a:ext cx="6983070" cy="5512526"/>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xmlns="" id="{DB222394-8C76-41FF-A5D2-8336639BD747}"/>
              </a:ext>
            </a:extLst>
          </p:cNvPr>
          <p:cNvSpPr txBox="1"/>
          <p:nvPr/>
        </p:nvSpPr>
        <p:spPr>
          <a:xfrm>
            <a:off x="4626001" y="2048959"/>
            <a:ext cx="7372517" cy="3416320"/>
          </a:xfrm>
          <a:prstGeom prst="rect">
            <a:avLst/>
          </a:prstGeom>
          <a:noFill/>
        </p:spPr>
        <p:txBody>
          <a:bodyPr wrap="square" rtlCol="0">
            <a:spAutoFit/>
          </a:bodyPr>
          <a:lstStyle/>
          <a:p>
            <a:r>
              <a:rPr lang="en-US" sz="2400" dirty="0">
                <a:solidFill>
                  <a:schemeClr val="bg1"/>
                </a:solidFill>
              </a:rPr>
              <a:t>• To make the process of loan approval easy using fewer resources and human resources</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 </a:t>
            </a:r>
            <a:r>
              <a:rPr lang="en-US" sz="2400" dirty="0">
                <a:solidFill>
                  <a:schemeClr val="bg1"/>
                </a:solidFill>
              </a:rPr>
              <a:t>To make the </a:t>
            </a:r>
            <a:r>
              <a:rPr lang="en-US" sz="2400" dirty="0" smtClean="0">
                <a:solidFill>
                  <a:schemeClr val="bg1"/>
                </a:solidFill>
              </a:rPr>
              <a:t>User Interface</a:t>
            </a:r>
            <a:r>
              <a:rPr lang="en-US" sz="2400" dirty="0" smtClean="0">
                <a:solidFill>
                  <a:schemeClr val="bg1"/>
                </a:solidFill>
              </a:rPr>
              <a:t> </a:t>
            </a:r>
            <a:r>
              <a:rPr lang="en-US" sz="2400" dirty="0">
                <a:solidFill>
                  <a:schemeClr val="bg1"/>
                </a:solidFill>
              </a:rPr>
              <a:t>which can be accessible by </a:t>
            </a:r>
            <a:r>
              <a:rPr lang="en-US" sz="2400" dirty="0" smtClean="0">
                <a:solidFill>
                  <a:schemeClr val="bg1"/>
                </a:solidFill>
              </a:rPr>
              <a:t>anyone</a:t>
            </a:r>
          </a:p>
          <a:p>
            <a:endParaRPr lang="en-US" sz="2400" dirty="0">
              <a:solidFill>
                <a:schemeClr val="bg1"/>
              </a:solidFill>
            </a:endParaRPr>
          </a:p>
          <a:p>
            <a:r>
              <a:rPr lang="en-US" sz="2400" dirty="0">
                <a:solidFill>
                  <a:schemeClr val="bg1"/>
                </a:solidFill>
              </a:rPr>
              <a:t>• To make the prediction model which will make the accurate predictions and help banks to make approving the loans very easy.</a:t>
            </a:r>
          </a:p>
        </p:txBody>
      </p:sp>
    </p:spTree>
    <p:extLst>
      <p:ext uri="{BB962C8B-B14F-4D97-AF65-F5344CB8AC3E}">
        <p14:creationId xmlns:p14="http://schemas.microsoft.com/office/powerpoint/2010/main" val="1643327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3636</TotalTime>
  <Words>612</Words>
  <Application>Microsoft Office PowerPoint</Application>
  <PresentationFormat>Custom</PresentationFormat>
  <Paragraphs>92</Paragraphs>
  <Slides>27</Slides>
  <Notes>0</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admin</cp:lastModifiedBy>
  <cp:revision>93</cp:revision>
  <dcterms:created xsi:type="dcterms:W3CDTF">2018-04-24T17:14:44Z</dcterms:created>
  <dcterms:modified xsi:type="dcterms:W3CDTF">2024-05-08T09:39:48Z</dcterms:modified>
</cp:coreProperties>
</file>