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51e93f79383ac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51e93f79383ac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2589213" y="688676"/>
            <a:ext cx="8915399" cy="40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YATRA'S SITE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                                                                                 Akhila             1602-16-737-005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                                                                                  Akash             1602-1-737-002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                                                                                  Maheshwari   1602-167377-021</a:t>
            </a:r>
            <a:endParaRPr/>
          </a:p>
        </p:txBody>
      </p:sp>
      <p:pic>
        <p:nvPicPr>
          <p:cNvPr id="166" name="Google Shape;166;p18" descr="A small boat in a body of water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19" y="83238"/>
            <a:ext cx="11930332" cy="38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Review 1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Problem Statement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Solution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Use-Cases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Technology Stack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Objectives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Transport Ticket Booking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Tourist places in that area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Tour Guides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Solutions: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Provide a website for transport ticket booking.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Information about all the available Tourist spots.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Booking for entry tickets for those places.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Certified tourist guides for safety of tourists.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Use-Cases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Register to website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Booking tickets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Cancellation of tickets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Provides registration for guides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Allotment of the tourist guides to the tourists according to their requirements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Technology Stack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Java Spring framework.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 base connectivity using  Spring JDBC.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2099490" y="1540191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It helps the tourists to have a  great experience at new place.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provides genuine tourist guides.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provides a platform for the employment of tourist guides.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Avoid exploitations of tourists at new places.</a:t>
            </a:r>
            <a:endParaRPr sz="2400"/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08" name="Google Shape;208;p25" descr="A close up of a pen&#10;&#10;Description generated with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902" y="5751"/>
            <a:ext cx="9622736" cy="68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Noto Sans Symbols</vt:lpstr>
      <vt:lpstr>Wisp</vt:lpstr>
      <vt:lpstr>YATRA'S SITE</vt:lpstr>
      <vt:lpstr>Review 1</vt:lpstr>
      <vt:lpstr>Problem Statement</vt:lpstr>
      <vt:lpstr>Solutions:</vt:lpstr>
      <vt:lpstr>Use-Cases</vt:lpstr>
      <vt:lpstr>Technology Stack</vt:lpstr>
      <vt:lpstr>Objectives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YATRA'S SITE</dc:title>
  <cp:lastModifiedBy>G Revanth</cp:lastModifiedBy>
  <cp:revision>1</cp:revision>
  <dcterms:modified xsi:type="dcterms:W3CDTF">2019-02-27T08:21:23Z</dcterms:modified>
</cp:coreProperties>
</file>