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E1EEF5"/>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69" d="100"/>
          <a:sy n="69" d="100"/>
        </p:scale>
        <p:origin x="75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2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2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8"/>
          <p:cNvGrpSpPr/>
          <p:nvPr/>
        </p:nvGrpSpPr>
        <p:grpSpPr>
          <a:xfrm>
            <a:off x="546100" y="-4763"/>
            <a:ext cx="5014912" cy="6862763"/>
            <a:chOff x="2928938" y="-4763"/>
            <a:chExt cx="5014912" cy="6862763"/>
          </a:xfrm>
        </p:grpSpPr>
        <p:sp>
          <p:nvSpPr>
            <p:cNvPr id="1048587" name="Freeform 6"/>
            <p:cNvSpPr/>
            <p:nvPr/>
          </p:nvSpPr>
          <p:spPr bwMode="auto">
            <a:xfrm>
              <a:off x="3367088" y="-4763"/>
              <a:ext cx="1063625" cy="2782888"/>
            </a:xfrm>
            <a:custGeom>
              <a:avLst/>
              <a:ah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048588" name="Freeform 7"/>
            <p:cNvSpPr/>
            <p:nvPr/>
          </p:nvSpPr>
          <p:spPr bwMode="auto">
            <a:xfrm>
              <a:off x="2928938" y="-4763"/>
              <a:ext cx="1035050" cy="2673350"/>
            </a:xfrm>
            <a:custGeom>
              <a:avLst/>
              <a:ah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48589" name="Freeform 9"/>
            <p:cNvSpPr/>
            <p:nvPr/>
          </p:nvSpPr>
          <p:spPr bwMode="auto">
            <a:xfrm>
              <a:off x="2928938" y="2582862"/>
              <a:ext cx="2693987" cy="4275138"/>
            </a:xfrm>
            <a:custGeom>
              <a:avLst/>
              <a:ah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048590" name="Freeform 10"/>
            <p:cNvSpPr/>
            <p:nvPr/>
          </p:nvSpPr>
          <p:spPr bwMode="auto">
            <a:xfrm>
              <a:off x="3371850" y="2692400"/>
              <a:ext cx="3332162" cy="4165600"/>
            </a:xfrm>
            <a:custGeom>
              <a:avLst/>
              <a:ah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048591" name="Freeform 11"/>
            <p:cNvSpPr/>
            <p:nvPr/>
          </p:nvSpPr>
          <p:spPr bwMode="auto">
            <a:xfrm>
              <a:off x="3367088" y="2687637"/>
              <a:ext cx="4576762" cy="4170363"/>
            </a:xfrm>
            <a:custGeom>
              <a:avLst/>
              <a:ah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048592" name="Freeform 12"/>
            <p:cNvSpPr/>
            <p:nvPr/>
          </p:nvSpPr>
          <p:spPr bwMode="auto">
            <a:xfrm>
              <a:off x="2928938" y="2578100"/>
              <a:ext cx="3584575" cy="4279900"/>
            </a:xfrm>
            <a:custGeom>
              <a:avLst/>
              <a:ah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048593"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dirty="0" lang="en-US"/>
          </a:p>
        </p:txBody>
      </p:sp>
      <p:sp>
        <p:nvSpPr>
          <p:cNvPr id="1048594" name="Subtitle 2"/>
          <p:cNvSpPr>
            <a:spLocks noGrp="1"/>
          </p:cNvSpPr>
          <p:nvPr>
            <p:ph type="subTitle" idx="1"/>
          </p:nvPr>
        </p:nvSpPr>
        <p:spPr>
          <a:xfrm>
            <a:off x="4515377" y="3996267"/>
            <a:ext cx="6987645" cy="1388534"/>
          </a:xfrm>
        </p:spPr>
        <p:txBody>
          <a:bodyPr anchor="t">
            <a:normAutofit/>
          </a:bodyPr>
          <a:lstStyle>
            <a:lvl1pPr algn="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95"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596" name="Footer Placeholder 4"/>
          <p:cNvSpPr>
            <a:spLocks noGrp="1"/>
          </p:cNvSpPr>
          <p:nvPr>
            <p:ph type="ftr" sz="quarter" idx="11"/>
          </p:nvPr>
        </p:nvSpPr>
        <p:spPr>
          <a:xfrm>
            <a:off x="5332412" y="5883275"/>
            <a:ext cx="4324044" cy="365125"/>
          </a:xfrm>
        </p:spPr>
        <p:txBody>
          <a:bodyPr/>
          <a:p>
            <a:endParaRPr lang="en-IN"/>
          </a:p>
        </p:txBody>
      </p:sp>
      <p:sp>
        <p:nvSpPr>
          <p:cNvPr id="1048597"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86" name="Title 1"/>
          <p:cNvSpPr>
            <a:spLocks noGrp="1"/>
          </p:cNvSpPr>
          <p:nvPr>
            <p:ph type="title"/>
          </p:nvPr>
        </p:nvSpPr>
        <p:spPr>
          <a:xfrm>
            <a:off x="1484311" y="4732865"/>
            <a:ext cx="10018711" cy="566738"/>
          </a:xfrm>
        </p:spPr>
        <p:txBody>
          <a:bodyPr anchor="b">
            <a:normAutofit/>
          </a:bodyPr>
          <a:lstStyle>
            <a:lvl1pPr algn="ctr">
              <a:defRPr b="0" sz="2400"/>
            </a:lvl1pPr>
          </a:lstStyle>
          <a:p>
            <a:r>
              <a:rPr lang="en-US" smtClean="0"/>
              <a:t>Click to edit Master title style</a:t>
            </a:r>
            <a:endParaRPr dirty="0" lang="en-US"/>
          </a:p>
        </p:txBody>
      </p:sp>
      <p:sp>
        <p:nvSpPr>
          <p:cNvPr id="1048687" name="Picture Placeholder 2"/>
          <p:cNvSpPr>
            <a:spLocks noChangeAspect="1" noGrp="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8" name="Text Placeholder 3"/>
          <p:cNvSpPr>
            <a:spLocks noGrp="1"/>
          </p:cNvSpPr>
          <p:nvPr>
            <p:ph type="body" sz="half" idx="2"/>
          </p:nvPr>
        </p:nvSpPr>
        <p:spPr>
          <a:xfrm>
            <a:off x="1484311" y="5299603"/>
            <a:ext cx="10018711"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9" name="Date Placeholder 4"/>
          <p:cNvSpPr>
            <a:spLocks noGrp="1"/>
          </p:cNvSpPr>
          <p:nvPr>
            <p:ph type="dt" sz="half" idx="10"/>
          </p:nvPr>
        </p:nvSpPr>
        <p:spPr/>
        <p:txBody>
          <a:bodyPr/>
          <a:p>
            <a:fld id="{38D6D1AB-EE28-4BD9-BE2C-AF91ABE7F910}" type="datetimeFigureOut">
              <a:rPr lang="en-IN" smtClean="0"/>
              <a:t>20-02-2019</a:t>
            </a:fld>
            <a:endParaRPr lang="en-IN"/>
          </a:p>
        </p:txBody>
      </p:sp>
      <p:sp>
        <p:nvSpPr>
          <p:cNvPr id="1048690" name="Footer Placeholder 5"/>
          <p:cNvSpPr>
            <a:spLocks noGrp="1"/>
          </p:cNvSpPr>
          <p:nvPr>
            <p:ph type="ftr" sz="quarter" idx="11"/>
          </p:nvPr>
        </p:nvSpPr>
        <p:spPr/>
        <p:txBody>
          <a:bodyPr/>
          <a:p>
            <a:endParaRPr lang="en-IN"/>
          </a:p>
        </p:txBody>
      </p:sp>
      <p:sp>
        <p:nvSpPr>
          <p:cNvPr id="1048691" name="Slide Number Placeholder 6"/>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40" name="Title 1"/>
          <p:cNvSpPr>
            <a:spLocks noGrp="1"/>
          </p:cNvSpPr>
          <p:nvPr>
            <p:ph type="title"/>
          </p:nvPr>
        </p:nvSpPr>
        <p:spPr>
          <a:xfrm>
            <a:off x="1484312" y="685800"/>
            <a:ext cx="10018711" cy="3048000"/>
          </a:xfrm>
        </p:spPr>
        <p:txBody>
          <a:bodyPr anchor="ctr">
            <a:normAutofit/>
          </a:bodyPr>
          <a:lstStyle>
            <a:lvl1pPr algn="ctr">
              <a:defRPr b="0" cap="none" sz="3200"/>
            </a:lvl1pPr>
          </a:lstStyle>
          <a:p>
            <a:r>
              <a:rPr lang="en-US" smtClean="0"/>
              <a:t>Click to edit Master title style</a:t>
            </a:r>
            <a:endParaRPr dirty="0" lang="en-US"/>
          </a:p>
        </p:txBody>
      </p:sp>
      <p:sp>
        <p:nvSpPr>
          <p:cNvPr id="1048641" name="Text Placeholder 2"/>
          <p:cNvSpPr>
            <a:spLocks noGrp="1"/>
          </p:cNvSpPr>
          <p:nvPr>
            <p:ph type="body" idx="1"/>
          </p:nvPr>
        </p:nvSpPr>
        <p:spPr>
          <a:xfrm>
            <a:off x="1484312" y="4343400"/>
            <a:ext cx="10018713"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42"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643" name="Footer Placeholder 4"/>
          <p:cNvSpPr>
            <a:spLocks noGrp="1"/>
          </p:cNvSpPr>
          <p:nvPr>
            <p:ph type="ftr" sz="quarter" idx="11"/>
          </p:nvPr>
        </p:nvSpPr>
        <p:spPr/>
        <p:txBody>
          <a:bodyPr/>
          <a:p>
            <a:endParaRPr lang="en-IN"/>
          </a:p>
        </p:txBody>
      </p:sp>
      <p:sp>
        <p:nvSpPr>
          <p:cNvPr id="1048644"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8"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79"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680"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681" name="Text Placeholder 9"/>
          <p:cNvSpPr>
            <a:spLocks noGrp="1"/>
          </p:cNvSpPr>
          <p:nvPr>
            <p:ph type="body" sz="quarter" idx="13"/>
          </p:nvPr>
        </p:nvSpPr>
        <p:spPr>
          <a:xfrm>
            <a:off x="2436811" y="3428999"/>
            <a:ext cx="8532815" cy="381000"/>
          </a:xfrm>
        </p:spPr>
        <p:txBody>
          <a:bodyPr anchor="ctr">
            <a:normAutofit/>
          </a:bodyPr>
          <a:lstStyle>
            <a:lvl1pPr indent="0" marL="0">
              <a:buFontTx/>
              <a:buNone/>
              <a:defRPr sz="1800"/>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82" name="Text Placeholder 2"/>
          <p:cNvSpPr>
            <a:spLocks noGrp="1"/>
          </p:cNvSpPr>
          <p:nvPr>
            <p:ph type="body" idx="1"/>
          </p:nvPr>
        </p:nvSpPr>
        <p:spPr>
          <a:xfrm>
            <a:off x="1484311" y="4343400"/>
            <a:ext cx="10018711" cy="1447800"/>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83"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684" name="Footer Placeholder 4"/>
          <p:cNvSpPr>
            <a:spLocks noGrp="1"/>
          </p:cNvSpPr>
          <p:nvPr>
            <p:ph type="ftr" sz="quarter" idx="11"/>
          </p:nvPr>
        </p:nvSpPr>
        <p:spPr/>
        <p:txBody>
          <a:bodyPr/>
          <a:p>
            <a:endParaRPr lang="en-IN"/>
          </a:p>
        </p:txBody>
      </p:sp>
      <p:sp>
        <p:nvSpPr>
          <p:cNvPr id="1048685"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35" name="Title 1"/>
          <p:cNvSpPr>
            <a:spLocks noGrp="1"/>
          </p:cNvSpPr>
          <p:nvPr>
            <p:ph type="title"/>
          </p:nvPr>
        </p:nvSpPr>
        <p:spPr>
          <a:xfrm>
            <a:off x="1484313" y="3308581"/>
            <a:ext cx="10018709" cy="1468800"/>
          </a:xfrm>
        </p:spPr>
        <p:txBody>
          <a:bodyPr anchor="b">
            <a:normAutofit/>
          </a:bodyPr>
          <a:lstStyle>
            <a:lvl1pPr algn="r">
              <a:defRPr b="0" cap="none" sz="3200"/>
            </a:lvl1pPr>
          </a:lstStyle>
          <a:p>
            <a:r>
              <a:rPr lang="en-US" smtClean="0"/>
              <a:t>Click to edit Master title style</a:t>
            </a:r>
            <a:endParaRPr dirty="0" lang="en-US"/>
          </a:p>
        </p:txBody>
      </p:sp>
      <p:sp>
        <p:nvSpPr>
          <p:cNvPr id="1048636" name="Text Placeholder 2"/>
          <p:cNvSpPr>
            <a:spLocks noGrp="1"/>
          </p:cNvSpPr>
          <p:nvPr>
            <p:ph type="body" idx="1"/>
          </p:nvPr>
        </p:nvSpPr>
        <p:spPr>
          <a:xfrm>
            <a:off x="1484312" y="4777381"/>
            <a:ext cx="10018710"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37"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638" name="Footer Placeholder 4"/>
          <p:cNvSpPr>
            <a:spLocks noGrp="1"/>
          </p:cNvSpPr>
          <p:nvPr>
            <p:ph type="ftr" sz="quarter" idx="11"/>
          </p:nvPr>
        </p:nvSpPr>
        <p:spPr/>
        <p:txBody>
          <a:bodyPr/>
          <a:p>
            <a:endParaRPr lang="en-IN"/>
          </a:p>
        </p:txBody>
      </p:sp>
      <p:sp>
        <p:nvSpPr>
          <p:cNvPr id="1048639"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8" name="TextBox 13"/>
          <p:cNvSpPr txBox="1"/>
          <p:nvPr/>
        </p:nvSpPr>
        <p:spPr>
          <a:xfrm>
            <a:off x="1598612" y="863023"/>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99" name="TextBox 14"/>
          <p:cNvSpPr txBox="1"/>
          <p:nvPr/>
        </p:nvSpPr>
        <p:spPr>
          <a:xfrm>
            <a:off x="10893425" y="2819399"/>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
        <p:nvSpPr>
          <p:cNvPr id="1048700" name="Title 1"/>
          <p:cNvSpPr>
            <a:spLocks noGrp="1"/>
          </p:cNvSpPr>
          <p:nvPr>
            <p:ph type="title"/>
          </p:nvPr>
        </p:nvSpPr>
        <p:spPr>
          <a:xfrm>
            <a:off x="2208212" y="685800"/>
            <a:ext cx="8990012" cy="2743199"/>
          </a:xfrm>
        </p:spPr>
        <p:txBody>
          <a:bodyPr anchor="ctr">
            <a:normAutofit/>
          </a:bodyPr>
          <a:lstStyle>
            <a:lvl1pPr algn="ctr">
              <a:defRPr b="0" cap="none" sz="3200">
                <a:solidFill>
                  <a:schemeClr val="tx1"/>
                </a:solidFill>
              </a:defRPr>
            </a:lvl1pPr>
          </a:lstStyle>
          <a:p>
            <a:r>
              <a:rPr lang="en-US" smtClean="0"/>
              <a:t>Click to edit Master title style</a:t>
            </a:r>
            <a:endParaRPr dirty="0" lang="en-US"/>
          </a:p>
        </p:txBody>
      </p:sp>
      <p:sp>
        <p:nvSpPr>
          <p:cNvPr id="1048701" name="Text Placeholder 9"/>
          <p:cNvSpPr>
            <a:spLocks noGrp="1"/>
          </p:cNvSpPr>
          <p:nvPr>
            <p:ph type="body" sz="quarter" idx="13"/>
          </p:nvPr>
        </p:nvSpPr>
        <p:spPr>
          <a:xfrm>
            <a:off x="1484313" y="3886200"/>
            <a:ext cx="10018710" cy="889000"/>
          </a:xfrm>
        </p:spPr>
        <p:txBody>
          <a:bodyPr anchor="b" bIns="45720" lIns="91440" rIns="91440" rtlCol="0" tIns="45720" vert="horz">
            <a:normAutofit/>
          </a:bodyPr>
          <a:lstStyle>
            <a:lvl1pPr algn="r">
              <a:buNone/>
              <a:defRPr b="0" cap="none" dirty="0" sz="2400" lang="en-US">
                <a:ln w="3175" cmpd="sng">
                  <a:noFill/>
                </a:ln>
                <a:solidFill>
                  <a:schemeClr val="tx1"/>
                </a:solidFill>
                <a:effectLst/>
              </a:defRPr>
            </a:lvl1pPr>
          </a:lstStyle>
          <a:p>
            <a:pPr lvl="0" marL="0">
              <a:spcBef>
                <a:spcPct val="0"/>
              </a:spcBef>
              <a:buNone/>
            </a:pPr>
            <a:r>
              <a:rPr lang="en-US" smtClean="0"/>
              <a:t>Edit Master text styles</a:t>
            </a:r>
          </a:p>
        </p:txBody>
      </p:sp>
      <p:sp>
        <p:nvSpPr>
          <p:cNvPr id="1048702" name="Text Placeholder 2"/>
          <p:cNvSpPr>
            <a:spLocks noGrp="1"/>
          </p:cNvSpPr>
          <p:nvPr>
            <p:ph type="body" idx="1"/>
          </p:nvPr>
        </p:nvSpPr>
        <p:spPr>
          <a:xfrm>
            <a:off x="1484312" y="4775200"/>
            <a:ext cx="10018710" cy="1016000"/>
          </a:xfrm>
        </p:spPr>
        <p:txBody>
          <a:bodyPr anchor="t">
            <a:norm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03"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704" name="Footer Placeholder 4"/>
          <p:cNvSpPr>
            <a:spLocks noGrp="1"/>
          </p:cNvSpPr>
          <p:nvPr>
            <p:ph type="ftr" sz="quarter" idx="11"/>
          </p:nvPr>
        </p:nvSpPr>
        <p:spPr/>
        <p:txBody>
          <a:bodyPr/>
          <a:p>
            <a:endParaRPr lang="en-IN"/>
          </a:p>
        </p:txBody>
      </p:sp>
      <p:sp>
        <p:nvSpPr>
          <p:cNvPr id="1048705"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51" name="Title 1"/>
          <p:cNvSpPr>
            <a:spLocks noGrp="1"/>
          </p:cNvSpPr>
          <p:nvPr>
            <p:ph type="title"/>
          </p:nvPr>
        </p:nvSpPr>
        <p:spPr>
          <a:xfrm>
            <a:off x="1484313" y="685800"/>
            <a:ext cx="10018712" cy="2727325"/>
          </a:xfrm>
        </p:spPr>
        <p:txBody>
          <a:bodyPr anchor="ctr" bIns="45720" lIns="91440" rIns="91440" rtlCol="0" tIns="45720" vert="horz">
            <a:normAutofit/>
          </a:bodyPr>
          <a:lstStyle>
            <a:lvl1pPr>
              <a:defRPr b="0" dirty="0" lang="en-US"/>
            </a:lvl1pPr>
          </a:lstStyle>
          <a:p>
            <a:pPr lvl="0" marL="0"/>
            <a:r>
              <a:rPr lang="en-US" smtClean="0"/>
              <a:t>Click to edit Master title style</a:t>
            </a:r>
            <a:endParaRPr dirty="0" lang="en-US"/>
          </a:p>
        </p:txBody>
      </p:sp>
      <p:sp>
        <p:nvSpPr>
          <p:cNvPr id="1048652" name="Text Placeholder 9"/>
          <p:cNvSpPr>
            <a:spLocks noGrp="1"/>
          </p:cNvSpPr>
          <p:nvPr>
            <p:ph type="body" sz="quarter" idx="13"/>
          </p:nvPr>
        </p:nvSpPr>
        <p:spPr>
          <a:xfrm>
            <a:off x="1484312" y="3505200"/>
            <a:ext cx="10018713" cy="838200"/>
          </a:xfrm>
        </p:spPr>
        <p:txBody>
          <a:bodyPr anchor="b" bIns="45720" lIns="91440" rIns="91440" rtlCol="0" tIns="45720" vert="horz">
            <a:normAutofit/>
          </a:bodyPr>
          <a:lstStyle>
            <a:lvl1pPr>
              <a:buNone/>
              <a:defRPr b="0" cap="none" dirty="0" sz="2800" lang="en-US">
                <a:ln w="3175" cmpd="sng">
                  <a:noFill/>
                </a:ln>
                <a:solidFill>
                  <a:schemeClr val="tx1"/>
                </a:solidFill>
                <a:effectLst/>
              </a:defRPr>
            </a:lvl1pPr>
          </a:lstStyle>
          <a:p>
            <a:pPr lvl="0" marL="0">
              <a:spcBef>
                <a:spcPct val="0"/>
              </a:spcBef>
              <a:buNone/>
            </a:pPr>
            <a:r>
              <a:rPr lang="en-US" smtClean="0"/>
              <a:t>Edit Master text styles</a:t>
            </a:r>
          </a:p>
        </p:txBody>
      </p:sp>
      <p:sp>
        <p:nvSpPr>
          <p:cNvPr id="1048653" name="Text Placeholder 2"/>
          <p:cNvSpPr>
            <a:spLocks noGrp="1"/>
          </p:cNvSpPr>
          <p:nvPr>
            <p:ph type="body" idx="1"/>
          </p:nvPr>
        </p:nvSpPr>
        <p:spPr>
          <a:xfrm>
            <a:off x="1484311" y="4343400"/>
            <a:ext cx="10018713" cy="14478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54"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655" name="Footer Placeholder 4"/>
          <p:cNvSpPr>
            <a:spLocks noGrp="1"/>
          </p:cNvSpPr>
          <p:nvPr>
            <p:ph type="ftr" sz="quarter" idx="11"/>
          </p:nvPr>
        </p:nvSpPr>
        <p:spPr/>
        <p:txBody>
          <a:bodyPr/>
          <a:p>
            <a:endParaRPr lang="en-IN"/>
          </a:p>
        </p:txBody>
      </p:sp>
      <p:sp>
        <p:nvSpPr>
          <p:cNvPr id="1048656"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12" name="Title 1"/>
          <p:cNvSpPr>
            <a:spLocks noGrp="1"/>
          </p:cNvSpPr>
          <p:nvPr>
            <p:ph type="title"/>
          </p:nvPr>
        </p:nvSpPr>
        <p:spPr/>
        <p:txBody>
          <a:bodyPr/>
          <a:lstStyle>
            <a:lvl1pPr algn="ctr"/>
          </a:lstStyle>
          <a:p>
            <a:r>
              <a:rPr lang="en-US" smtClean="0"/>
              <a:t>Click to edit Master title style</a:t>
            </a:r>
            <a:endParaRPr dirty="0" lang="en-US"/>
          </a:p>
        </p:txBody>
      </p:sp>
      <p:sp>
        <p:nvSpPr>
          <p:cNvPr id="1048713" name="Vertical Text Placeholder 2"/>
          <p:cNvSpPr>
            <a:spLocks noGrp="1"/>
          </p:cNvSpPr>
          <p:nvPr>
            <p:ph type="body" orient="vert" idx="1"/>
          </p:nvPr>
        </p:nvSpPr>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4"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715" name="Footer Placeholder 4"/>
          <p:cNvSpPr>
            <a:spLocks noGrp="1"/>
          </p:cNvSpPr>
          <p:nvPr>
            <p:ph type="ftr" sz="quarter" idx="11"/>
          </p:nvPr>
        </p:nvSpPr>
        <p:spPr/>
        <p:txBody>
          <a:bodyPr/>
          <a:p>
            <a:endParaRPr lang="en-IN"/>
          </a:p>
        </p:txBody>
      </p:sp>
      <p:sp>
        <p:nvSpPr>
          <p:cNvPr id="1048716"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73" name="Vertical Title 1"/>
          <p:cNvSpPr>
            <a:spLocks noGrp="1"/>
          </p:cNvSpPr>
          <p:nvPr>
            <p:ph type="title" orient="vert"/>
          </p:nvPr>
        </p:nvSpPr>
        <p:spPr>
          <a:xfrm>
            <a:off x="9732655" y="685800"/>
            <a:ext cx="1770369" cy="5105400"/>
          </a:xfrm>
        </p:spPr>
        <p:txBody>
          <a:bodyPr vert="eaVert"/>
          <a:p>
            <a:r>
              <a:rPr lang="en-US" smtClean="0"/>
              <a:t>Click to edit Master title style</a:t>
            </a:r>
            <a:endParaRPr dirty="0" lang="en-US"/>
          </a:p>
        </p:txBody>
      </p:sp>
      <p:sp>
        <p:nvSpPr>
          <p:cNvPr id="1048674" name="Vertical Text Placeholder 2"/>
          <p:cNvSpPr>
            <a:spLocks noGrp="1"/>
          </p:cNvSpPr>
          <p:nvPr>
            <p:ph type="body" orient="vert" idx="1"/>
          </p:nvPr>
        </p:nvSpPr>
        <p:spPr>
          <a:xfrm>
            <a:off x="1484312" y="685800"/>
            <a:ext cx="8019742" cy="5105400"/>
          </a:xfrm>
        </p:spPr>
        <p:txBody>
          <a:bodyPr anchor="t"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75"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676" name="Footer Placeholder 4"/>
          <p:cNvSpPr>
            <a:spLocks noGrp="1"/>
          </p:cNvSpPr>
          <p:nvPr>
            <p:ph type="ftr" sz="quarter" idx="11"/>
          </p:nvPr>
        </p:nvSpPr>
        <p:spPr/>
        <p:txBody>
          <a:bodyPr/>
          <a:p>
            <a:endParaRPr lang="en-IN"/>
          </a:p>
        </p:txBody>
      </p:sp>
      <p:sp>
        <p:nvSpPr>
          <p:cNvPr id="1048677"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dirty="0" lang="en-US"/>
          </a:p>
        </p:txBody>
      </p:sp>
      <p:sp>
        <p:nvSpPr>
          <p:cNvPr id="1048601" name="Content Placeholder 2"/>
          <p:cNvSpPr>
            <a:spLocks noGrp="1"/>
          </p:cNvSpPr>
          <p:nvPr>
            <p:ph idx="1"/>
          </p:nvPr>
        </p:nvSpPr>
        <p:spPr/>
        <p:txBody>
          <a:bodyPr anchor="ct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02"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603" name="Footer Placeholder 4"/>
          <p:cNvSpPr>
            <a:spLocks noGrp="1"/>
          </p:cNvSpPr>
          <p:nvPr>
            <p:ph type="ftr" sz="quarter" idx="11"/>
          </p:nvPr>
        </p:nvSpPr>
        <p:spPr/>
        <p:txBody>
          <a:bodyPr/>
          <a:p>
            <a:endParaRPr lang="en-IN"/>
          </a:p>
        </p:txBody>
      </p:sp>
      <p:sp>
        <p:nvSpPr>
          <p:cNvPr id="1048604" name="Slide Number Placeholder 5"/>
          <p:cNvSpPr>
            <a:spLocks noGrp="1"/>
          </p:cNvSpPr>
          <p:nvPr>
            <p:ph type="sldNum" sz="quarter" idx="12"/>
          </p:nvPr>
        </p:nvSpPr>
        <p:spPr>
          <a:xfrm>
            <a:off x="10951856" y="5867131"/>
            <a:ext cx="551167" cy="365125"/>
          </a:xfrm>
        </p:spPr>
        <p:txBody>
          <a:bodyPr/>
          <a:p>
            <a:fld id="{534CCAF6-ED67-44F0-B302-DED5B96D495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7" name="Title 1"/>
          <p:cNvSpPr>
            <a:spLocks noGrp="1"/>
          </p:cNvSpPr>
          <p:nvPr>
            <p:ph type="title"/>
          </p:nvPr>
        </p:nvSpPr>
        <p:spPr>
          <a:xfrm>
            <a:off x="2572279" y="2666999"/>
            <a:ext cx="8930747" cy="2110382"/>
          </a:xfrm>
        </p:spPr>
        <p:txBody>
          <a:bodyPr anchor="b"/>
          <a:lstStyle>
            <a:lvl1pPr algn="r">
              <a:defRPr b="0" cap="none" sz="4000"/>
            </a:lvl1pPr>
          </a:lstStyle>
          <a:p>
            <a:r>
              <a:rPr lang="en-US" smtClean="0"/>
              <a:t>Click to edit Master title style</a:t>
            </a:r>
            <a:endParaRPr dirty="0" lang="en-US"/>
          </a:p>
        </p:txBody>
      </p:sp>
      <p:sp>
        <p:nvSpPr>
          <p:cNvPr id="1048658" name="Text Placeholder 2"/>
          <p:cNvSpPr>
            <a:spLocks noGrp="1"/>
          </p:cNvSpPr>
          <p:nvPr>
            <p:ph type="body" idx="1"/>
          </p:nvPr>
        </p:nvSpPr>
        <p:spPr>
          <a:xfrm>
            <a:off x="2572278" y="4777381"/>
            <a:ext cx="8930748" cy="860400"/>
          </a:xfrm>
        </p:spPr>
        <p:txBody>
          <a:bodyPr anchor="t">
            <a:normAutofit/>
          </a:bodyPr>
          <a:lstStyle>
            <a:lvl1pPr algn="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59" name="Date Placeholder 3"/>
          <p:cNvSpPr>
            <a:spLocks noGrp="1"/>
          </p:cNvSpPr>
          <p:nvPr>
            <p:ph type="dt" sz="half" idx="10"/>
          </p:nvPr>
        </p:nvSpPr>
        <p:spPr/>
        <p:txBody>
          <a:bodyPr/>
          <a:p>
            <a:fld id="{38D6D1AB-EE28-4BD9-BE2C-AF91ABE7F910}" type="datetimeFigureOut">
              <a:rPr lang="en-IN" smtClean="0"/>
              <a:t>20-02-2019</a:t>
            </a:fld>
            <a:endParaRPr lang="en-IN"/>
          </a:p>
        </p:txBody>
      </p:sp>
      <p:sp>
        <p:nvSpPr>
          <p:cNvPr id="1048660" name="Footer Placeholder 4"/>
          <p:cNvSpPr>
            <a:spLocks noGrp="1"/>
          </p:cNvSpPr>
          <p:nvPr>
            <p:ph type="ftr" sz="quarter" idx="11"/>
          </p:nvPr>
        </p:nvSpPr>
        <p:spPr/>
        <p:txBody>
          <a:bodyPr/>
          <a:p>
            <a:endParaRPr lang="en-IN"/>
          </a:p>
        </p:txBody>
      </p:sp>
      <p:sp>
        <p:nvSpPr>
          <p:cNvPr id="1048661" name="Slide Number Placeholder 5"/>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92" name="Title 1"/>
          <p:cNvSpPr>
            <a:spLocks noGrp="1"/>
          </p:cNvSpPr>
          <p:nvPr>
            <p:ph type="title"/>
          </p:nvPr>
        </p:nvSpPr>
        <p:spPr>
          <a:xfrm>
            <a:off x="1484311" y="685800"/>
            <a:ext cx="10018713" cy="1752599"/>
          </a:xfrm>
        </p:spPr>
        <p:txBody>
          <a:bodyPr/>
          <a:p>
            <a:r>
              <a:rPr lang="en-US" smtClean="0"/>
              <a:t>Click to edit Master title style</a:t>
            </a:r>
            <a:endParaRPr dirty="0" lang="en-US"/>
          </a:p>
        </p:txBody>
      </p:sp>
      <p:sp>
        <p:nvSpPr>
          <p:cNvPr id="104869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5" name="Date Placeholder 4"/>
          <p:cNvSpPr>
            <a:spLocks noGrp="1"/>
          </p:cNvSpPr>
          <p:nvPr>
            <p:ph type="dt" sz="half" idx="10"/>
          </p:nvPr>
        </p:nvSpPr>
        <p:spPr/>
        <p:txBody>
          <a:bodyPr/>
          <a:p>
            <a:fld id="{38D6D1AB-EE28-4BD9-BE2C-AF91ABE7F910}" type="datetimeFigureOut">
              <a:rPr lang="en-IN" smtClean="0"/>
              <a:t>20-02-2019</a:t>
            </a:fld>
            <a:endParaRPr lang="en-IN"/>
          </a:p>
        </p:txBody>
      </p:sp>
      <p:sp>
        <p:nvSpPr>
          <p:cNvPr id="1048696" name="Footer Placeholder 5"/>
          <p:cNvSpPr>
            <a:spLocks noGrp="1"/>
          </p:cNvSpPr>
          <p:nvPr>
            <p:ph type="ftr" sz="quarter" idx="11"/>
          </p:nvPr>
        </p:nvSpPr>
        <p:spPr/>
        <p:txBody>
          <a:bodyPr/>
          <a:p>
            <a:endParaRPr lang="en-IN"/>
          </a:p>
        </p:txBody>
      </p:sp>
      <p:sp>
        <p:nvSpPr>
          <p:cNvPr id="1048697" name="Slide Number Placeholder 6"/>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62" name="Title 1"/>
          <p:cNvSpPr>
            <a:spLocks noGrp="1"/>
          </p:cNvSpPr>
          <p:nvPr>
            <p:ph type="title"/>
          </p:nvPr>
        </p:nvSpPr>
        <p:spPr/>
        <p:txBody>
          <a:bodyPr/>
          <a:p>
            <a:r>
              <a:rPr lang="en-US" smtClean="0"/>
              <a:t>Click to edit Master title style</a:t>
            </a:r>
            <a:endParaRPr dirty="0" lang="en-US"/>
          </a:p>
        </p:txBody>
      </p:sp>
      <p:sp>
        <p:nvSpPr>
          <p:cNvPr id="1048663" name="Text Placeholder 2"/>
          <p:cNvSpPr>
            <a:spLocks noGrp="1"/>
          </p:cNvSpPr>
          <p:nvPr>
            <p:ph type="body" idx="1"/>
          </p:nvPr>
        </p:nvSpPr>
        <p:spPr>
          <a:xfrm>
            <a:off x="1772179" y="2658533"/>
            <a:ext cx="4607188"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6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5" name="Text Placeholder 4"/>
          <p:cNvSpPr>
            <a:spLocks noGrp="1"/>
          </p:cNvSpPr>
          <p:nvPr>
            <p:ph type="body" sz="quarter" idx="3"/>
          </p:nvPr>
        </p:nvSpPr>
        <p:spPr>
          <a:xfrm>
            <a:off x="6880487" y="2667000"/>
            <a:ext cx="4622537" cy="576262"/>
          </a:xfrm>
        </p:spPr>
        <p:txBody>
          <a:bodyPr anchor="b">
            <a:noAutofit/>
          </a:bodyPr>
          <a:lstStyle>
            <a:lvl1pPr indent="0" marL="0">
              <a:buNone/>
              <a:defRPr b="0" sz="28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6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7" name="Date Placeholder 6"/>
          <p:cNvSpPr>
            <a:spLocks noGrp="1"/>
          </p:cNvSpPr>
          <p:nvPr>
            <p:ph type="dt" sz="half" idx="10"/>
          </p:nvPr>
        </p:nvSpPr>
        <p:spPr/>
        <p:txBody>
          <a:bodyPr/>
          <a:p>
            <a:fld id="{38D6D1AB-EE28-4BD9-BE2C-AF91ABE7F910}" type="datetimeFigureOut">
              <a:rPr lang="en-IN" smtClean="0"/>
              <a:t>20-02-2019</a:t>
            </a:fld>
            <a:endParaRPr lang="en-IN"/>
          </a:p>
        </p:txBody>
      </p:sp>
      <p:sp>
        <p:nvSpPr>
          <p:cNvPr id="1048668" name="Footer Placeholder 7"/>
          <p:cNvSpPr>
            <a:spLocks noGrp="1"/>
          </p:cNvSpPr>
          <p:nvPr>
            <p:ph type="ftr" sz="quarter" idx="11"/>
          </p:nvPr>
        </p:nvSpPr>
        <p:spPr/>
        <p:txBody>
          <a:bodyPr/>
          <a:p>
            <a:endParaRPr lang="en-IN"/>
          </a:p>
        </p:txBody>
      </p:sp>
      <p:sp>
        <p:nvSpPr>
          <p:cNvPr id="1048669" name="Slide Number Placeholder 8"/>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31" name="Title 1"/>
          <p:cNvSpPr>
            <a:spLocks noGrp="1"/>
          </p:cNvSpPr>
          <p:nvPr>
            <p:ph type="title"/>
          </p:nvPr>
        </p:nvSpPr>
        <p:spPr/>
        <p:txBody>
          <a:bodyPr/>
          <a:p>
            <a:r>
              <a:rPr lang="en-US" smtClean="0"/>
              <a:t>Click to edit Master title style</a:t>
            </a:r>
            <a:endParaRPr dirty="0" lang="en-US"/>
          </a:p>
        </p:txBody>
      </p:sp>
      <p:sp>
        <p:nvSpPr>
          <p:cNvPr id="1048632" name="Date Placeholder 2"/>
          <p:cNvSpPr>
            <a:spLocks noGrp="1"/>
          </p:cNvSpPr>
          <p:nvPr>
            <p:ph type="dt" sz="half" idx="10"/>
          </p:nvPr>
        </p:nvSpPr>
        <p:spPr/>
        <p:txBody>
          <a:bodyPr/>
          <a:p>
            <a:fld id="{38D6D1AB-EE28-4BD9-BE2C-AF91ABE7F910}" type="datetimeFigureOut">
              <a:rPr lang="en-IN" smtClean="0"/>
              <a:t>20-02-2019</a:t>
            </a:fld>
            <a:endParaRPr lang="en-IN"/>
          </a:p>
        </p:txBody>
      </p:sp>
      <p:sp>
        <p:nvSpPr>
          <p:cNvPr id="1048633" name="Footer Placeholder 3"/>
          <p:cNvSpPr>
            <a:spLocks noGrp="1"/>
          </p:cNvSpPr>
          <p:nvPr>
            <p:ph type="ftr" sz="quarter" idx="11"/>
          </p:nvPr>
        </p:nvSpPr>
        <p:spPr/>
        <p:txBody>
          <a:bodyPr/>
          <a:p>
            <a:endParaRPr lang="en-IN"/>
          </a:p>
        </p:txBody>
      </p:sp>
      <p:sp>
        <p:nvSpPr>
          <p:cNvPr id="1048634" name="Slide Number Placeholder 4"/>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70" name="Date Placeholder 1"/>
          <p:cNvSpPr>
            <a:spLocks noGrp="1"/>
          </p:cNvSpPr>
          <p:nvPr>
            <p:ph type="dt" sz="half" idx="10"/>
          </p:nvPr>
        </p:nvSpPr>
        <p:spPr/>
        <p:txBody>
          <a:bodyPr/>
          <a:p>
            <a:fld id="{38D6D1AB-EE28-4BD9-BE2C-AF91ABE7F910}" type="datetimeFigureOut">
              <a:rPr lang="en-IN" smtClean="0"/>
              <a:t>20-02-2019</a:t>
            </a:fld>
            <a:endParaRPr lang="en-IN"/>
          </a:p>
        </p:txBody>
      </p:sp>
      <p:sp>
        <p:nvSpPr>
          <p:cNvPr id="1048671" name="Footer Placeholder 2"/>
          <p:cNvSpPr>
            <a:spLocks noGrp="1"/>
          </p:cNvSpPr>
          <p:nvPr>
            <p:ph type="ftr" sz="quarter" idx="11"/>
          </p:nvPr>
        </p:nvSpPr>
        <p:spPr/>
        <p:txBody>
          <a:bodyPr/>
          <a:p>
            <a:endParaRPr lang="en-IN"/>
          </a:p>
        </p:txBody>
      </p:sp>
      <p:sp>
        <p:nvSpPr>
          <p:cNvPr id="1048672" name="Slide Number Placeholder 3"/>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706" name="Title 1"/>
          <p:cNvSpPr>
            <a:spLocks noGrp="1"/>
          </p:cNvSpPr>
          <p:nvPr>
            <p:ph type="title"/>
          </p:nvPr>
        </p:nvSpPr>
        <p:spPr>
          <a:xfrm>
            <a:off x="1484312" y="1600200"/>
            <a:ext cx="3549121" cy="1371600"/>
          </a:xfrm>
        </p:spPr>
        <p:txBody>
          <a:bodyPr anchor="b">
            <a:normAutofit/>
          </a:bodyPr>
          <a:lstStyle>
            <a:lvl1pPr algn="ctr">
              <a:defRPr b="0" sz="2400"/>
            </a:lvl1pPr>
          </a:lstStyle>
          <a:p>
            <a:r>
              <a:rPr lang="en-US" smtClean="0"/>
              <a:t>Click to edit Master title style</a:t>
            </a:r>
            <a:endParaRPr dirty="0" lang="en-US"/>
          </a:p>
        </p:txBody>
      </p:sp>
      <p:sp>
        <p:nvSpPr>
          <p:cNvPr id="1048707"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8" name="Text Placeholder 3"/>
          <p:cNvSpPr>
            <a:spLocks noGrp="1"/>
          </p:cNvSpPr>
          <p:nvPr>
            <p:ph type="body" sz="half" idx="2"/>
          </p:nvPr>
        </p:nvSpPr>
        <p:spPr>
          <a:xfrm>
            <a:off x="1484312" y="2971800"/>
            <a:ext cx="3549121" cy="18288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709" name="Date Placeholder 4"/>
          <p:cNvSpPr>
            <a:spLocks noGrp="1"/>
          </p:cNvSpPr>
          <p:nvPr>
            <p:ph type="dt" sz="half" idx="10"/>
          </p:nvPr>
        </p:nvSpPr>
        <p:spPr/>
        <p:txBody>
          <a:bodyPr/>
          <a:p>
            <a:fld id="{38D6D1AB-EE28-4BD9-BE2C-AF91ABE7F910}" type="datetimeFigureOut">
              <a:rPr lang="en-IN" smtClean="0"/>
              <a:t>20-02-2019</a:t>
            </a:fld>
            <a:endParaRPr lang="en-IN"/>
          </a:p>
        </p:txBody>
      </p:sp>
      <p:sp>
        <p:nvSpPr>
          <p:cNvPr id="1048710" name="Footer Placeholder 5"/>
          <p:cNvSpPr>
            <a:spLocks noGrp="1"/>
          </p:cNvSpPr>
          <p:nvPr>
            <p:ph type="ftr" sz="quarter" idx="11"/>
          </p:nvPr>
        </p:nvSpPr>
        <p:spPr/>
        <p:txBody>
          <a:bodyPr/>
          <a:p>
            <a:endParaRPr lang="en-IN"/>
          </a:p>
        </p:txBody>
      </p:sp>
      <p:sp>
        <p:nvSpPr>
          <p:cNvPr id="1048711" name="Slide Number Placeholder 6"/>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45" name="Title 1"/>
          <p:cNvSpPr>
            <a:spLocks noGrp="1"/>
          </p:cNvSpPr>
          <p:nvPr>
            <p:ph type="title"/>
          </p:nvPr>
        </p:nvSpPr>
        <p:spPr>
          <a:xfrm>
            <a:off x="1482724" y="1752599"/>
            <a:ext cx="5426158" cy="1371600"/>
          </a:xfrm>
        </p:spPr>
        <p:txBody>
          <a:bodyPr anchor="b">
            <a:normAutofit/>
          </a:bodyPr>
          <a:lstStyle>
            <a:lvl1pPr algn="ctr">
              <a:defRPr b="0" sz="2800"/>
            </a:lvl1pPr>
          </a:lstStyle>
          <a:p>
            <a:r>
              <a:rPr lang="en-US" smtClean="0"/>
              <a:t>Click to edit Master title style</a:t>
            </a:r>
            <a:endParaRPr dirty="0" lang="en-US"/>
          </a:p>
        </p:txBody>
      </p:sp>
      <p:sp>
        <p:nvSpPr>
          <p:cNvPr id="1048646" name="Picture Placeholder 2"/>
          <p:cNvSpPr>
            <a:spLocks noChangeAspect="1" noGrp="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gradFill>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7" name="Text Placeholder 3"/>
          <p:cNvSpPr>
            <a:spLocks noGrp="1"/>
          </p:cNvSpPr>
          <p:nvPr>
            <p:ph type="body" sz="half" idx="2"/>
          </p:nvPr>
        </p:nvSpPr>
        <p:spPr>
          <a:xfrm>
            <a:off x="1482724" y="3124199"/>
            <a:ext cx="5426158" cy="1828800"/>
          </a:xfrm>
        </p:spPr>
        <p:txBody>
          <a:bodyPr>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48" name="Date Placeholder 4"/>
          <p:cNvSpPr>
            <a:spLocks noGrp="1"/>
          </p:cNvSpPr>
          <p:nvPr>
            <p:ph type="dt" sz="half" idx="10"/>
          </p:nvPr>
        </p:nvSpPr>
        <p:spPr/>
        <p:txBody>
          <a:bodyPr/>
          <a:p>
            <a:fld id="{38D6D1AB-EE28-4BD9-BE2C-AF91ABE7F910}" type="datetimeFigureOut">
              <a:rPr lang="en-IN" smtClean="0"/>
              <a:t>20-02-2019</a:t>
            </a:fld>
            <a:endParaRPr lang="en-IN"/>
          </a:p>
        </p:txBody>
      </p:sp>
      <p:sp>
        <p:nvSpPr>
          <p:cNvPr id="1048649" name="Footer Placeholder 5"/>
          <p:cNvSpPr>
            <a:spLocks noGrp="1"/>
          </p:cNvSpPr>
          <p:nvPr>
            <p:ph type="ftr" sz="quarter" idx="11"/>
          </p:nvPr>
        </p:nvSpPr>
        <p:spPr/>
        <p:txBody>
          <a:bodyPr/>
          <a:p>
            <a:endParaRPr lang="en-IN"/>
          </a:p>
        </p:txBody>
      </p:sp>
      <p:sp>
        <p:nvSpPr>
          <p:cNvPr id="1048650" name="Slide Number Placeholder 6"/>
          <p:cNvSpPr>
            <a:spLocks noGrp="1"/>
          </p:cNvSpPr>
          <p:nvPr>
            <p:ph type="sldNum" sz="quarter" idx="12"/>
          </p:nvPr>
        </p:nvSpPr>
        <p:spPr/>
        <p:txBody>
          <a:bodyPr/>
          <a:p>
            <a:fld id="{534CCAF6-ED67-44F0-B302-DED5B96D495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grpSp>
        <p:nvGrpSpPr>
          <p:cNvPr id="12" name="Group 6"/>
          <p:cNvGrpSpPr/>
          <p:nvPr/>
        </p:nvGrpSpPr>
        <p:grpSpPr>
          <a:xfrm>
            <a:off x="150812" y="0"/>
            <a:ext cx="2436813" cy="6858001"/>
            <a:chOff x="1320800" y="0"/>
            <a:chExt cx="2436813" cy="6858001"/>
          </a:xfrm>
        </p:grpSpPr>
        <p:sp>
          <p:nvSpPr>
            <p:cNvPr id="1048576" name="Freeform 6"/>
            <p:cNvSpPr/>
            <p:nvPr/>
          </p:nvSpPr>
          <p:spPr bwMode="auto">
            <a:xfrm>
              <a:off x="1627188" y="0"/>
              <a:ext cx="1122363" cy="5329238"/>
            </a:xfrm>
            <a:custGeom>
              <a:avLst/>
              <a:ah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48577" name="Freeform 7"/>
            <p:cNvSpPr/>
            <p:nvPr/>
          </p:nvSpPr>
          <p:spPr bwMode="auto">
            <a:xfrm>
              <a:off x="1320800" y="0"/>
              <a:ext cx="1117600" cy="5276850"/>
            </a:xfrm>
            <a:custGeom>
              <a:avLst/>
              <a:ah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48578" name="Freeform 8"/>
            <p:cNvSpPr/>
            <p:nvPr/>
          </p:nvSpPr>
          <p:spPr bwMode="auto">
            <a:xfrm>
              <a:off x="1320800" y="5238750"/>
              <a:ext cx="1228725" cy="1619250"/>
            </a:xfrm>
            <a:custGeom>
              <a:avLst/>
              <a:ah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48579" name="Freeform 9"/>
            <p:cNvSpPr/>
            <p:nvPr/>
          </p:nvSpPr>
          <p:spPr bwMode="auto">
            <a:xfrm>
              <a:off x="1627188" y="5291138"/>
              <a:ext cx="1495425" cy="1566863"/>
            </a:xfrm>
            <a:custGeom>
              <a:avLst/>
              <a:ah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048580" name="Freeform 10"/>
            <p:cNvSpPr/>
            <p:nvPr/>
          </p:nvSpPr>
          <p:spPr bwMode="auto">
            <a:xfrm>
              <a:off x="1627188" y="5286375"/>
              <a:ext cx="2130425" cy="1571625"/>
            </a:xfrm>
            <a:custGeom>
              <a:avLst/>
              <a:ah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048581" name="Freeform 11"/>
            <p:cNvSpPr/>
            <p:nvPr/>
          </p:nvSpPr>
          <p:spPr bwMode="auto">
            <a:xfrm>
              <a:off x="1320800" y="5238750"/>
              <a:ext cx="1695450" cy="1619250"/>
            </a:xfrm>
            <a:custGeom>
              <a:avLst/>
              <a:ah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048582" name="Title Placeholder 1"/>
          <p:cNvSpPr>
            <a:spLocks noGrp="1"/>
          </p:cNvSpPr>
          <p:nvPr>
            <p:ph type="title"/>
          </p:nvPr>
        </p:nvSpPr>
        <p:spPr>
          <a:xfrm>
            <a:off x="1484311" y="685800"/>
            <a:ext cx="10018713" cy="1752599"/>
          </a:xfrm>
          <a:prstGeom prst="rect"/>
          <a:effectLst/>
        </p:spPr>
        <p:txBody>
          <a:bodyPr anchor="ctr" bIns="45720" lIns="91440" rIns="91440" rtlCol="0" tIns="45720" vert="horz">
            <a:normAutofit/>
          </a:bodyPr>
          <a:p>
            <a:r>
              <a:rPr lang="en-US" smtClean="0"/>
              <a:t>Click to edit Master title style</a:t>
            </a:r>
            <a:endParaRPr dirty="0" lang="en-US"/>
          </a:p>
        </p:txBody>
      </p:sp>
      <p:sp>
        <p:nvSpPr>
          <p:cNvPr id="1048583" name="Text Placeholder 2"/>
          <p:cNvSpPr>
            <a:spLocks noGrp="1"/>
          </p:cNvSpPr>
          <p:nvPr>
            <p:ph type="body" idx="1"/>
          </p:nvPr>
        </p:nvSpPr>
        <p:spPr>
          <a:xfrm>
            <a:off x="1484310" y="2666999"/>
            <a:ext cx="10018713" cy="3124201"/>
          </a:xfrm>
          <a:prstGeom prst="rect"/>
        </p:spPr>
        <p:txBody>
          <a:bodyPr anchor="ct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4" name="Date Placeholder 3"/>
          <p:cNvSpPr>
            <a:spLocks noGrp="1"/>
          </p:cNvSpPr>
          <p:nvPr>
            <p:ph type="dt" sz="half" idx="2"/>
          </p:nvPr>
        </p:nvSpPr>
        <p:spPr>
          <a:xfrm>
            <a:off x="9732656" y="5883275"/>
            <a:ext cx="1143000" cy="365125"/>
          </a:xfrm>
          <a:prstGeom prst="rect"/>
        </p:spPr>
        <p:txBody>
          <a:bodyPr anchor="ctr" bIns="45720" lIns="91440" rIns="91440" rtlCol="0" tIns="45720" vert="horz"/>
          <a:lstStyle>
            <a:lvl1pPr algn="r">
              <a:defRPr b="0" sz="1000" i="0">
                <a:solidFill>
                  <a:schemeClr val="tx1"/>
                </a:solidFill>
                <a:effectLst/>
                <a:latin typeface="+mn-lt"/>
              </a:defRPr>
            </a:lvl1pPr>
          </a:lstStyle>
          <a:p>
            <a:fld id="{38D6D1AB-EE28-4BD9-BE2C-AF91ABE7F910}" type="datetimeFigureOut">
              <a:rPr lang="en-IN" smtClean="0"/>
              <a:t>20-02-2019</a:t>
            </a:fld>
            <a:endParaRPr lang="en-IN"/>
          </a:p>
        </p:txBody>
      </p:sp>
      <p:sp>
        <p:nvSpPr>
          <p:cNvPr id="1048585" name="Footer Placeholder 4"/>
          <p:cNvSpPr>
            <a:spLocks noGrp="1"/>
          </p:cNvSpPr>
          <p:nvPr>
            <p:ph type="ftr" sz="quarter" idx="3"/>
          </p:nvPr>
        </p:nvSpPr>
        <p:spPr>
          <a:xfrm>
            <a:off x="2572279" y="5883275"/>
            <a:ext cx="7084177" cy="365125"/>
          </a:xfrm>
          <a:prstGeom prst="rect"/>
        </p:spPr>
        <p:txBody>
          <a:bodyPr anchor="ctr" bIns="45720" lIns="91440" rIns="91440" rtlCol="0" tIns="45720" vert="horz"/>
          <a:lstStyle>
            <a:lvl1pPr algn="l">
              <a:defRPr b="0" sz="1000" i="0">
                <a:solidFill>
                  <a:schemeClr val="tx1"/>
                </a:solidFill>
                <a:effectLst/>
                <a:latin typeface="+mn-lt"/>
              </a:defRPr>
            </a:lvl1pPr>
          </a:lstStyle>
          <a:p>
            <a:endParaRPr lang="en-IN"/>
          </a:p>
        </p:txBody>
      </p:sp>
      <p:sp>
        <p:nvSpPr>
          <p:cNvPr id="1048586" name="Slide Number Placeholder 5"/>
          <p:cNvSpPr>
            <a:spLocks noGrp="1"/>
          </p:cNvSpPr>
          <p:nvPr>
            <p:ph type="sldNum" sz="quarter" idx="4"/>
          </p:nvPr>
        </p:nvSpPr>
        <p:spPr>
          <a:xfrm>
            <a:off x="10951856" y="5883275"/>
            <a:ext cx="551167" cy="365125"/>
          </a:xfrm>
          <a:prstGeom prst="rect"/>
        </p:spPr>
        <p:txBody>
          <a:bodyPr anchor="ctr" bIns="45720" lIns="91440" rIns="91440" rtlCol="0" tIns="45720" vert="horz"/>
          <a:lstStyle>
            <a:lvl1pPr algn="r">
              <a:defRPr b="0" sz="1000" i="0">
                <a:solidFill>
                  <a:schemeClr val="tx1"/>
                </a:solidFill>
                <a:effectLst/>
                <a:latin typeface="+mn-lt"/>
              </a:defRPr>
            </a:lvl1pPr>
          </a:lstStyle>
          <a:p>
            <a:fld id="{534CCAF6-ED67-44F0-B302-DED5B96D495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000" kern="1200">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lumMod val="75000"/>
          </a:schemeClr>
        </a:buClr>
        <a:buSzPct val="145000"/>
        <a:buFont typeface="Arial"/>
        <a:buChar char="•"/>
        <a:defRPr cap="none" sz="2400" kern="1200">
          <a:solidFill>
            <a:schemeClr val="tx1"/>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lumMod val="75000"/>
          </a:schemeClr>
        </a:buClr>
        <a:buSzPct val="145000"/>
        <a:buFont typeface="Arial"/>
        <a:buChar char="•"/>
        <a:defRPr cap="none" sz="2000" kern="1200">
          <a:solidFill>
            <a:schemeClr val="tx1"/>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lumMod val="75000"/>
          </a:schemeClr>
        </a:buClr>
        <a:buSzPct val="145000"/>
        <a:buFont typeface="Arial"/>
        <a:buChar char="•"/>
        <a:defRPr cap="none" sz="1800" kern="1200">
          <a:solidFill>
            <a:schemeClr val="tx1"/>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lumMod val="75000"/>
          </a:schemeClr>
        </a:buClr>
        <a:buSzPct val="145000"/>
        <a:buFont typeface="Arial"/>
        <a:buChar char="•"/>
        <a:defRPr cap="none" sz="1600" kern="1200">
          <a:solidFill>
            <a:schemeClr val="tx1"/>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lumMod val="75000"/>
          </a:schemeClr>
        </a:buClr>
        <a:buSzPct val="145000"/>
        <a:buFont typeface="Arial"/>
        <a:buChar char="•"/>
        <a:defRPr cap="none" sz="1400" kern="1200">
          <a:solidFill>
            <a:schemeClr val="tx1"/>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8" name="Title 1"/>
          <p:cNvSpPr>
            <a:spLocks noGrp="1"/>
          </p:cNvSpPr>
          <p:nvPr>
            <p:ph type="ctrTitle"/>
          </p:nvPr>
        </p:nvSpPr>
        <p:spPr>
          <a:xfrm>
            <a:off x="1428206" y="321175"/>
            <a:ext cx="9170125" cy="2387600"/>
          </a:xfrm>
        </p:spPr>
        <p:txBody>
          <a:bodyPr/>
          <a:p>
            <a:r>
              <a:rPr dirty="0" lang="en-IN" smtClean="0">
                <a:solidFill>
                  <a:schemeClr val="accent5">
                    <a:lumMod val="75000"/>
                  </a:schemeClr>
                </a:solidFill>
                <a:latin typeface="Alef" panose="00000500000000000000" pitchFamily="2" charset="-79"/>
                <a:cs typeface="Alef" panose="00000500000000000000" pitchFamily="2" charset="-79"/>
              </a:rPr>
              <a:t>Designer-4</a:t>
            </a:r>
            <a:endParaRPr dirty="0" lang="en-IN">
              <a:solidFill>
                <a:schemeClr val="accent5">
                  <a:lumMod val="75000"/>
                </a:schemeClr>
              </a:solidFill>
              <a:latin typeface="Alef" panose="00000500000000000000" pitchFamily="2" charset="-79"/>
              <a:cs typeface="Alef" panose="00000500000000000000" pitchFamily="2" charset="-79"/>
            </a:endParaRPr>
          </a:p>
        </p:txBody>
      </p:sp>
      <p:sp>
        <p:nvSpPr>
          <p:cNvPr id="1048599" name="Subtitle 2"/>
          <p:cNvSpPr>
            <a:spLocks noGrp="1"/>
          </p:cNvSpPr>
          <p:nvPr>
            <p:ph type="subTitle" idx="1"/>
          </p:nvPr>
        </p:nvSpPr>
        <p:spPr>
          <a:xfrm>
            <a:off x="1613502" y="3889106"/>
            <a:ext cx="8825658" cy="861420"/>
          </a:xfrm>
        </p:spPr>
        <p:txBody>
          <a:bodyPr>
            <a:noAutofit/>
          </a:bodyPr>
          <a:p>
            <a:pPr indent="-342900" marL="342900">
              <a:buFont typeface="Arial" panose="020B0604020202020204" pitchFamily="34" charset="0"/>
              <a:buChar char="•"/>
            </a:pPr>
            <a:r>
              <a:rPr dirty="0" sz="2400" i="1" lang="en-IN" err="1" smtClean="0"/>
              <a:t>Ayush</a:t>
            </a:r>
            <a:r>
              <a:rPr dirty="0" sz="2400" i="1" lang="en-IN" smtClean="0"/>
              <a:t> Sharma</a:t>
            </a:r>
          </a:p>
          <a:p>
            <a:pPr indent="-342900" marL="342900">
              <a:buFont typeface="Arial" panose="020B0604020202020204" pitchFamily="34" charset="0"/>
              <a:buChar char="•"/>
            </a:pPr>
            <a:r>
              <a:rPr dirty="0" sz="2400" i="1" lang="en-IN" err="1" smtClean="0"/>
              <a:t>Akash</a:t>
            </a:r>
            <a:r>
              <a:rPr dirty="0" sz="2400" i="1" lang="en-IN" smtClean="0"/>
              <a:t> Gupta</a:t>
            </a:r>
          </a:p>
          <a:p>
            <a:pPr indent="-342900" marL="342900">
              <a:buFont typeface="Arial" panose="020B0604020202020204" pitchFamily="34" charset="0"/>
              <a:buChar char="•"/>
            </a:pPr>
            <a:r>
              <a:rPr dirty="0" sz="2400" i="1" lang="en-IN" err="1" smtClean="0"/>
              <a:t>Akhil</a:t>
            </a:r>
            <a:r>
              <a:rPr dirty="0" sz="2400" i="1" lang="en-IN" smtClean="0"/>
              <a:t> </a:t>
            </a:r>
            <a:r>
              <a:rPr dirty="0" sz="2400" i="1" lang="en-IN" smtClean="0"/>
              <a:t> </a:t>
            </a:r>
            <a:r>
              <a:rPr dirty="0" sz="2400" i="1" lang="en-IN" err="1" smtClean="0"/>
              <a:t>Tyagi</a:t>
            </a:r>
            <a:endParaRPr dirty="0" sz="2400" i="1" lang="en-IN" smtClean="0"/>
          </a:p>
          <a:p>
            <a:pPr indent="-342900" marL="342900">
              <a:buFont typeface="Arial" panose="020B0604020202020204" pitchFamily="34" charset="0"/>
              <a:buChar char="•"/>
            </a:pPr>
            <a:r>
              <a:rPr dirty="0" sz="2400" i="1" lang="en-IN" err="1" smtClean="0"/>
              <a:t>Satvik</a:t>
            </a:r>
            <a:r>
              <a:rPr dirty="0" sz="2400" i="1" lang="en-IN" smtClean="0"/>
              <a:t> Kumar</a:t>
            </a:r>
            <a:endParaRPr dirty="0" sz="2400" i="1" lang="en-IN"/>
          </a:p>
        </p:txBody>
      </p:sp>
    </p:spTree>
  </p:cSld>
  <p:clrMapOvr>
    <a:masterClrMapping/>
  </p:clrMapOvr>
  <p:transition spd="slow">
    <p:push dir="u"/>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1048598"/>
                                        </p:tgtEl>
                                        <p:attrNameLst>
                                          <p:attrName>style.visibility</p:attrName>
                                        </p:attrNameLst>
                                      </p:cBhvr>
                                      <p:to>
                                        <p:strVal val="visible"/>
                                      </p:to>
                                    </p:set>
                                    <p:animEffect transition="in" filter="wipe(down)">
                                      <p:cBhvr>
                                        <p:cTn dur="580" id="7">
                                          <p:stCondLst>
                                            <p:cond delay="0"/>
                                          </p:stCondLst>
                                        </p:cTn>
                                        <p:tgtEl>
                                          <p:spTgt spid="1048598"/>
                                        </p:tgtEl>
                                      </p:cBhvr>
                                    </p:animEffect>
                                    <p:anim calcmode="lin" valueType="num">
                                      <p:cBhvr>
                                        <p:cTn dur="1822" id="8" tmFilter="0,0; 0.14,0.36; 0.43,0.73; 0.71,0.91; 1.0,1.0">
                                          <p:stCondLst>
                                            <p:cond delay="0"/>
                                          </p:stCondLst>
                                        </p:cTn>
                                        <p:tgtEl>
                                          <p:spTgt spid="1048598"/>
                                        </p:tgtEl>
                                        <p:attrNameLst>
                                          <p:attrName>ppt_x</p:attrName>
                                        </p:attrNameLst>
                                      </p:cBhvr>
                                      <p:tavLst>
                                        <p:tav tm="0">
                                          <p:val>
                                            <p:strVal val="#ppt_x-0.25"/>
                                          </p:val>
                                        </p:tav>
                                        <p:tav tm="100000">
                                          <p:val>
                                            <p:strVal val="#ppt_x"/>
                                          </p:val>
                                        </p:tav>
                                      </p:tavLst>
                                    </p:anim>
                                    <p:anim calcmode="lin" valueType="num">
                                      <p:cBhvr>
                                        <p:cTn dur="664" id="9" tmFilter="0.0,0.0; 0.25,0.07; 0.50,0.2; 0.75,0.467; 1.0,1.0">
                                          <p:stCondLst>
                                            <p:cond delay="0"/>
                                          </p:stCondLst>
                                        </p:cTn>
                                        <p:tgtEl>
                                          <p:spTgt spid="1048598"/>
                                        </p:tgtEl>
                                        <p:attrNameLst>
                                          <p:attrName>ppt_y</p:attrName>
                                        </p:attrNameLst>
                                      </p:cBhvr>
                                      <p:tavLst>
                                        <p:tav fmla="#ppt_y-sin(pi*$)/3" tm="0">
                                          <p:val>
                                            <p:fltVal val="0.5"/>
                                          </p:val>
                                        </p:tav>
                                        <p:tav tm="100000">
                                          <p:val>
                                            <p:fltVal val="1.0"/>
                                          </p:val>
                                        </p:tav>
                                      </p:tavLst>
                                    </p:anim>
                                    <p:anim calcmode="lin" valueType="num">
                                      <p:cBhvr>
                                        <p:cTn dur="664" id="10" tmFilter="0, 0; 0.125,0.2665; 0.25,0.4; 0.375,0.465; 0.5,0.5;  0.625,0.535; 0.75,0.6; 0.875,0.7335; 1,1">
                                          <p:stCondLst>
                                            <p:cond delay="664"/>
                                          </p:stCondLst>
                                        </p:cTn>
                                        <p:tgtEl>
                                          <p:spTgt spid="1048598"/>
                                        </p:tgtEl>
                                        <p:attrNameLst>
                                          <p:attrName>ppt_y</p:attrName>
                                        </p:attrNameLst>
                                      </p:cBhvr>
                                      <p:tavLst>
                                        <p:tav fmla="#ppt_y-sin(pi*$)/9" tm="0">
                                          <p:val>
                                            <p:fltVal val="0.0"/>
                                          </p:val>
                                        </p:tav>
                                        <p:tav tm="100000">
                                          <p:val>
                                            <p:fltVal val="1.0"/>
                                          </p:val>
                                        </p:tav>
                                      </p:tavLst>
                                    </p:anim>
                                    <p:anim calcmode="lin" valueType="num">
                                      <p:cBhvr>
                                        <p:cTn dur="332" id="11" tmFilter="0, 0; 0.125,0.2665; 0.25,0.4; 0.375,0.465; 0.5,0.5;  0.625,0.535; 0.75,0.6; 0.875,0.7335; 1,1">
                                          <p:stCondLst>
                                            <p:cond delay="1324"/>
                                          </p:stCondLst>
                                        </p:cTn>
                                        <p:tgtEl>
                                          <p:spTgt spid="1048598"/>
                                        </p:tgtEl>
                                        <p:attrNameLst>
                                          <p:attrName>ppt_y</p:attrName>
                                        </p:attrNameLst>
                                      </p:cBhvr>
                                      <p:tavLst>
                                        <p:tav fmla="#ppt_y-sin(pi*$)/27" tm="0">
                                          <p:val>
                                            <p:fltVal val="0.0"/>
                                          </p:val>
                                        </p:tav>
                                        <p:tav tm="100000">
                                          <p:val>
                                            <p:fltVal val="1.0"/>
                                          </p:val>
                                        </p:tav>
                                      </p:tavLst>
                                    </p:anim>
                                    <p:anim calcmode="lin" valueType="num">
                                      <p:cBhvr>
                                        <p:cTn dur="164" id="12" tmFilter="0, 0; 0.125,0.2665; 0.25,0.4; 0.375,0.465; 0.5,0.5;  0.625,0.535; 0.75,0.6; 0.875,0.7335; 1,1">
                                          <p:stCondLst>
                                            <p:cond delay="1656"/>
                                          </p:stCondLst>
                                        </p:cTn>
                                        <p:tgtEl>
                                          <p:spTgt spid="1048598"/>
                                        </p:tgtEl>
                                        <p:attrNameLst>
                                          <p:attrName>ppt_y</p:attrName>
                                        </p:attrNameLst>
                                      </p:cBhvr>
                                      <p:tavLst>
                                        <p:tav fmla="#ppt_y-sin(pi*$)/81" tm="0">
                                          <p:val>
                                            <p:fltVal val="0.0"/>
                                          </p:val>
                                        </p:tav>
                                        <p:tav tm="100000">
                                          <p:val>
                                            <p:fltVal val="1.0"/>
                                          </p:val>
                                        </p:tav>
                                      </p:tavLst>
                                    </p:anim>
                                    <p:animScale>
                                      <p:cBhvr>
                                        <p:cTn dur="26" id="13">
                                          <p:stCondLst>
                                            <p:cond delay="650"/>
                                          </p:stCondLst>
                                        </p:cTn>
                                        <p:tgtEl>
                                          <p:spTgt spid="1048598"/>
                                        </p:tgtEl>
                                      </p:cBhvr>
                                      <p:to x="100000" y="60000"/>
                                    </p:animScale>
                                    <p:animScale>
                                      <p:cBhvr>
                                        <p:cTn decel="50000" dur="166" id="14">
                                          <p:stCondLst>
                                            <p:cond delay="676"/>
                                          </p:stCondLst>
                                        </p:cTn>
                                        <p:tgtEl>
                                          <p:spTgt spid="1048598"/>
                                        </p:tgtEl>
                                      </p:cBhvr>
                                      <p:to x="100000" y="100000"/>
                                    </p:animScale>
                                    <p:animScale>
                                      <p:cBhvr>
                                        <p:cTn dur="26" id="15">
                                          <p:stCondLst>
                                            <p:cond delay="1312"/>
                                          </p:stCondLst>
                                        </p:cTn>
                                        <p:tgtEl>
                                          <p:spTgt spid="1048598"/>
                                        </p:tgtEl>
                                      </p:cBhvr>
                                      <p:to x="100000" y="80000"/>
                                    </p:animScale>
                                    <p:animScale>
                                      <p:cBhvr>
                                        <p:cTn decel="50000" dur="166" id="16">
                                          <p:stCondLst>
                                            <p:cond delay="1338"/>
                                          </p:stCondLst>
                                        </p:cTn>
                                        <p:tgtEl>
                                          <p:spTgt spid="1048598"/>
                                        </p:tgtEl>
                                      </p:cBhvr>
                                      <p:to x="100000" y="100000"/>
                                    </p:animScale>
                                    <p:animScale>
                                      <p:cBhvr>
                                        <p:cTn dur="26" id="17">
                                          <p:stCondLst>
                                            <p:cond delay="1642"/>
                                          </p:stCondLst>
                                        </p:cTn>
                                        <p:tgtEl>
                                          <p:spTgt spid="1048598"/>
                                        </p:tgtEl>
                                      </p:cBhvr>
                                      <p:to x="100000" y="90000"/>
                                    </p:animScale>
                                    <p:animScale>
                                      <p:cBhvr>
                                        <p:cTn decel="50000" dur="166" id="18">
                                          <p:stCondLst>
                                            <p:cond delay="1668"/>
                                          </p:stCondLst>
                                        </p:cTn>
                                        <p:tgtEl>
                                          <p:spTgt spid="1048598"/>
                                        </p:tgtEl>
                                      </p:cBhvr>
                                      <p:to x="100000" y="100000"/>
                                    </p:animScale>
                                    <p:animScale>
                                      <p:cBhvr>
                                        <p:cTn dur="26" id="19">
                                          <p:stCondLst>
                                            <p:cond delay="1808"/>
                                          </p:stCondLst>
                                        </p:cTn>
                                        <p:tgtEl>
                                          <p:spTgt spid="1048598"/>
                                        </p:tgtEl>
                                      </p:cBhvr>
                                      <p:to x="100000" y="95000"/>
                                    </p:animScale>
                                    <p:animScale>
                                      <p:cBhvr>
                                        <p:cTn decel="50000" dur="166" id="20">
                                          <p:stCondLst>
                                            <p:cond delay="1834"/>
                                          </p:stCondLst>
                                        </p:cTn>
                                        <p:tgtEl>
                                          <p:spTgt spid="10485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8" name="Title 1"/>
          <p:cNvSpPr>
            <a:spLocks noGrp="1"/>
          </p:cNvSpPr>
          <p:nvPr>
            <p:ph type="title"/>
          </p:nvPr>
        </p:nvSpPr>
        <p:spPr>
          <a:xfrm>
            <a:off x="1484311" y="232955"/>
            <a:ext cx="10018713" cy="1752599"/>
          </a:xfrm>
        </p:spPr>
        <p:txBody>
          <a:bodyPr/>
          <a:p>
            <a:r>
              <a:rPr dirty="0" lang="en-IN" smtClean="0"/>
              <a:t>Sample </a:t>
            </a:r>
            <a:r>
              <a:rPr dirty="0" lang="en-IN" smtClean="0"/>
              <a:t>Code</a:t>
            </a:r>
            <a:endParaRPr dirty="0" lang="en-IN"/>
          </a:p>
        </p:txBody>
      </p:sp>
      <p:pic>
        <p:nvPicPr>
          <p:cNvPr id="2097155" name="Content Placeholder 3"/>
          <p:cNvPicPr>
            <a:picLocks noChangeAspect="1" noGrp="1"/>
          </p:cNvPicPr>
          <p:nvPr>
            <p:ph idx="1"/>
          </p:nvPr>
        </p:nvPicPr>
        <p:blipFill rotWithShape="1">
          <a:blip xmlns:r="http://schemas.openxmlformats.org/officeDocument/2006/relationships" r:embed="rId1"/>
          <a:srcRect t="4447" b="4952"/>
          <a:stretch>
            <a:fillRect/>
          </a:stretch>
        </p:blipFill>
        <p:spPr>
          <a:xfrm>
            <a:off x="2715491" y="1413164"/>
            <a:ext cx="9365673" cy="5444836"/>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gallery dir="l"/>
      </p:transition>
    </mc:Choice>
    <mc:Fallback>
      <p:transition spd="slow">
        <p:fade/>
      </p:transition>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9" name="Title 1"/>
          <p:cNvSpPr>
            <a:spLocks noGrp="1"/>
          </p:cNvSpPr>
          <p:nvPr>
            <p:ph type="title"/>
          </p:nvPr>
        </p:nvSpPr>
        <p:spPr/>
        <p:txBody>
          <a:bodyPr/>
          <a:p>
            <a:endParaRPr dirty="0" lang="en-IN"/>
          </a:p>
        </p:txBody>
      </p:sp>
      <p:pic>
        <p:nvPicPr>
          <p:cNvPr id="2097156" name="Content Placeholder 5"/>
          <p:cNvPicPr>
            <a:picLocks noChangeAspect="1" noGrp="1"/>
          </p:cNvPicPr>
          <p:nvPr>
            <p:ph idx="1"/>
          </p:nvPr>
        </p:nvPicPr>
        <p:blipFill rotWithShape="1">
          <a:blip xmlns:r="http://schemas.openxmlformats.org/officeDocument/2006/relationships" r:embed="rId1"/>
          <a:srcRect l="32150" t="23120" r="3104" b="18859"/>
          <a:stretch>
            <a:fillRect/>
          </a:stretch>
        </p:blipFill>
        <p:spPr>
          <a:xfrm>
            <a:off x="1" y="-114132"/>
            <a:ext cx="12192000" cy="6972132"/>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0" name="Title 1"/>
          <p:cNvSpPr>
            <a:spLocks noGrp="1"/>
          </p:cNvSpPr>
          <p:nvPr>
            <p:ph type="title"/>
          </p:nvPr>
        </p:nvSpPr>
        <p:spPr/>
        <p:txBody>
          <a:bodyPr/>
          <a:p>
            <a:r>
              <a:rPr dirty="0" lang="en-IN" smtClean="0">
                <a:latin typeface="Verdana" panose="020B0604030504040204" pitchFamily="34" charset="0"/>
                <a:ea typeface="Verdana" panose="020B0604030504040204" pitchFamily="34" charset="0"/>
              </a:rPr>
              <a:t>Project</a:t>
            </a:r>
            <a:endParaRPr dirty="0" lang="en-IN">
              <a:latin typeface="Verdana" panose="020B0604030504040204" pitchFamily="34" charset="0"/>
              <a:ea typeface="Verdana" panose="020B0604030504040204" pitchFamily="34" charset="0"/>
            </a:endParaRPr>
          </a:p>
        </p:txBody>
      </p:sp>
      <p:sp>
        <p:nvSpPr>
          <p:cNvPr id="1048621" name="Content Placeholder 2"/>
          <p:cNvSpPr>
            <a:spLocks noGrp="1"/>
          </p:cNvSpPr>
          <p:nvPr>
            <p:ph idx="1"/>
          </p:nvPr>
        </p:nvSpPr>
        <p:spPr/>
        <p:txBody>
          <a:bodyPr/>
          <a:p>
            <a:endParaRPr dirty="0" lang="en-IN" smtClean="0">
              <a:latin typeface="Candara" panose="020E0502030303020204" pitchFamily="34" charset="0"/>
            </a:endParaRPr>
          </a:p>
          <a:p>
            <a:r>
              <a:rPr dirty="0" lang="en-IN">
                <a:latin typeface="Candara" panose="020E0502030303020204" pitchFamily="34" charset="0"/>
              </a:rPr>
              <a:t>Programming Language</a:t>
            </a:r>
          </a:p>
          <a:p>
            <a:r>
              <a:rPr dirty="0" lang="en-IN" smtClean="0">
                <a:latin typeface="Candara" panose="020E0502030303020204" pitchFamily="34" charset="0"/>
              </a:rPr>
              <a:t>Purpose</a:t>
            </a:r>
          </a:p>
          <a:p>
            <a:r>
              <a:rPr dirty="0" lang="en-IN" smtClean="0">
                <a:latin typeface="Candara" panose="020E0502030303020204" pitchFamily="34" charset="0"/>
              </a:rPr>
              <a:t>Limitations</a:t>
            </a:r>
          </a:p>
          <a:p>
            <a:r>
              <a:rPr dirty="0" lang="en-IN" smtClean="0">
                <a:latin typeface="Candara" panose="020E0502030303020204" pitchFamily="34" charset="0"/>
              </a:rPr>
              <a:t>Future Scope</a:t>
            </a:r>
          </a:p>
          <a:p>
            <a:endParaRPr dirty="0" lang="en-IN" smtClean="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flash/>
      </p:transition>
    </mc:Choice>
    <mc:Fallback>
      <p:transition spd="slow">
        <p:fade/>
      </p:transition>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2" name="Title 1"/>
          <p:cNvSpPr>
            <a:spLocks noGrp="1"/>
          </p:cNvSpPr>
          <p:nvPr>
            <p:ph type="title"/>
          </p:nvPr>
        </p:nvSpPr>
        <p:spPr/>
        <p:txBody>
          <a:bodyPr/>
          <a:p>
            <a:r>
              <a:rPr dirty="0" lang="en-IN" smtClean="0"/>
              <a:t>Programming Languages</a:t>
            </a:r>
            <a:endParaRPr dirty="0" lang="en-IN"/>
          </a:p>
        </p:txBody>
      </p:sp>
      <p:sp>
        <p:nvSpPr>
          <p:cNvPr id="1048623" name="Content Placeholder 2"/>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normAutofit fontScale="95833" lnSpcReduction="20000"/>
          </a:bodyPr>
          <a:p>
            <a:r>
              <a:rPr dirty="0" sz="2800" lang="en-IN" smtClean="0">
                <a:latin typeface="Verdana" panose="020B0604030504040204" pitchFamily="34" charset="0"/>
                <a:ea typeface="Verdana" panose="020B0604030504040204" pitchFamily="34" charset="0"/>
              </a:rPr>
              <a:t>Front End languages :</a:t>
            </a:r>
          </a:p>
          <a:p>
            <a:endParaRPr dirty="0" lang="en-IN" smtClean="0"/>
          </a:p>
          <a:p>
            <a:r>
              <a:rPr dirty="0" lang="en-IN" smtClean="0"/>
              <a:t>HTML 5 (Hyper Text </a:t>
            </a:r>
            <a:r>
              <a:rPr dirty="0" lang="en-IN" smtClean="0"/>
              <a:t>Mark up </a:t>
            </a:r>
            <a:r>
              <a:rPr dirty="0" lang="en-IN" smtClean="0"/>
              <a:t>Language)</a:t>
            </a:r>
          </a:p>
          <a:p>
            <a:r>
              <a:rPr dirty="0" lang="en-IN" smtClean="0"/>
              <a:t>CSS </a:t>
            </a:r>
            <a:r>
              <a:rPr dirty="0" lang="en-IN" smtClean="0"/>
              <a:t>(</a:t>
            </a:r>
            <a:r>
              <a:rPr dirty="0" lang="en-IN"/>
              <a:t>C</a:t>
            </a:r>
            <a:r>
              <a:rPr dirty="0" lang="en-IN" smtClean="0"/>
              <a:t>ascading </a:t>
            </a:r>
            <a:r>
              <a:rPr dirty="0" lang="en-IN"/>
              <a:t>S</a:t>
            </a:r>
            <a:r>
              <a:rPr dirty="0" lang="en-IN" smtClean="0"/>
              <a:t>tyle </a:t>
            </a:r>
            <a:r>
              <a:rPr dirty="0" lang="en-IN"/>
              <a:t>S</a:t>
            </a:r>
            <a:r>
              <a:rPr dirty="0" lang="en-IN" smtClean="0"/>
              <a:t>heets)</a:t>
            </a:r>
            <a:endParaRPr dirty="0" lang="en-IN" smtClean="0"/>
          </a:p>
          <a:p>
            <a:endParaRPr dirty="0" lang="en-IN"/>
          </a:p>
          <a:p>
            <a:r>
              <a:rPr dirty="0" sz="2800" lang="en-IN" smtClean="0">
                <a:latin typeface="Verdana" panose="020B0604030504040204" pitchFamily="34" charset="0"/>
                <a:ea typeface="Verdana" panose="020B0604030504040204" pitchFamily="34" charset="0"/>
              </a:rPr>
              <a:t>Back End language :</a:t>
            </a:r>
          </a:p>
          <a:p>
            <a:r>
              <a:rPr dirty="0" lang="en-IN" smtClean="0"/>
              <a:t>PHP</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600">
        <p14:prism isContent="1" isInverted="1"/>
      </p:transition>
    </mc:Choice>
    <mc:Fallback>
      <p:transition spd="slow">
        <p:fade/>
      </p:transition>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1"/>
          <p:cNvSpPr>
            <a:spLocks noGrp="1"/>
          </p:cNvSpPr>
          <p:nvPr>
            <p:ph type="title"/>
          </p:nvPr>
        </p:nvSpPr>
        <p:spPr/>
        <p:txBody>
          <a:bodyPr/>
          <a:p>
            <a:r>
              <a:rPr dirty="0" lang="en-IN" smtClean="0"/>
              <a:t>Purpose</a:t>
            </a:r>
            <a:endParaRPr dirty="0" lang="en-IN"/>
          </a:p>
        </p:txBody>
      </p:sp>
      <p:sp>
        <p:nvSpPr>
          <p:cNvPr id="1048625" name="Content Placeholder 2"/>
          <p:cNvSpPr>
            <a:spLocks noGrp="1"/>
          </p:cNvSpPr>
          <p:nvPr>
            <p:ph idx="1"/>
          </p:nvPr>
        </p:nvSpPr>
        <p:spPr/>
        <p:txBody>
          <a:bodyPr>
            <a:normAutofit fontScale="81250" lnSpcReduction="20000"/>
          </a:bodyPr>
          <a:p>
            <a:pPr>
              <a:buFont typeface="Wingdings" panose="05000000000000000000" pitchFamily="2" charset="2"/>
              <a:buChar char="v"/>
            </a:pPr>
            <a:r>
              <a:rPr dirty="0" sz="3200" lang="en-IN"/>
              <a:t> </a:t>
            </a:r>
            <a:r>
              <a:rPr dirty="0" sz="3200" lang="en-IN" u="sng" smtClean="0"/>
              <a:t>Convenience</a:t>
            </a:r>
            <a:r>
              <a:rPr dirty="0" sz="3200" lang="en-IN" smtClean="0"/>
              <a:t>: We can shop 24/7 without standing in long queues</a:t>
            </a:r>
          </a:p>
          <a:p>
            <a:pPr>
              <a:buFont typeface="Wingdings" panose="05000000000000000000" pitchFamily="2" charset="2"/>
              <a:buChar char="v"/>
            </a:pPr>
            <a:r>
              <a:rPr dirty="0" sz="3200" lang="en-IN" smtClean="0"/>
              <a:t> </a:t>
            </a:r>
            <a:r>
              <a:rPr dirty="0" sz="3200" lang="en-IN" u="sng" smtClean="0"/>
              <a:t>Better </a:t>
            </a:r>
            <a:r>
              <a:rPr dirty="0" sz="3200" lang="en-IN" u="sng"/>
              <a:t>P</a:t>
            </a:r>
            <a:r>
              <a:rPr dirty="0" sz="3200" lang="en-IN" u="sng" smtClean="0"/>
              <a:t>rices</a:t>
            </a:r>
            <a:r>
              <a:rPr dirty="0" sz="3200" lang="en-IN" smtClean="0"/>
              <a:t>: Cheap </a:t>
            </a:r>
            <a:r>
              <a:rPr dirty="0" sz="3200" lang="en-IN" smtClean="0"/>
              <a:t>deals and better prices are available, because no role of middleman is there.</a:t>
            </a:r>
          </a:p>
          <a:p>
            <a:pPr>
              <a:buFont typeface="Wingdings" panose="05000000000000000000" pitchFamily="2" charset="2"/>
              <a:buChar char="v"/>
            </a:pPr>
            <a:r>
              <a:rPr dirty="0" sz="3200" lang="en-IN" smtClean="0"/>
              <a:t> </a:t>
            </a:r>
            <a:r>
              <a:rPr dirty="0" sz="3200" lang="en-IN" u="sng" smtClean="0"/>
              <a:t>Variety</a:t>
            </a:r>
            <a:r>
              <a:rPr dirty="0" sz="3200" lang="en-IN" smtClean="0"/>
              <a:t>: Variety are amazing. You can find any brand of the world with all sizes and </a:t>
            </a:r>
            <a:r>
              <a:rPr dirty="0" sz="3200" lang="en-IN" smtClean="0"/>
              <a:t>colours</a:t>
            </a:r>
            <a:r>
              <a:rPr dirty="0" sz="3200" lang="en-IN" smtClean="0"/>
              <a:t>.</a:t>
            </a:r>
          </a:p>
          <a:p>
            <a:pPr>
              <a:buFont typeface="Wingdings" panose="05000000000000000000" pitchFamily="2" charset="2"/>
              <a:buChar char="v"/>
            </a:pPr>
            <a:r>
              <a:rPr dirty="0" sz="3200" lang="en-IN" smtClean="0"/>
              <a:t> </a:t>
            </a:r>
            <a:r>
              <a:rPr dirty="0" sz="3200" lang="en-IN" u="sng" smtClean="0"/>
              <a:t>Easy price comparisons</a:t>
            </a:r>
            <a:r>
              <a:rPr dirty="0" sz="3200" lang="en-IN" smtClean="0"/>
              <a:t>: Comparing and researching products and their prices is so much easier online. </a:t>
            </a:r>
            <a:endParaRPr dirty="0" sz="32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400">
        <p14:doors dir="vert"/>
      </p:transition>
    </mc:Choice>
    <mc:Fallback>
      <p:transition spd="slow">
        <p:fade/>
      </p:transition>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Title 1"/>
          <p:cNvSpPr>
            <a:spLocks noGrp="1"/>
          </p:cNvSpPr>
          <p:nvPr>
            <p:ph type="title"/>
          </p:nvPr>
        </p:nvSpPr>
        <p:spPr/>
        <p:txBody>
          <a:bodyPr/>
          <a:p>
            <a:r>
              <a:rPr dirty="0" lang="en-IN" smtClean="0"/>
              <a:t>Limitations</a:t>
            </a:r>
            <a:endParaRPr dirty="0" lang="en-IN"/>
          </a:p>
        </p:txBody>
      </p:sp>
      <p:sp>
        <p:nvSpPr>
          <p:cNvPr id="1048627" name="Content Placeholder 2"/>
          <p:cNvSpPr>
            <a:spLocks noGrp="1"/>
          </p:cNvSpPr>
          <p:nvPr>
            <p:ph idx="1"/>
          </p:nvPr>
        </p:nvSpPr>
        <p:spPr/>
        <p:txBody>
          <a:bodyPr>
            <a:normAutofit fontScale="95833" lnSpcReduction="20000"/>
          </a:bodyPr>
          <a:p>
            <a:r>
              <a:rPr dirty="0" sz="2800" lang="en-IN" smtClean="0">
                <a:latin typeface="Constantia" panose="02030602050306030303" pitchFamily="18" charset="0"/>
              </a:rPr>
              <a:t>The website we have developed had some limitations. We are trying to fulfil all requirements. But some tasks are not done here. Real time services like – </a:t>
            </a:r>
            <a:r>
              <a:rPr dirty="0" sz="2800" lang="en-IN" smtClean="0">
                <a:latin typeface="Constantia" panose="02030602050306030303" pitchFamily="18" charset="0"/>
              </a:rPr>
              <a:t>Voice , Chatting </a:t>
            </a:r>
            <a:r>
              <a:rPr dirty="0" sz="2800" lang="en-IN" smtClean="0">
                <a:latin typeface="Constantia" panose="02030602050306030303" pitchFamily="18" charset="0"/>
              </a:rPr>
              <a:t>and video conferencing. The website is developed for online and cash on delivery as </a:t>
            </a:r>
            <a:r>
              <a:rPr dirty="0" sz="2800" lang="en-IN" err="1">
                <a:latin typeface="Constantia" panose="02030602050306030303" pitchFamily="18" charset="0"/>
              </a:rPr>
              <a:t>P</a:t>
            </a:r>
            <a:r>
              <a:rPr dirty="0" sz="2800" lang="en-IN" err="1" smtClean="0">
                <a:latin typeface="Constantia" panose="02030602050306030303" pitchFamily="18" charset="0"/>
              </a:rPr>
              <a:t>ayement</a:t>
            </a:r>
            <a:r>
              <a:rPr dirty="0" sz="2800" lang="en-IN" smtClean="0">
                <a:latin typeface="Constantia" panose="02030602050306030303" pitchFamily="18" charset="0"/>
              </a:rPr>
              <a:t> </a:t>
            </a:r>
            <a:r>
              <a:rPr dirty="0" sz="2800" lang="en-IN" smtClean="0">
                <a:latin typeface="Constantia" panose="02030602050306030303" pitchFamily="18" charset="0"/>
              </a:rPr>
              <a:t>method</a:t>
            </a:r>
            <a:r>
              <a:rPr dirty="0" sz="2800" lang="en-IN" smtClean="0">
                <a:latin typeface="Constantia" panose="02030602050306030303" pitchFamily="18" charset="0"/>
              </a:rPr>
              <a:t>. The </a:t>
            </a:r>
            <a:r>
              <a:rPr dirty="0" sz="2800" lang="en-IN" smtClean="0">
                <a:latin typeface="Constantia" panose="02030602050306030303" pitchFamily="18" charset="0"/>
              </a:rPr>
              <a:t>upcoming products will display on website but not by any means of messages or e-mail. The user cannot proceed for the payment method until he/she had not login into the website</a:t>
            </a:r>
            <a:r>
              <a:rPr dirty="0" lang="en-IN" smtClean="0">
                <a:latin typeface="Constantia" panose="02030602050306030303" pitchFamily="18" charset="0"/>
              </a:rPr>
              <a:t>.</a:t>
            </a:r>
            <a:endParaRPr dirty="0" lang="en-IN">
              <a:latin typeface="Constantia" panose="02030602050306030303"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p14:dur="10">
        <p15:prstTrans prst="prestige"/>
      </p:transition>
    </mc:Choice>
    <mc:Fallback>
      <p:transition spd="slow">
        <p:fade/>
      </p:transition>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1"/>
          <p:cNvSpPr>
            <a:spLocks noGrp="1"/>
          </p:cNvSpPr>
          <p:nvPr>
            <p:ph type="title"/>
          </p:nvPr>
        </p:nvSpPr>
        <p:spPr/>
        <p:txBody>
          <a:bodyPr/>
          <a:p>
            <a:r>
              <a:rPr dirty="0" lang="en-IN" smtClean="0"/>
              <a:t>Future scope </a:t>
            </a:r>
            <a:endParaRPr dirty="0" lang="en-IN"/>
          </a:p>
        </p:txBody>
      </p:sp>
      <p:sp>
        <p:nvSpPr>
          <p:cNvPr id="1048629" name="Content Placeholder 2"/>
          <p:cNvSpPr>
            <a:spLocks noGrp="1"/>
          </p:cNvSpPr>
          <p:nvPr>
            <p:ph idx="1"/>
          </p:nvPr>
        </p:nvSpPr>
        <p:spPr/>
        <p:txBody>
          <a:bodyPr>
            <a:normAutofit/>
          </a:bodyPr>
          <a:p>
            <a:r>
              <a:rPr dirty="0" sz="2400" lang="en-IN" smtClean="0">
                <a:latin typeface="Constantia" panose="02030602050306030303" pitchFamily="18" charset="0"/>
              </a:rPr>
              <a:t>If its limitation can be solved then it would be more effective. In future we will try to develop our project so that we will able to give these facilities like – Messaging, voice recognition and product information through e-mail. The administrator of the System should be given more Facilities for removing users for bad </a:t>
            </a:r>
            <a:r>
              <a:rPr dirty="0" sz="2400" lang="en-IN" smtClean="0">
                <a:latin typeface="Constantia" panose="02030602050306030303" pitchFamily="18" charset="0"/>
              </a:rPr>
              <a:t>behaviours </a:t>
            </a:r>
            <a:r>
              <a:rPr dirty="0" sz="2400" lang="en-IN" smtClean="0">
                <a:latin typeface="Constantia" panose="02030602050306030303" pitchFamily="18" charset="0"/>
              </a:rPr>
              <a:t>. We will add the SMS gateway for confirmation that the order has been placed and also the current status.</a:t>
            </a:r>
            <a:endParaRPr dirty="0" sz="2400" lang="en-IN">
              <a:latin typeface="Constantia" panose="02030602050306030303" pitchFamily="18" charset="0"/>
            </a:endParaRPr>
          </a:p>
        </p:txBody>
      </p:sp>
    </p:spTree>
  </p:cSld>
  <p:clrMapOvr>
    <a:masterClrMapping/>
  </p:clrMapOvr>
  <p:transition spd="slow">
    <p:split orient="vert"/>
  </p:transition>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0" name="Title 1"/>
          <p:cNvSpPr>
            <a:spLocks noGrp="1"/>
          </p:cNvSpPr>
          <p:nvPr>
            <p:ph type="title"/>
          </p:nvPr>
        </p:nvSpPr>
        <p:spPr/>
        <p:txBody>
          <a:bodyPr/>
          <a:p>
            <a:pPr algn="ctr"/>
            <a:r>
              <a:rPr dirty="0" sz="9600" lang="en-IN" smtClean="0"/>
              <a:t>Thank You</a:t>
            </a:r>
            <a:endParaRPr dirty="0" sz="9600" lang="en-IN"/>
          </a:p>
        </p:txBody>
      </p:sp>
      <p:pic>
        <p:nvPicPr>
          <p:cNvPr id="2097157" name="Content Placeholder 3"/>
          <p:cNvPicPr>
            <a:picLocks noChangeAspect="1" noGrp="1"/>
          </p:cNvPicPr>
          <p:nvPr>
            <p:ph idx="1"/>
          </p:nvPr>
        </p:nvPicPr>
        <p:blipFill>
          <a:blip xmlns:r="http://schemas.openxmlformats.org/officeDocument/2006/relationships" r:embed="rId1"/>
          <a:stretch>
            <a:fillRect/>
          </a:stretch>
        </p:blipFill>
        <p:spPr>
          <a:xfrm>
            <a:off x="4211950" y="2667000"/>
            <a:ext cx="4563438" cy="3124200"/>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flythrough dir="in"/>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dirty="0" lang="en-IN" smtClean="0"/>
              <a:t>Abstract</a:t>
            </a:r>
            <a:endParaRPr dirty="0" lang="en-IN"/>
          </a:p>
        </p:txBody>
      </p:sp>
      <p:sp>
        <p:nvSpPr>
          <p:cNvPr id="1048606" name="Content Placeholder 2"/>
          <p:cNvSpPr>
            <a:spLocks noGrp="1"/>
          </p:cNvSpPr>
          <p:nvPr>
            <p:ph idx="1"/>
          </p:nvPr>
        </p:nvSpPr>
        <p:spPr/>
        <p:txBody>
          <a:bodyPr>
            <a:normAutofit fontScale="95833" lnSpcReduction="10000"/>
          </a:bodyPr>
          <a:p>
            <a:r>
              <a:rPr dirty="0" lang="en-US"/>
              <a:t>An online shopping system that permits a customer to submit online orders for items and/or services from a store that serves both walk-in customers and online customers. The online shopping system presents an online display of an order  and an associated delivery window for items selected by the customer. The system accepts the customer's submission of a purchase order for the item in response to a time of submission being before the order cut off time. The online shopping system does not settle with a credit supplier of the customer until the item selected by the customer is picked from inventory but before it is delivered. </a:t>
            </a:r>
            <a:endParaRPr dirty="0" lang="en-IN"/>
          </a:p>
        </p:txBody>
      </p:sp>
    </p:spTree>
  </p:cSld>
  <p:clrMapOvr>
    <a:masterClrMapping/>
  </p:clrMapOvr>
  <p:transition spd="slow">
    <p:push dir="u"/>
  </p:transition>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Title 1"/>
          <p:cNvSpPr>
            <a:spLocks noGrp="1"/>
          </p:cNvSpPr>
          <p:nvPr>
            <p:ph type="title"/>
          </p:nvPr>
        </p:nvSpPr>
        <p:spPr/>
        <p:txBody>
          <a:bodyPr/>
          <a:p>
            <a:r>
              <a:rPr dirty="0" lang="en-IN" smtClean="0"/>
              <a:t>Abstract 1</a:t>
            </a:r>
            <a:endParaRPr dirty="0" lang="en-IN"/>
          </a:p>
        </p:txBody>
      </p:sp>
      <p:sp>
        <p:nvSpPr>
          <p:cNvPr id="1048608" name="Content Placeholder 2"/>
          <p:cNvSpPr>
            <a:spLocks noGrp="1"/>
          </p:cNvSpPr>
          <p:nvPr>
            <p:ph idx="1"/>
          </p:nvPr>
        </p:nvSpPr>
        <p:spPr/>
        <p:txBody>
          <a:bodyPr>
            <a:normAutofit fontScale="95833" lnSpcReduction="10000"/>
          </a:bodyPr>
          <a:p>
            <a:r>
              <a:rPr dirty="0" lang="en-US" smtClean="0"/>
              <a:t>Therefore, the customer can go online and make changes to the order. In addition, available service windows are presented to the customer as a function of customer selected order and service types and further, the order picking is assigned in accordance with a picker's preference. Successive items selected for purchase are placed into the  shopping cart until a customer completes their shopping . shopping carts may be examined at any time, and their contents can be edited or deleted at the option of the customer. Once the customer decides to submit a purchase order, the customer may print the contents of the virtual shopping basket in order to obtain a hard copy record of the transaction.</a:t>
            </a:r>
            <a:endParaRPr dirty="0" lang="en-IN" smtClean="0"/>
          </a:p>
          <a:p>
            <a:endParaRPr dirty="0" lang="en-IN"/>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9" name="Title 1"/>
          <p:cNvSpPr>
            <a:spLocks noGrp="1"/>
          </p:cNvSpPr>
          <p:nvPr>
            <p:ph type="title"/>
          </p:nvPr>
        </p:nvSpPr>
        <p:spPr/>
        <p:txBody>
          <a:bodyPr/>
          <a:p>
            <a:r>
              <a:rPr dirty="0" lang="en-IN" smtClean="0"/>
              <a:t>Introduction</a:t>
            </a:r>
            <a:endParaRPr dirty="0" lang="en-IN"/>
          </a:p>
        </p:txBody>
      </p:sp>
      <p:sp>
        <p:nvSpPr>
          <p:cNvPr id="1048610" name="Content Placeholder 2"/>
          <p:cNvSpPr>
            <a:spLocks noGrp="1"/>
          </p:cNvSpPr>
          <p:nvPr>
            <p:ph idx="1"/>
          </p:nvPr>
        </p:nvSpPr>
        <p:spPr/>
        <p:txBody>
          <a:bodyPr>
            <a:normAutofit fontScale="91667" lnSpcReduction="20000"/>
          </a:bodyPr>
          <a:p>
            <a:r>
              <a:rPr b="1" dirty="0" lang="en-US"/>
              <a:t>O</a:t>
            </a:r>
            <a:r>
              <a:rPr dirty="0" lang="en-US"/>
              <a:t>nline shopping (sometimes known as e-tail from "electronic retail" or e-shopping) is a </a:t>
            </a:r>
            <a:r>
              <a:rPr dirty="0" lang="en-US" smtClean="0"/>
              <a:t>form of </a:t>
            </a:r>
            <a:r>
              <a:rPr dirty="0" lang="en-US"/>
              <a:t>electronic commerce which allows consumers to directly buy goods or services from </a:t>
            </a:r>
            <a:r>
              <a:rPr dirty="0" lang="en-US" smtClean="0"/>
              <a:t>a seller </a:t>
            </a:r>
            <a:r>
              <a:rPr dirty="0" lang="en-US"/>
              <a:t>over the Internet using a web browser. Alternative names are: </a:t>
            </a:r>
            <a:r>
              <a:rPr dirty="0" lang="en-US" smtClean="0"/>
              <a:t>e-web-store,</a:t>
            </a:r>
            <a:r>
              <a:rPr dirty="0" lang="en-US" smtClean="0"/>
              <a:t> </a:t>
            </a:r>
            <a:r>
              <a:rPr dirty="0" lang="en-US" smtClean="0"/>
              <a:t>e-shop</a:t>
            </a:r>
            <a:r>
              <a:rPr dirty="0" lang="en-US"/>
              <a:t>,</a:t>
            </a:r>
            <a:r>
              <a:rPr dirty="0" lang="en-US" smtClean="0"/>
              <a:t> e-store</a:t>
            </a:r>
            <a:r>
              <a:rPr dirty="0" lang="en-US"/>
              <a:t>,</a:t>
            </a:r>
            <a:r>
              <a:rPr dirty="0" lang="en-US" smtClean="0"/>
              <a:t> </a:t>
            </a:r>
            <a:r>
              <a:rPr dirty="0" lang="en-US"/>
              <a:t>Internet </a:t>
            </a:r>
            <a:r>
              <a:rPr dirty="0" lang="en-US" smtClean="0"/>
              <a:t>shop, web-shop, web-store, </a:t>
            </a:r>
            <a:r>
              <a:rPr dirty="0" lang="en-US"/>
              <a:t>online </a:t>
            </a:r>
            <a:r>
              <a:rPr dirty="0" lang="en-US" smtClean="0"/>
              <a:t>store, </a:t>
            </a:r>
            <a:r>
              <a:rPr dirty="0" lang="en-US"/>
              <a:t>online storefront and virtual </a:t>
            </a:r>
            <a:r>
              <a:rPr dirty="0" lang="en-US" smtClean="0"/>
              <a:t>store. Mobile </a:t>
            </a:r>
            <a:r>
              <a:rPr dirty="0" lang="en-US"/>
              <a:t>commerce (or m-commerce) describes purchasing from an online </a:t>
            </a:r>
            <a:r>
              <a:rPr dirty="0" lang="en-US" smtClean="0"/>
              <a:t>retailers mobile </a:t>
            </a:r>
            <a:r>
              <a:rPr dirty="0" lang="en-US" err="1" smtClean="0"/>
              <a:t>optimised</a:t>
            </a:r>
            <a:r>
              <a:rPr dirty="0" lang="en-US" smtClean="0"/>
              <a:t> </a:t>
            </a:r>
            <a:r>
              <a:rPr dirty="0" lang="en-US"/>
              <a:t>online site or app</a:t>
            </a:r>
            <a:r>
              <a:rPr dirty="0" lang="en-US" smtClean="0"/>
              <a:t>. An </a:t>
            </a:r>
            <a:r>
              <a:rPr dirty="0" lang="en-US"/>
              <a:t>online shop evokes the physical analogy of buying products or services at a bricks-and-mortar retailer or shopping </a:t>
            </a:r>
            <a:r>
              <a:rPr dirty="0" lang="en-US" smtClean="0"/>
              <a:t>centers </a:t>
            </a:r>
            <a:r>
              <a:rPr dirty="0" lang="en-US"/>
              <a:t>the process is called </a:t>
            </a:r>
            <a:r>
              <a:rPr dirty="0" lang="en-US" smtClean="0"/>
              <a:t>business-to-consumer online shopping</a:t>
            </a:r>
            <a:r>
              <a:rPr dirty="0" lang="en-US"/>
              <a:t>. In the case where a business buys from another </a:t>
            </a:r>
            <a:r>
              <a:rPr dirty="0" lang="en-US" smtClean="0"/>
              <a:t>business </a:t>
            </a:r>
            <a:r>
              <a:rPr dirty="0" lang="en-US"/>
              <a:t>the process is called </a:t>
            </a:r>
            <a:r>
              <a:rPr dirty="0" lang="en-US" smtClean="0"/>
              <a:t>business-to-business </a:t>
            </a:r>
            <a:r>
              <a:rPr dirty="0" lang="en-US"/>
              <a:t>online shopping. </a:t>
            </a:r>
            <a:endParaRPr dirty="0" lang="en-IN"/>
          </a:p>
          <a:p>
            <a:endParaRPr dirty="0" lang="en-IN"/>
          </a:p>
        </p:txBody>
      </p:sp>
    </p:spTree>
  </p:cSld>
  <p:clrMapOvr>
    <a:masterClrMapping/>
  </p:clrMapOvr>
  <p:transition spd="slow">
    <p:blinds dir="vert"/>
  </p:transition>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1" name="Title 1"/>
          <p:cNvSpPr>
            <a:spLocks noGrp="1"/>
          </p:cNvSpPr>
          <p:nvPr>
            <p:ph type="title"/>
          </p:nvPr>
        </p:nvSpPr>
        <p:spPr/>
        <p:txBody>
          <a:bodyPr/>
          <a:p>
            <a:r>
              <a:rPr dirty="0" lang="en-IN" smtClean="0"/>
              <a:t>Aims and objectives</a:t>
            </a:r>
            <a:endParaRPr dirty="0" lang="en-IN"/>
          </a:p>
        </p:txBody>
      </p:sp>
      <p:sp>
        <p:nvSpPr>
          <p:cNvPr id="1048612" name="Content Placeholder 2"/>
          <p:cNvSpPr>
            <a:spLocks noGrp="1"/>
          </p:cNvSpPr>
          <p:nvPr>
            <p:ph idx="1"/>
          </p:nvPr>
        </p:nvSpPr>
        <p:spPr/>
        <p:txBody>
          <a:bodyPr>
            <a:normAutofit fontScale="95833" lnSpcReduction="10000"/>
          </a:bodyPr>
          <a:p>
            <a:pPr indent="0" marL="0">
              <a:buNone/>
            </a:pPr>
            <a:r>
              <a:rPr dirty="0" lang="en-IN" smtClean="0"/>
              <a:t>The primary aim of this project is to demonstrate that with better interactive features in clothing web sites could improve sales for online retailer. The objective of the project are as follows:</a:t>
            </a:r>
          </a:p>
          <a:p>
            <a:r>
              <a:rPr dirty="0" lang="en-IN" smtClean="0"/>
              <a:t>To learn about the online apparel shopping industry.</a:t>
            </a:r>
          </a:p>
          <a:p>
            <a:r>
              <a:rPr dirty="0" lang="en-IN" smtClean="0"/>
              <a:t>To investigate potential problems with online apparels shopping.</a:t>
            </a:r>
          </a:p>
          <a:p>
            <a:r>
              <a:rPr dirty="0" lang="en-IN" smtClean="0"/>
              <a:t>To create a prototype web site focusing on one of the many problems that arises within online apparel </a:t>
            </a:r>
            <a:r>
              <a:rPr dirty="0" lang="en-US" smtClean="0"/>
              <a:t>shopping</a:t>
            </a:r>
            <a:r>
              <a:rPr dirty="0" lang="en-US" smtClean="0"/>
              <a:t>.</a:t>
            </a:r>
            <a:endParaRPr altLang="en-US" lang="zh-CN"/>
          </a:p>
          <a:p>
            <a:r>
              <a:rPr dirty="0" lang="en-IN" smtClean="0"/>
              <a:t>To evaluate the prototype with </a:t>
            </a:r>
            <a:r>
              <a:rPr dirty="0" lang="en-IN" smtClean="0"/>
              <a:t>an </a:t>
            </a:r>
            <a:r>
              <a:rPr dirty="0" lang="en-IN" smtClean="0"/>
              <a:t>existing online clothing retailer.</a:t>
            </a: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000">
        <p14:shred/>
      </p:transition>
    </mc:Choice>
    <mc:Fallback>
      <p:transition spd="slow">
        <p:fade/>
      </p:transition>
    </mc:Fallback>
  </mc:AlternateConten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3" name="Title 1"/>
          <p:cNvSpPr>
            <a:spLocks noGrp="1"/>
          </p:cNvSpPr>
          <p:nvPr>
            <p:ph type="title"/>
          </p:nvPr>
        </p:nvSpPr>
        <p:spPr/>
        <p:txBody>
          <a:bodyPr/>
          <a:p>
            <a:r>
              <a:rPr dirty="0" lang="en-IN" smtClean="0"/>
              <a:t>Scope</a:t>
            </a:r>
            <a:endParaRPr dirty="0" lang="en-IN"/>
          </a:p>
        </p:txBody>
      </p:sp>
      <p:sp>
        <p:nvSpPr>
          <p:cNvPr id="1048614" name="Content Placeholder 2"/>
          <p:cNvSpPr>
            <a:spLocks noGrp="1"/>
          </p:cNvSpPr>
          <p:nvPr>
            <p:ph idx="1"/>
          </p:nvPr>
        </p:nvSpPr>
        <p:spPr/>
        <p:txBody>
          <a:bodyPr>
            <a:normAutofit fontScale="95833" lnSpcReduction="10000"/>
          </a:bodyPr>
          <a:p>
            <a:pPr>
              <a:buFont typeface="Wingdings" panose="05000000000000000000" pitchFamily="2" charset="2"/>
              <a:buChar char="Ø"/>
            </a:pPr>
            <a:r>
              <a:rPr dirty="0" lang="en-IN" u="sng" smtClean="0"/>
              <a:t>Traffic free site</a:t>
            </a:r>
            <a:r>
              <a:rPr dirty="0" lang="en-IN" smtClean="0"/>
              <a:t>: The more the number of online sites on the web the less is the traffic on each site as people will surf on different sites. </a:t>
            </a:r>
            <a:endParaRPr dirty="0" lang="en-IN"/>
          </a:p>
          <a:p>
            <a:pPr>
              <a:buFont typeface="Wingdings" panose="05000000000000000000" pitchFamily="2" charset="2"/>
              <a:buChar char="Ø"/>
            </a:pPr>
            <a:r>
              <a:rPr dirty="0" lang="en-IN" u="sng" smtClean="0"/>
              <a:t>Provide visitors a personalized </a:t>
            </a:r>
            <a:r>
              <a:rPr dirty="0" lang="en-IN" u="sng" smtClean="0"/>
              <a:t>experience</a:t>
            </a:r>
            <a:r>
              <a:rPr dirty="0" lang="en-IN" smtClean="0"/>
              <a:t>: </a:t>
            </a:r>
            <a:r>
              <a:rPr dirty="0" lang="en-IN" smtClean="0"/>
              <a:t>Technology now makes it possible for you to track how people interact with your website and customize their </a:t>
            </a:r>
            <a:r>
              <a:rPr dirty="0" lang="en-IN" smtClean="0"/>
              <a:t>experience</a:t>
            </a:r>
            <a:r>
              <a:rPr dirty="0" lang="en-IN" smtClean="0"/>
              <a:t>.</a:t>
            </a:r>
          </a:p>
          <a:p>
            <a:pPr>
              <a:buFont typeface="Wingdings" panose="05000000000000000000" pitchFamily="2" charset="2"/>
              <a:buChar char="Ø"/>
            </a:pPr>
            <a:r>
              <a:rPr dirty="0" lang="en-IN" u="sng" smtClean="0"/>
              <a:t>Increase sales</a:t>
            </a:r>
            <a:r>
              <a:rPr dirty="0" lang="en-IN" smtClean="0"/>
              <a:t>: Figure out what tactics have worked the best for getting you sales-not just traffic or email signups, but marketing </a:t>
            </a:r>
            <a:r>
              <a:rPr dirty="0" lang="en-IN" smtClean="0"/>
              <a:t>activities </a:t>
            </a:r>
            <a:r>
              <a:rPr dirty="0" lang="en-IN" smtClean="0"/>
              <a:t>specifically led to sales.</a:t>
            </a:r>
            <a:endParaRPr dirty="0" lang="en-IN"/>
          </a:p>
        </p:txBody>
      </p:sp>
    </p:spTree>
  </p:cSld>
  <p:clrMapOvr>
    <a:masterClrMapping/>
  </p:clrMapOvr>
  <p:transition spd="slow">
    <p:dissolve/>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5" name="Title 1"/>
          <p:cNvSpPr>
            <a:spLocks noGrp="1"/>
          </p:cNvSpPr>
          <p:nvPr>
            <p:ph type="title"/>
          </p:nvPr>
        </p:nvSpPr>
        <p:spPr/>
        <p:txBody>
          <a:bodyPr/>
          <a:p>
            <a:pPr algn="l"/>
            <a:r>
              <a:rPr dirty="0" lang="en-IN" smtClean="0"/>
              <a:t>      Flow </a:t>
            </a:r>
            <a:r>
              <a:rPr dirty="0" lang="en-IN" smtClean="0"/>
              <a:t>Chart</a:t>
            </a:r>
            <a:endParaRPr dirty="0" lang="en-IN"/>
          </a:p>
        </p:txBody>
      </p:sp>
      <p:pic>
        <p:nvPicPr>
          <p:cNvPr id="2097152" name="Content Placeholder 5"/>
          <p:cNvPicPr>
            <a:picLocks noChangeAspect="1" noGrp="1"/>
          </p:cNvPicPr>
          <p:nvPr>
            <p:ph idx="1"/>
          </p:nvPr>
        </p:nvPicPr>
        <p:blipFill>
          <a:blip xmlns:r="http://schemas.openxmlformats.org/officeDocument/2006/relationships" r:embed="rId1" cstate="print"/>
          <a:stretch>
            <a:fillRect/>
          </a:stretch>
        </p:blipFill>
        <p:spPr>
          <a:xfrm>
            <a:off x="7619999" y="41048"/>
            <a:ext cx="3242757" cy="6816952"/>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p14:ferris dir="l"/>
      </p:transition>
    </mc:Choice>
    <mc:Fallback>
      <p:transition spd="slow">
        <p:fade/>
      </p:transition>
    </mc:Fallback>
  </mc:AlternateConten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1106385" y="364068"/>
            <a:ext cx="8823837" cy="706964"/>
          </a:xfrm>
        </p:spPr>
        <p:txBody>
          <a:bodyPr/>
          <a:p>
            <a:r>
              <a:rPr dirty="0" lang="en-IN" smtClean="0"/>
              <a:t>UML  Use </a:t>
            </a:r>
            <a:r>
              <a:rPr dirty="0" lang="en-IN"/>
              <a:t>C</a:t>
            </a:r>
            <a:r>
              <a:rPr dirty="0" lang="en-IN" smtClean="0"/>
              <a:t>ase</a:t>
            </a:r>
            <a:endParaRPr dirty="0" lang="en-IN"/>
          </a:p>
        </p:txBody>
      </p:sp>
      <p:pic>
        <p:nvPicPr>
          <p:cNvPr id="2097153" name="Content Placeholder 5"/>
          <p:cNvPicPr>
            <a:picLocks noChangeAspect="1" noGrp="1"/>
          </p:cNvPicPr>
          <p:nvPr>
            <p:ph idx="1"/>
          </p:nvPr>
        </p:nvPicPr>
        <p:blipFill>
          <a:blip xmlns:r="http://schemas.openxmlformats.org/officeDocument/2006/relationships" r:embed="rId1"/>
          <a:stretch>
            <a:fillRect/>
          </a:stretch>
        </p:blipFill>
        <p:spPr>
          <a:xfrm>
            <a:off x="2355273" y="1177635"/>
            <a:ext cx="9712036" cy="5250873"/>
          </a:xfrm>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7" name="Title 1"/>
          <p:cNvSpPr>
            <a:spLocks noGrp="1"/>
          </p:cNvSpPr>
          <p:nvPr>
            <p:ph type="title"/>
          </p:nvPr>
        </p:nvSpPr>
        <p:spPr>
          <a:xfrm>
            <a:off x="1484311" y="0"/>
            <a:ext cx="10018713" cy="1717963"/>
          </a:xfrm>
        </p:spPr>
        <p:txBody>
          <a:bodyPr/>
          <a:p>
            <a:r>
              <a:rPr dirty="0" lang="en-IN" smtClean="0"/>
              <a:t>Data </a:t>
            </a:r>
            <a:r>
              <a:rPr dirty="0" lang="en-IN" smtClean="0"/>
              <a:t>Flow </a:t>
            </a:r>
            <a:r>
              <a:rPr dirty="0" lang="en-IN" smtClean="0"/>
              <a:t>Diagram</a:t>
            </a:r>
            <a:endParaRPr dirty="0" lang="en-IN"/>
          </a:p>
        </p:txBody>
      </p:sp>
      <p:pic>
        <p:nvPicPr>
          <p:cNvPr id="2097154" name="Content Placeholder 3"/>
          <p:cNvPicPr>
            <a:picLocks noChangeAspect="1" noGrp="1"/>
          </p:cNvPicPr>
          <p:nvPr>
            <p:ph idx="1"/>
          </p:nvPr>
        </p:nvPicPr>
        <p:blipFill>
          <a:blip xmlns:r="http://schemas.openxmlformats.org/officeDocument/2006/relationships" r:embed="rId1"/>
          <a:stretch>
            <a:fillRect/>
          </a:stretch>
        </p:blipFill>
        <p:spPr>
          <a:xfrm>
            <a:off x="2854036" y="1551709"/>
            <a:ext cx="8922327" cy="5306291"/>
          </a:xfr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lastClr="000000" val="windowText"/>
      </a:dk1>
      <a:lt1>
        <a:sysClr lastClr="FFFFFF" val="window"/>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dir="5400000" dist="12700" endPos="32000" rotWithShape="0" stA="26000" sy="-100000"/>
          </a:effectLst>
        </a:effectStyle>
        <a:effectStyle>
          <a:effectLst>
            <a:outerShdw blurRad="38100" dir="5400000" dist="25400" rotWithShape="0">
              <a:srgbClr val="000000">
                <a:alpha val="64000"/>
              </a:srgbClr>
            </a:outerShdw>
          </a:effectLst>
          <a:scene3d>
            <a:camera prst="orthographicFront">
              <a:rot lat="0" lon="0" rev="0"/>
            </a:camera>
            <a:lightRig dir="tl" rig="threePt">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Designer 4</dc:title>
  <dc:creator>deeps.sham@gmail.com</dc:creator>
  <cp:lastModifiedBy>MAHE</cp:lastModifiedBy>
  <dcterms:created xsi:type="dcterms:W3CDTF">2019-02-13T03:06:28Z</dcterms:created>
  <dcterms:modified xsi:type="dcterms:W3CDTF">2019-02-21T01:50:57Z</dcterms:modified>
</cp:coreProperties>
</file>