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66" d="100"/>
          <a:sy n="66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9733a29c-9eb4-41b1-896f-2f64f166cf59}">
  <we:reference id="WA200003233" version="2.0.0.3" store="en-US" storeType="OMEX"/>
  <we:alternateReferences/>
  <we:properties>
    <we:property name="Microsoft.Office.CampaignId" value="&quot;none&quot;"/>
    <we:property name="reportUrl" value="&quot;/groups/me/reports/e1be96bc-b677-4e89-a8bd-8702e9ed66d2/ReportSection?bookmarkGuid=be2000e0-e299-4424-801d-0bf55c7e77c8&amp;bookmarkUsage=1&amp;ctid=841e991f-1730-433f-82ba-ea7895004ffa&amp;fromEntryPoint=export&quot;"/>
    <we:property name="reportState" value="&quot;CONNECTED&quot;"/>
    <we:property name="reportEmbeddedTime" value="&quot;2023-06-04T20:08:53.286Z&quot;"/>
    <we:property name="creatorSessionId" value="&quot;01cac525-534f-40c6-afbe-f1c02dd1fce6&quot;"/>
    <we:property name="creatorUserId" value="&quot;1003200104CFA2DC&quot;"/>
    <we:property name="creatorTenantId" value="&quot;841e991f-1730-433f-82ba-ea7895004ffa&quot;"/>
    <we:property name="reportName" value="&quot;Dasboar_music_store&quot;"/>
    <we:property name="isFiltersActionButtonVisible" value="true"/>
    <we:property name="initialStateBookmark" value="&quot;H4sIAAAAAAAAA+1aWW/jNhD+Kwu95MUoKMpyjrck3QDFNkeTRfpQBAZFjhVuZFFLUem6gf97h5QUH7EVK+sLRQMEEK/hzMeZb4ZMXjwh8yxhoys2BO/EO1Pqacj00yff63hp1Xd9/eXy9PZL/+r08jN2q8xIlebeyYtnmI7B3Mu8YImVgJ1/PXQ8liQ3LLatAUty6HgZ6FylLJH/QDkZh4wuYNzx4EeWKM2syDvDDFixzzgd27i3/0uAOzJu5DPcATdl7y1kSpu63fHy8supNDtmhbkNz1VqmExRsO3zfd4V5JiQXjeigkc9bNv+XKZxUqk4Wft1lFkcmBN5VhjjNlXRN9zEihuP0Q5B/CiMur2AUEIE/pIjakUMZGKqXaPR5x+ZRogQuFLkqXhmKQeB4sp5dtp9bT3teBdaDd2C6nzyIvpegB7hAisL8ryy8q4ewO8/6o8mSdKKSI00I9tIn5XkgF2lrWTcmUz0F8zsJ4jl1HQ89DtIEA+3xblKiqFTa05JVWgOtzCYNJwmFr8brdBL3B68yI0agu5L4eFIpcdAQoJt3OlaC9BnI7fVr1LXR03nMTmNYw0xqx1hdrCljv68kpcqhdGnPIPUuKGLIq30CNAfUMuvKvNOQucbJUp0GtRm9HH5n4+goUIzFbI24rc5lfO1A+50Z1ECywW8euHY/jyUUdwW2zfmNyrV8R7V3+cakCGEd+JbKKsYOseuWGnJMWQ3okgkE/T2uM9VkRpn9KwyZEqZqYCGNfvi4hCc0/V7wcppsy5JmnReH4BDEJL1ndg5vVwqeauEdZ1Gzh2ybJZqsbG16P9JxG0glZkLp3+bSlEV4KPVQ7e9iz444gkoDSgB6AYBjXwedUVE3k1KSFxXO0hI8TQlxpDqJenoXeb8cCKKF3vtnmSg9/hx4nvhVALyyZIM1Aj3ZvPPEpy3nnhKq1djqp1QfKsjb82tmYTzR6bN/hBsaxdfN702eUTJqF3hhxwIC48E49HxcQiEL2fU6gZ14Qa7lJOIkK4PPnJyFHZFz8bcblmXT9NAjffKxLvOawCfx30gdW76e83BNQwfo+D3sN8sCzfivXUufjW/SanWFJcneDp6huCwSNWxMwuDHbRdhNBl5Y4S8kkwz379TBDt+CDvWVK4pxkU/bs0pdEvZTdOP7gAnbJUsAM7/WFcUp1dKJhhC+AZKuEABEdzi2WesVzyg9o3xkuo+lWzjbhLydi9I6CUs5AGhHaJOCRC7G0NDNOOBMMsUSNYF7++za71ZWE/yPWNfrX9b9mVrPDCsgKUG4zJ5WBvnVlfbV+q0TbeVva+1l54uW/K762TkVBpYfas4m5t9W6qbuKTQY/xICCRCMUhB9preFyfqbpFSIUAakt2woCQ42Of7rzq3nQt3Vio7gfdf6yWbvOevgDQbT6qz9izozf1VcJ7Gfdvg3uNZvxpaVaY+ZNKa7rlTIs9INqFJnI1zFRela8TM2ldLEe9weEhZz3CCaEBROERP3q3Zt3hO/5/NGPzBK8ZyBjijOn/E/cH/MRdJO3Qovu3KkyeMQ43LIUFt0x0H7yU2pNqvGnafyPw3B54dLKi2BXmV8r9CwSaPWQBIQAA&quot;"/>
    <we:property name="bookmark" value="&quot;H4sIAAAAAAAAA+1abW/bNhD+K4W+5IsxUNSL43xr0gYYsHVZU2QfhiCgyLPCRhZVisrqBf7vPVJWbDm2Yqd+w7AAAcS3493Du+eOTJ48IcsiY+NPbATemXeu1MOI6Yd3vtfz8nZf7FPWjwaxHw6CECIWU97HWaowUuWld/bkGaZTMDeyrFhmBWLn37c9j2XZFUtta8iyEnpeAbpUOcvkv1BPxiGjK5j0PPheZEozK/LaMANW7CNOxzaq4v8S4I6MG/kI18BN3fsZCqVN0+55Zf3lVGqPWWFuwwuVGyZzFGz7fJ+HggwIicOECp7E2Lb9pczTbKribO2XcWFhYU7keWWM21QlX3ETK24yQTsE8ZMoCeOAUEIE/pJTakUMZWamuybjj98LjRAhcLXI9+KR5RwEiqvn2Wk3jfW0511qNXILpsdVVsm3CvQYF1hZUJZTK6+bAfz+s/nokiStiNxIM7aN/FFJDthV20omvdlEf8nMuwyxnJuOh34NGeLhtrhQWTVyai0oqSrN4TMMZw2nicXvSiv0ErcHr0qjRqDvpPBwZKrHUEKGbdzpDy1An4/dVh+kbo6aLmLyPk01pKxxhPbghjr6i0r+rnIYvysLyI0buqzyqR4B+gNq+UUV3lnkfKNGic6D2o0+Lv/rHjRM0cyFbIz4dUHlcuuAO91ZksFqAc9eOLE/t3UUb4rtC/M7lep59+qfCw3IEMI78y2U0xi6wK5UackxZHeiSCIz9Pb0jqsqN87otjJkTpm5gIYt++LyEFzQ9VvF6mltlyRdOm8PwBEIye6c2AW9XGZ5qYR1nU7OHbGiTbXY2Fv0/yTiNpDqzIXTv86lqCng4/VDd3MXvXXEE1AaUAIQBgFNfJ6EIiGvJiUkrk8HSEjpPCWmkOsV6ehV5nxzIkqXe+2RZKDX+HHme9FcAvLJigzUCfdu888KnPeeeGqr12Oqg1D8Rke+MbcWEi7umTbHQ7Abu/i26bXLI2pGDYUfcSAsOhWMJ4NBBISvZtTpherSDYaUk4SQ0AcfOTmJQhHbmDss6/J5GmjwXpt4t3kN4Iu4D6Uuzd1Rc3ADw9so+DXsd8vCnXjvnYufze9SamOKKzM8Hd0iOCxSderMwmAHbRchdEW9o4RyFsztr58JogMf5A3LKvc0g6J/k6Y2+qnuxuknl6Bzlgt2YqffTmqqswsFM2wJPCMlHIDgaG65zHNWSn7S+MZkBVU/a7YTd6kZOz4FSjmLaEBoSESfCHG0NTDMOxKMikyNYVv8+jK7NpeF4yDXF/o19r9kV7LGC8saUO4wJleDvXdmfbZ9pUb7eFs5+lp76eW+K79vnIyEyitzZBX3xlYfpuomPhnGjAcBSUQk+hxo3PG43qq6RUSFAGpLdsKAkMHApwevunddS3cWqsdB92+rpTd5T18C6D4f1Vv2HOhNfZ3wXsX9++Beoxl/WJkVWn9S2ZhuOdPiCIh2qYlcjQpVTsvXmZm0KZaTeNjvcxYTTggNIIlO+emrNesB3/H/oxmbZ3jNQMYQ50z/n7jf4CfuImmHlt2/VWXKgnG4YjksuWWi++Cl1J5U503T/hvB8zVzMvkBMF6JheAgAAA=&quot;"/>
    <we:property name="embedUrl" value="&quot;/reportEmbed?reportId=e1be96bc-b677-4e89-a8bd-8702e9ed66d2&amp;config=eyJjbHVzdGVyVXJsIjoiaHR0cHM6Ly9XQUJJLUlORElBLVdFU1QtcmVkaXJlY3QuYW5hbHlzaXMud2luZG93cy5uZXQiLCJlbWJlZEZlYXR1cmVzIjp7Im1vZGVybkVtYmVkIjp0cnVlLCJ1c2FnZU1ldHJpY3NWTmV4dCI6dHJ1ZX19&amp;disableSensitivityBanner=true&quot;"/>
    <we:property name="datasetId" value="&quot;ba01d8dc-f748-4536-bf5a-babd1719f0b6&quot;"/>
    <we:property name="pageName" value="&quot;ReportSection&quot;"/>
    <we:property name="pageDisplayName" value="&quot;Page 1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Akash Gupta</cp:lastModifiedBy>
  <cp:revision>3</cp:revision>
  <dcterms:created xsi:type="dcterms:W3CDTF">2018-06-07T21:39:02Z</dcterms:created>
  <dcterms:modified xsi:type="dcterms:W3CDTF">2023-06-04T20:09:31Z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