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sldIdLst>
    <p:sldId id="271" r:id="rId2"/>
    <p:sldId id="264" r:id="rId3"/>
    <p:sldId id="266" r:id="rId4"/>
    <p:sldId id="265" r:id="rId5"/>
    <p:sldId id="272" r:id="rId6"/>
    <p:sldId id="274" r:id="rId7"/>
    <p:sldId id="273" r:id="rId8"/>
    <p:sldId id="267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D1101-5AD2-44B1-A79D-36360B7B6E29}" v="5" dt="2023-05-21T20:59:3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5179" autoAdjust="0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DB699-6D99-4580-91EE-E41876ED7FBB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79E98-0A2C-44F5-9E1D-D80A72BCD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9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79E98-0A2C-44F5-9E1D-D80A72BCD53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79E98-0A2C-44F5-9E1D-D80A72BCD5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5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7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24C6EF-B470-4031-8DD9-B3FF6EA26EA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22E5D0-9F14-48BA-B2F3-0AEC3D9455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6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74AB-6A47-17B0-9181-1DEFA5BF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78" y="767470"/>
            <a:ext cx="11029616" cy="658560"/>
          </a:xfrm>
        </p:spPr>
        <p:txBody>
          <a:bodyPr/>
          <a:lstStyle/>
          <a:p>
            <a:r>
              <a:rPr lang="en-US" dirty="0"/>
              <a:t>Topics to cover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CE40-30B6-736D-11EB-8425F8F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78" y="2180496"/>
            <a:ext cx="11029615" cy="2961549"/>
          </a:xfrm>
        </p:spPr>
        <p:txBody>
          <a:bodyPr>
            <a:normAutofit/>
          </a:bodyPr>
          <a:lstStyle/>
          <a:p>
            <a:r>
              <a:rPr lang="en-US" sz="2400" dirty="0"/>
              <a:t>Project option and problem statement</a:t>
            </a:r>
          </a:p>
          <a:p>
            <a:r>
              <a:rPr lang="en-US" sz="2400" dirty="0"/>
              <a:t>Existing Architecture</a:t>
            </a:r>
          </a:p>
          <a:p>
            <a:r>
              <a:rPr lang="en-US" sz="2400" dirty="0"/>
              <a:t>Why to migrate to AWS Cloud</a:t>
            </a:r>
          </a:p>
          <a:p>
            <a:r>
              <a:rPr lang="en-US" sz="2400" dirty="0"/>
              <a:t>Proposed Architecture and components</a:t>
            </a:r>
          </a:p>
          <a:p>
            <a:r>
              <a:rPr lang="en-US" sz="2400" dirty="0"/>
              <a:t>Benefits after migrating to AWS Cloud</a:t>
            </a:r>
          </a:p>
        </p:txBody>
      </p:sp>
    </p:spTree>
    <p:extLst>
      <p:ext uri="{BB962C8B-B14F-4D97-AF65-F5344CB8AC3E}">
        <p14:creationId xmlns:p14="http://schemas.microsoft.com/office/powerpoint/2010/main" val="191260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38B4F-960F-6631-AC59-32E3B016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you!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Any Questions &amp; Feedback</a:t>
            </a:r>
            <a:r>
              <a:rPr lang="en-US"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95714E50-0952-0320-B49C-933EC4FE7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0132-7565-DF7F-6159-5C41EC5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609600"/>
            <a:ext cx="11175379" cy="8708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Project Option A: Design and Implement a Cloud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E983-B481-5DD8-479F-BB2BBB3E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2071640"/>
            <a:ext cx="11310257" cy="28704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Problem Statement: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 start-up education software company has created a knowledge sharing app for students in Australia, the US, and Europe. However, their current on-premises IT infrastructure is not scalable and lacks high availability and resilience. To address these issues, the company needs to adopt a cloud infrastructure that can meet their requirements and provide the necessary scalability and reliability.</a:t>
            </a:r>
            <a:endParaRPr lang="en-US">
              <a:cs typeface="+mj-cs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59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E9F2D-53FE-83BE-E782-BB11C4C7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EXISTING Architecture</a:t>
            </a:r>
          </a:p>
        </p:txBody>
      </p:sp>
      <p:pic>
        <p:nvPicPr>
          <p:cNvPr id="13" name="Picture 12" descr="A picture containing diagram, screenshot, line, design&#10;&#10;Description automatically generated">
            <a:extLst>
              <a:ext uri="{FF2B5EF4-FFF2-40B4-BE49-F238E27FC236}">
                <a16:creationId xmlns:a16="http://schemas.microsoft.com/office/drawing/2014/main" id="{1FA7DDEE-2B4A-1E37-7483-C7D11394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23" y="723899"/>
            <a:ext cx="2339302" cy="60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2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C350-1884-CBB3-7316-9C1B840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63" y="650927"/>
            <a:ext cx="9238129" cy="79687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Why is the customer migrating to AWS?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E40-3C0C-E5BA-68DB-F5C9ABCF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62" y="1914259"/>
            <a:ext cx="11281123" cy="40968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customer is facing several issues with their existing business infrastructure, which is based on on-premises IT infrastructure and a Three-Tier application architecture.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main drawbacks of existing architecture includes: </a:t>
            </a:r>
          </a:p>
          <a:p>
            <a:pPr lvl="1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Scalability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lvl="1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Insufficient availability</a:t>
            </a:r>
          </a:p>
          <a:p>
            <a:pPr lvl="1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Resilience</a:t>
            </a:r>
          </a:p>
          <a:p>
            <a:pPr lvl="1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Limited business continuity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5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E9F2D-53FE-83BE-E782-BB11C4C7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Proposed Architecture (US Region)</a:t>
            </a:r>
          </a:p>
        </p:txBody>
      </p:sp>
      <p:pic>
        <p:nvPicPr>
          <p:cNvPr id="4" name="Picture 3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7AD2404-DB47-D266-F194-9D9755D1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39121"/>
            <a:ext cx="6114143" cy="61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5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E9F2D-53FE-83BE-E782-BB11C4C7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Proposed Architecture (Europe Region)</a:t>
            </a:r>
          </a:p>
        </p:txBody>
      </p:sp>
      <p:pic>
        <p:nvPicPr>
          <p:cNvPr id="4" name="Picture 3" descr="A computer screen shot of a diagram&#10;&#10;Description automatically generated with low confidence">
            <a:extLst>
              <a:ext uri="{FF2B5EF4-FFF2-40B4-BE49-F238E27FC236}">
                <a16:creationId xmlns:a16="http://schemas.microsoft.com/office/drawing/2014/main" id="{F5C9EBCB-989F-13CE-7ED2-800826130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638175"/>
            <a:ext cx="6052427" cy="62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E9F2D-53FE-83BE-E782-BB11C4C7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Proposed Architecture (Australia Region)</a:t>
            </a:r>
          </a:p>
        </p:txBody>
      </p:sp>
      <p:pic>
        <p:nvPicPr>
          <p:cNvPr id="4" name="Picture 3" descr="A computer screen shot of a diagram&#10;&#10;Description automatically generated with low confidence">
            <a:extLst>
              <a:ext uri="{FF2B5EF4-FFF2-40B4-BE49-F238E27FC236}">
                <a16:creationId xmlns:a16="http://schemas.microsoft.com/office/drawing/2014/main" id="{EBFBB701-0E27-8BE3-40C9-548377958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2" y="638175"/>
            <a:ext cx="4970337" cy="6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95B1-9FFD-2AAC-B5CB-F3FD5E57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93" y="1980064"/>
            <a:ext cx="11368208" cy="4227240"/>
          </a:xfrm>
        </p:spPr>
        <p:txBody>
          <a:bodyPr numCol="3" spcCol="0" anchor="ctr">
            <a:normAutofit lnSpcReduction="10000"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AWS Regions and Availability Zones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Web Application Firewall (WAF)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AWS Shield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Amazon CloudFront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VPC (Virtual Private Cloud)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Availability Zone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Public Subnet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NAT Gateway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Private Subnet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Amazon EC2 (Elastic Compute Cloud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Auto Scaling group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S3 (Simple Storage Service)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Amazon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ElastiCache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AWS DynamoDB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Glacier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indent="0">
              <a:buNone/>
            </a:pP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172423-92AB-8D07-85B8-D15B26F9C888}"/>
              </a:ext>
            </a:extLst>
          </p:cNvPr>
          <p:cNvSpPr txBox="1">
            <a:spLocks/>
          </p:cNvSpPr>
          <p:nvPr/>
        </p:nvSpPr>
        <p:spPr>
          <a:xfrm>
            <a:off x="464563" y="650696"/>
            <a:ext cx="10530008" cy="8515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Components included in proposed architecture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EA5EA-D46E-AD33-1754-0E2899173C38}"/>
              </a:ext>
            </a:extLst>
          </p:cNvPr>
          <p:cNvSpPr txBox="1"/>
          <p:nvPr/>
        </p:nvSpPr>
        <p:spPr>
          <a:xfrm>
            <a:off x="366593" y="5684084"/>
            <a:ext cx="113682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(As US and Europe has large geographical area it will contain 3 availability zones. Australia will have 2 availability zone.)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75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446F08-92BC-583A-4599-8748815A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215" y="2036447"/>
            <a:ext cx="7111593" cy="35479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913DD8-CA8C-B5C1-5836-12C3A1040C34}"/>
              </a:ext>
            </a:extLst>
          </p:cNvPr>
          <p:cNvSpPr txBox="1">
            <a:spLocks/>
          </p:cNvSpPr>
          <p:nvPr/>
        </p:nvSpPr>
        <p:spPr>
          <a:xfrm>
            <a:off x="464563" y="650927"/>
            <a:ext cx="9238129" cy="796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Benefits of proposed solution</a:t>
            </a:r>
            <a:endParaRPr lang="en-IN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67090-7126-84BF-0079-2902C790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64" y="1914259"/>
            <a:ext cx="3813522" cy="367011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We aim to deliver a wide range of benefits and profitability to the  customer. 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Our 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cloud architecture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not only supports the company's objectives but also enhances profitability and delivers value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7562751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668</TotalTime>
  <Words>300</Words>
  <Application>Microsoft Macintosh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</vt:lpstr>
      <vt:lpstr>Gill Sans MT</vt:lpstr>
      <vt:lpstr>Wingdings 2</vt:lpstr>
      <vt:lpstr>Dividend</vt:lpstr>
      <vt:lpstr>Topics to cover</vt:lpstr>
      <vt:lpstr>Project Option A: Design and Implement a Cloud Solution</vt:lpstr>
      <vt:lpstr>EXISTING Architecture</vt:lpstr>
      <vt:lpstr>Why is the customer migrating to AWS?</vt:lpstr>
      <vt:lpstr>Proposed Architecture (US Region)</vt:lpstr>
      <vt:lpstr>Proposed Architecture (Europe Region)</vt:lpstr>
      <vt:lpstr>Proposed Architecture (Australia Region)</vt:lpstr>
      <vt:lpstr>PowerPoint Presentation</vt:lpstr>
      <vt:lpstr>PowerPoint Presentation</vt:lpstr>
      <vt:lpstr>Thank you!  Any Questions &amp; 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NOEL TAURO</dc:creator>
  <cp:lastModifiedBy>Akash sharma</cp:lastModifiedBy>
  <cp:revision>76</cp:revision>
  <dcterms:created xsi:type="dcterms:W3CDTF">2023-05-17T04:27:31Z</dcterms:created>
  <dcterms:modified xsi:type="dcterms:W3CDTF">2023-07-25T05:22:54Z</dcterms:modified>
</cp:coreProperties>
</file>