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6" r:id="rId3"/>
    <p:sldId id="269" r:id="rId4"/>
    <p:sldId id="267" r:id="rId5"/>
    <p:sldId id="260" r:id="rId6"/>
    <p:sldId id="259" r:id="rId7"/>
    <p:sldId id="261" r:id="rId8"/>
    <p:sldId id="258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D1D01-A9C5-4892-8B37-048052A41A52}" v="93" dt="2023-07-18T17:46:06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297877-B4EF-41AC-B69E-1B905069BC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9FA9F8-D9D8-4D83-9A89-E7CA2C099420}">
      <dgm:prSet/>
      <dgm:spPr/>
      <dgm:t>
        <a:bodyPr/>
        <a:lstStyle/>
        <a:p>
          <a:r>
            <a:rPr lang="en-US" dirty="0"/>
            <a:t>Eclipse &amp; STS</a:t>
          </a:r>
        </a:p>
      </dgm:t>
    </dgm:pt>
    <dgm:pt modelId="{5D720BD6-D2B8-4343-BF0C-4577EE0E079E}" type="parTrans" cxnId="{C4FD901E-9BC1-46ED-9B7F-8B064AAE7DC8}">
      <dgm:prSet/>
      <dgm:spPr/>
      <dgm:t>
        <a:bodyPr/>
        <a:lstStyle/>
        <a:p>
          <a:endParaRPr lang="en-US"/>
        </a:p>
      </dgm:t>
    </dgm:pt>
    <dgm:pt modelId="{A14FB673-8A33-4D8D-8E24-2281331959AD}" type="sibTrans" cxnId="{C4FD901E-9BC1-46ED-9B7F-8B064AAE7DC8}">
      <dgm:prSet/>
      <dgm:spPr/>
      <dgm:t>
        <a:bodyPr/>
        <a:lstStyle/>
        <a:p>
          <a:endParaRPr lang="en-US"/>
        </a:p>
      </dgm:t>
    </dgm:pt>
    <dgm:pt modelId="{0B53CB4F-7345-4E08-9ECF-5D720F342695}">
      <dgm:prSet/>
      <dgm:spPr/>
      <dgm:t>
        <a:bodyPr/>
        <a:lstStyle/>
        <a:p>
          <a:r>
            <a:rPr lang="en-US" dirty="0"/>
            <a:t>MS Visual Studio Code</a:t>
          </a:r>
        </a:p>
      </dgm:t>
    </dgm:pt>
    <dgm:pt modelId="{3EEEC525-8034-4A4E-A81F-E7DEE1486F44}" type="parTrans" cxnId="{AED9B3BA-4370-4693-8B02-889DADBF3BB0}">
      <dgm:prSet/>
      <dgm:spPr/>
      <dgm:t>
        <a:bodyPr/>
        <a:lstStyle/>
        <a:p>
          <a:endParaRPr lang="en-US"/>
        </a:p>
      </dgm:t>
    </dgm:pt>
    <dgm:pt modelId="{BF9EF4FD-53F6-4713-AA07-0E67FC1802D2}" type="sibTrans" cxnId="{AED9B3BA-4370-4693-8B02-889DADBF3BB0}">
      <dgm:prSet/>
      <dgm:spPr/>
      <dgm:t>
        <a:bodyPr/>
        <a:lstStyle/>
        <a:p>
          <a:endParaRPr lang="en-US"/>
        </a:p>
      </dgm:t>
    </dgm:pt>
    <dgm:pt modelId="{98767955-BE6A-4B4C-A47D-2B771B5FEB8B}">
      <dgm:prSet/>
      <dgm:spPr/>
      <dgm:t>
        <a:bodyPr/>
        <a:lstStyle/>
        <a:p>
          <a:r>
            <a:rPr lang="en-US"/>
            <a:t>Google Devtools</a:t>
          </a:r>
        </a:p>
      </dgm:t>
    </dgm:pt>
    <dgm:pt modelId="{E7D6A455-DB9B-49D3-ADB6-A15F9085A970}" type="parTrans" cxnId="{6AA776B1-2D5C-4C48-9FA8-A18973B08F2B}">
      <dgm:prSet/>
      <dgm:spPr/>
      <dgm:t>
        <a:bodyPr/>
        <a:lstStyle/>
        <a:p>
          <a:endParaRPr lang="en-US"/>
        </a:p>
      </dgm:t>
    </dgm:pt>
    <dgm:pt modelId="{51D0F798-7CF9-4948-A717-3D0695C52855}" type="sibTrans" cxnId="{6AA776B1-2D5C-4C48-9FA8-A18973B08F2B}">
      <dgm:prSet/>
      <dgm:spPr/>
      <dgm:t>
        <a:bodyPr/>
        <a:lstStyle/>
        <a:p>
          <a:endParaRPr lang="en-US"/>
        </a:p>
      </dgm:t>
    </dgm:pt>
    <dgm:pt modelId="{6A37C954-7971-442C-B995-A57B1FBE431F}">
      <dgm:prSet/>
      <dgm:spPr/>
      <dgm:t>
        <a:bodyPr/>
        <a:lstStyle/>
        <a:p>
          <a:r>
            <a:rPr lang="en-US" dirty="0"/>
            <a:t>MySQL Workbench</a:t>
          </a:r>
        </a:p>
      </dgm:t>
    </dgm:pt>
    <dgm:pt modelId="{BDE28A58-95B3-4BC9-8761-F16D7F478832}" type="parTrans" cxnId="{E086D9B2-A3EC-4320-A2E4-7129114495C5}">
      <dgm:prSet/>
      <dgm:spPr/>
      <dgm:t>
        <a:bodyPr/>
        <a:lstStyle/>
        <a:p>
          <a:endParaRPr lang="en-US"/>
        </a:p>
      </dgm:t>
    </dgm:pt>
    <dgm:pt modelId="{9BD6D669-2B27-4CB7-A4C8-F5EF8D71FA47}" type="sibTrans" cxnId="{E086D9B2-A3EC-4320-A2E4-7129114495C5}">
      <dgm:prSet/>
      <dgm:spPr/>
      <dgm:t>
        <a:bodyPr/>
        <a:lstStyle/>
        <a:p>
          <a:endParaRPr lang="en-US"/>
        </a:p>
      </dgm:t>
    </dgm:pt>
    <dgm:pt modelId="{5470FB9B-DF2E-47A9-9715-3AE784764E75}">
      <dgm:prSet/>
      <dgm:spPr/>
      <dgm:t>
        <a:bodyPr/>
        <a:lstStyle/>
        <a:p>
          <a:r>
            <a:rPr lang="en-US"/>
            <a:t>Postman</a:t>
          </a:r>
        </a:p>
      </dgm:t>
    </dgm:pt>
    <dgm:pt modelId="{6FEA69A6-EB96-4DF3-941D-D81FF69167A9}" type="parTrans" cxnId="{813B7D87-0AB2-4DAC-96A5-F2A7659EF3AE}">
      <dgm:prSet/>
      <dgm:spPr/>
      <dgm:t>
        <a:bodyPr/>
        <a:lstStyle/>
        <a:p>
          <a:endParaRPr lang="en-US"/>
        </a:p>
      </dgm:t>
    </dgm:pt>
    <dgm:pt modelId="{82A559A0-6913-455D-AE6D-8BFCF4003C00}" type="sibTrans" cxnId="{813B7D87-0AB2-4DAC-96A5-F2A7659EF3AE}">
      <dgm:prSet/>
      <dgm:spPr/>
      <dgm:t>
        <a:bodyPr/>
        <a:lstStyle/>
        <a:p>
          <a:endParaRPr lang="en-US"/>
        </a:p>
      </dgm:t>
    </dgm:pt>
    <dgm:pt modelId="{906A0741-3A3D-4AB0-B6E3-02B6A2D5467E}" type="pres">
      <dgm:prSet presAssocID="{78297877-B4EF-41AC-B69E-1B905069BCA1}" presName="linear" presStyleCnt="0">
        <dgm:presLayoutVars>
          <dgm:animLvl val="lvl"/>
          <dgm:resizeHandles val="exact"/>
        </dgm:presLayoutVars>
      </dgm:prSet>
      <dgm:spPr/>
    </dgm:pt>
    <dgm:pt modelId="{BD19780B-ACE1-4AF8-BDFB-9E43393C51D8}" type="pres">
      <dgm:prSet presAssocID="{759FA9F8-D9D8-4D83-9A89-E7CA2C099420}" presName="parentText" presStyleLbl="node1" presStyleIdx="0" presStyleCnt="5" custLinFactY="1012" custLinFactNeighborX="0" custLinFactNeighborY="100000">
        <dgm:presLayoutVars>
          <dgm:chMax val="0"/>
          <dgm:bulletEnabled val="1"/>
        </dgm:presLayoutVars>
      </dgm:prSet>
      <dgm:spPr/>
    </dgm:pt>
    <dgm:pt modelId="{2D297C78-5024-4A17-94F1-3FAFCD295B0C}" type="pres">
      <dgm:prSet presAssocID="{A14FB673-8A33-4D8D-8E24-2281331959AD}" presName="spacer" presStyleCnt="0"/>
      <dgm:spPr/>
    </dgm:pt>
    <dgm:pt modelId="{9C429B24-B3D7-4390-927E-968923DB74CE}" type="pres">
      <dgm:prSet presAssocID="{0B53CB4F-7345-4E08-9ECF-5D720F34269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F21BD1C-B935-468C-AD65-1467C4333876}" type="pres">
      <dgm:prSet presAssocID="{BF9EF4FD-53F6-4713-AA07-0E67FC1802D2}" presName="spacer" presStyleCnt="0"/>
      <dgm:spPr/>
    </dgm:pt>
    <dgm:pt modelId="{8CC59887-3D6C-4743-8EE3-3241FEC0F18E}" type="pres">
      <dgm:prSet presAssocID="{98767955-BE6A-4B4C-A47D-2B771B5FEB8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1D2C0AF-02B5-4838-A454-EE0B2A550C14}" type="pres">
      <dgm:prSet presAssocID="{51D0F798-7CF9-4948-A717-3D0695C52855}" presName="spacer" presStyleCnt="0"/>
      <dgm:spPr/>
    </dgm:pt>
    <dgm:pt modelId="{991FF237-53CF-4078-9F75-22F033C3F1EC}" type="pres">
      <dgm:prSet presAssocID="{6A37C954-7971-442C-B995-A57B1FBE431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27F4C75-0474-4167-B245-4329D360D01A}" type="pres">
      <dgm:prSet presAssocID="{9BD6D669-2B27-4CB7-A4C8-F5EF8D71FA47}" presName="spacer" presStyleCnt="0"/>
      <dgm:spPr/>
    </dgm:pt>
    <dgm:pt modelId="{331FA8CD-5CFA-4ACD-A8E2-B5D10FC90F98}" type="pres">
      <dgm:prSet presAssocID="{5470FB9B-DF2E-47A9-9715-3AE784764E7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4FD901E-9BC1-46ED-9B7F-8B064AAE7DC8}" srcId="{78297877-B4EF-41AC-B69E-1B905069BCA1}" destId="{759FA9F8-D9D8-4D83-9A89-E7CA2C099420}" srcOrd="0" destOrd="0" parTransId="{5D720BD6-D2B8-4343-BF0C-4577EE0E079E}" sibTransId="{A14FB673-8A33-4D8D-8E24-2281331959AD}"/>
    <dgm:cxn modelId="{7CB96129-7ABD-4EFC-B903-34B44E13CA1E}" type="presOf" srcId="{5470FB9B-DF2E-47A9-9715-3AE784764E75}" destId="{331FA8CD-5CFA-4ACD-A8E2-B5D10FC90F98}" srcOrd="0" destOrd="0" presId="urn:microsoft.com/office/officeart/2005/8/layout/vList2"/>
    <dgm:cxn modelId="{87211654-2DE3-48C5-BCC7-2332D5209CA6}" type="presOf" srcId="{0B53CB4F-7345-4E08-9ECF-5D720F342695}" destId="{9C429B24-B3D7-4390-927E-968923DB74CE}" srcOrd="0" destOrd="0" presId="urn:microsoft.com/office/officeart/2005/8/layout/vList2"/>
    <dgm:cxn modelId="{76EF9584-C7A0-4EF9-AEFB-8C8985E24573}" type="presOf" srcId="{6A37C954-7971-442C-B995-A57B1FBE431F}" destId="{991FF237-53CF-4078-9F75-22F033C3F1EC}" srcOrd="0" destOrd="0" presId="urn:microsoft.com/office/officeart/2005/8/layout/vList2"/>
    <dgm:cxn modelId="{813B7D87-0AB2-4DAC-96A5-F2A7659EF3AE}" srcId="{78297877-B4EF-41AC-B69E-1B905069BCA1}" destId="{5470FB9B-DF2E-47A9-9715-3AE784764E75}" srcOrd="4" destOrd="0" parTransId="{6FEA69A6-EB96-4DF3-941D-D81FF69167A9}" sibTransId="{82A559A0-6913-455D-AE6D-8BFCF4003C00}"/>
    <dgm:cxn modelId="{EFD1F987-1B2E-46DC-A204-0A03E853DE5F}" type="presOf" srcId="{98767955-BE6A-4B4C-A47D-2B771B5FEB8B}" destId="{8CC59887-3D6C-4743-8EE3-3241FEC0F18E}" srcOrd="0" destOrd="0" presId="urn:microsoft.com/office/officeart/2005/8/layout/vList2"/>
    <dgm:cxn modelId="{5C185A97-7FFB-4447-A397-8F941076A20C}" type="presOf" srcId="{759FA9F8-D9D8-4D83-9A89-E7CA2C099420}" destId="{BD19780B-ACE1-4AF8-BDFB-9E43393C51D8}" srcOrd="0" destOrd="0" presId="urn:microsoft.com/office/officeart/2005/8/layout/vList2"/>
    <dgm:cxn modelId="{B676FD9A-92D4-48CB-AF45-EA00C0AA7A8E}" type="presOf" srcId="{78297877-B4EF-41AC-B69E-1B905069BCA1}" destId="{906A0741-3A3D-4AB0-B6E3-02B6A2D5467E}" srcOrd="0" destOrd="0" presId="urn:microsoft.com/office/officeart/2005/8/layout/vList2"/>
    <dgm:cxn modelId="{6AA776B1-2D5C-4C48-9FA8-A18973B08F2B}" srcId="{78297877-B4EF-41AC-B69E-1B905069BCA1}" destId="{98767955-BE6A-4B4C-A47D-2B771B5FEB8B}" srcOrd="2" destOrd="0" parTransId="{E7D6A455-DB9B-49D3-ADB6-A15F9085A970}" sibTransId="{51D0F798-7CF9-4948-A717-3D0695C52855}"/>
    <dgm:cxn modelId="{E086D9B2-A3EC-4320-A2E4-7129114495C5}" srcId="{78297877-B4EF-41AC-B69E-1B905069BCA1}" destId="{6A37C954-7971-442C-B995-A57B1FBE431F}" srcOrd="3" destOrd="0" parTransId="{BDE28A58-95B3-4BC9-8761-F16D7F478832}" sibTransId="{9BD6D669-2B27-4CB7-A4C8-F5EF8D71FA47}"/>
    <dgm:cxn modelId="{AED9B3BA-4370-4693-8B02-889DADBF3BB0}" srcId="{78297877-B4EF-41AC-B69E-1B905069BCA1}" destId="{0B53CB4F-7345-4E08-9ECF-5D720F342695}" srcOrd="1" destOrd="0" parTransId="{3EEEC525-8034-4A4E-A81F-E7DEE1486F44}" sibTransId="{BF9EF4FD-53F6-4713-AA07-0E67FC1802D2}"/>
    <dgm:cxn modelId="{CD2DE5B4-A267-4A9C-8188-80A41B9376BD}" type="presParOf" srcId="{906A0741-3A3D-4AB0-B6E3-02B6A2D5467E}" destId="{BD19780B-ACE1-4AF8-BDFB-9E43393C51D8}" srcOrd="0" destOrd="0" presId="urn:microsoft.com/office/officeart/2005/8/layout/vList2"/>
    <dgm:cxn modelId="{4539C8A8-7CA8-4647-AF29-07C83BB01199}" type="presParOf" srcId="{906A0741-3A3D-4AB0-B6E3-02B6A2D5467E}" destId="{2D297C78-5024-4A17-94F1-3FAFCD295B0C}" srcOrd="1" destOrd="0" presId="urn:microsoft.com/office/officeart/2005/8/layout/vList2"/>
    <dgm:cxn modelId="{A358327B-9E12-413B-8D3B-F846623E6D33}" type="presParOf" srcId="{906A0741-3A3D-4AB0-B6E3-02B6A2D5467E}" destId="{9C429B24-B3D7-4390-927E-968923DB74CE}" srcOrd="2" destOrd="0" presId="urn:microsoft.com/office/officeart/2005/8/layout/vList2"/>
    <dgm:cxn modelId="{4D90FC94-0CDB-4806-8FAF-6B712378943C}" type="presParOf" srcId="{906A0741-3A3D-4AB0-B6E3-02B6A2D5467E}" destId="{AF21BD1C-B935-468C-AD65-1467C4333876}" srcOrd="3" destOrd="0" presId="urn:microsoft.com/office/officeart/2005/8/layout/vList2"/>
    <dgm:cxn modelId="{0FA56BA7-5C03-4202-99E8-6C8C3865FFE4}" type="presParOf" srcId="{906A0741-3A3D-4AB0-B6E3-02B6A2D5467E}" destId="{8CC59887-3D6C-4743-8EE3-3241FEC0F18E}" srcOrd="4" destOrd="0" presId="urn:microsoft.com/office/officeart/2005/8/layout/vList2"/>
    <dgm:cxn modelId="{FE3F3992-AC14-4A5C-AF90-397CCC7A4A63}" type="presParOf" srcId="{906A0741-3A3D-4AB0-B6E3-02B6A2D5467E}" destId="{B1D2C0AF-02B5-4838-A454-EE0B2A550C14}" srcOrd="5" destOrd="0" presId="urn:microsoft.com/office/officeart/2005/8/layout/vList2"/>
    <dgm:cxn modelId="{C802D580-57C0-4186-B7AC-1CFB4BFD128B}" type="presParOf" srcId="{906A0741-3A3D-4AB0-B6E3-02B6A2D5467E}" destId="{991FF237-53CF-4078-9F75-22F033C3F1EC}" srcOrd="6" destOrd="0" presId="urn:microsoft.com/office/officeart/2005/8/layout/vList2"/>
    <dgm:cxn modelId="{7313F768-0397-41B1-8369-517235085A91}" type="presParOf" srcId="{906A0741-3A3D-4AB0-B6E3-02B6A2D5467E}" destId="{527F4C75-0474-4167-B245-4329D360D01A}" srcOrd="7" destOrd="0" presId="urn:microsoft.com/office/officeart/2005/8/layout/vList2"/>
    <dgm:cxn modelId="{42521D74-1477-4C0D-B416-F30D848E9CD3}" type="presParOf" srcId="{906A0741-3A3D-4AB0-B6E3-02B6A2D5467E}" destId="{331FA8CD-5CFA-4ACD-A8E2-B5D10FC90F9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297877-B4EF-41AC-B69E-1B905069BC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9FA9F8-D9D8-4D83-9A89-E7CA2C099420}">
      <dgm:prSet/>
      <dgm:spPr/>
      <dgm:t>
        <a:bodyPr/>
        <a:lstStyle/>
        <a:p>
          <a:r>
            <a:rPr lang="en-US" dirty="0"/>
            <a:t>Angular 13</a:t>
          </a:r>
        </a:p>
      </dgm:t>
    </dgm:pt>
    <dgm:pt modelId="{5D720BD6-D2B8-4343-BF0C-4577EE0E079E}" type="parTrans" cxnId="{C4FD901E-9BC1-46ED-9B7F-8B064AAE7DC8}">
      <dgm:prSet/>
      <dgm:spPr/>
      <dgm:t>
        <a:bodyPr/>
        <a:lstStyle/>
        <a:p>
          <a:endParaRPr lang="en-US"/>
        </a:p>
      </dgm:t>
    </dgm:pt>
    <dgm:pt modelId="{A14FB673-8A33-4D8D-8E24-2281331959AD}" type="sibTrans" cxnId="{C4FD901E-9BC1-46ED-9B7F-8B064AAE7DC8}">
      <dgm:prSet/>
      <dgm:spPr/>
      <dgm:t>
        <a:bodyPr/>
        <a:lstStyle/>
        <a:p>
          <a:endParaRPr lang="en-US"/>
        </a:p>
      </dgm:t>
    </dgm:pt>
    <dgm:pt modelId="{98767955-BE6A-4B4C-A47D-2B771B5FEB8B}">
      <dgm:prSet/>
      <dgm:spPr/>
      <dgm:t>
        <a:bodyPr/>
        <a:lstStyle/>
        <a:p>
          <a:r>
            <a:rPr lang="en-US" dirty="0"/>
            <a:t>Spring Boot &amp; Spring Services</a:t>
          </a:r>
        </a:p>
      </dgm:t>
    </dgm:pt>
    <dgm:pt modelId="{51D0F798-7CF9-4948-A717-3D0695C52855}" type="sibTrans" cxnId="{6AA776B1-2D5C-4C48-9FA8-A18973B08F2B}">
      <dgm:prSet/>
      <dgm:spPr/>
      <dgm:t>
        <a:bodyPr/>
        <a:lstStyle/>
        <a:p>
          <a:endParaRPr lang="en-US"/>
        </a:p>
      </dgm:t>
    </dgm:pt>
    <dgm:pt modelId="{E7D6A455-DB9B-49D3-ADB6-A15F9085A970}" type="parTrans" cxnId="{6AA776B1-2D5C-4C48-9FA8-A18973B08F2B}">
      <dgm:prSet/>
      <dgm:spPr/>
      <dgm:t>
        <a:bodyPr/>
        <a:lstStyle/>
        <a:p>
          <a:endParaRPr lang="en-US"/>
        </a:p>
      </dgm:t>
    </dgm:pt>
    <dgm:pt modelId="{6A37C954-7971-442C-B995-A57B1FBE431F}">
      <dgm:prSet/>
      <dgm:spPr/>
      <dgm:t>
        <a:bodyPr/>
        <a:lstStyle/>
        <a:p>
          <a:r>
            <a:rPr lang="en-US" dirty="0"/>
            <a:t>Rest APIs</a:t>
          </a:r>
        </a:p>
      </dgm:t>
    </dgm:pt>
    <dgm:pt modelId="{9BD6D669-2B27-4CB7-A4C8-F5EF8D71FA47}" type="sibTrans" cxnId="{E086D9B2-A3EC-4320-A2E4-7129114495C5}">
      <dgm:prSet/>
      <dgm:spPr/>
      <dgm:t>
        <a:bodyPr/>
        <a:lstStyle/>
        <a:p>
          <a:endParaRPr lang="en-US"/>
        </a:p>
      </dgm:t>
    </dgm:pt>
    <dgm:pt modelId="{BDE28A58-95B3-4BC9-8761-F16D7F478832}" type="parTrans" cxnId="{E086D9B2-A3EC-4320-A2E4-7129114495C5}">
      <dgm:prSet/>
      <dgm:spPr/>
      <dgm:t>
        <a:bodyPr/>
        <a:lstStyle/>
        <a:p>
          <a:endParaRPr lang="en-US"/>
        </a:p>
      </dgm:t>
    </dgm:pt>
    <dgm:pt modelId="{E33A43FE-CFCD-4E22-A14E-CF85E551C449}">
      <dgm:prSet custT="1"/>
      <dgm:spPr/>
      <dgm:t>
        <a:bodyPr/>
        <a:lstStyle/>
        <a:p>
          <a:r>
            <a:rPr lang="en-US" sz="2800" dirty="0"/>
            <a:t>HTML</a:t>
          </a:r>
          <a:r>
            <a:rPr lang="en-US" sz="2000" dirty="0"/>
            <a:t>5</a:t>
          </a:r>
          <a:r>
            <a:rPr lang="en-US" sz="2800" dirty="0"/>
            <a:t>, CSS</a:t>
          </a:r>
          <a:r>
            <a:rPr lang="en-US" sz="2000" dirty="0"/>
            <a:t>3</a:t>
          </a:r>
          <a:r>
            <a:rPr lang="en-US" sz="2800" dirty="0"/>
            <a:t>, JS, Bootstrap</a:t>
          </a:r>
        </a:p>
      </dgm:t>
    </dgm:pt>
    <dgm:pt modelId="{CEFA85C3-B62A-40D4-8B26-42C154E68C9F}" type="parTrans" cxnId="{22B12DFF-2EE3-44CC-9BE4-EF8D8BF887FD}">
      <dgm:prSet/>
      <dgm:spPr/>
      <dgm:t>
        <a:bodyPr/>
        <a:lstStyle/>
        <a:p>
          <a:endParaRPr lang="en-US"/>
        </a:p>
      </dgm:t>
    </dgm:pt>
    <dgm:pt modelId="{D2186820-3A37-4815-9E5D-06DF91F5E072}" type="sibTrans" cxnId="{22B12DFF-2EE3-44CC-9BE4-EF8D8BF887FD}">
      <dgm:prSet/>
      <dgm:spPr/>
      <dgm:t>
        <a:bodyPr/>
        <a:lstStyle/>
        <a:p>
          <a:endParaRPr lang="en-US"/>
        </a:p>
      </dgm:t>
    </dgm:pt>
    <dgm:pt modelId="{304B84CB-E7E8-4970-898B-B5B70628F301}">
      <dgm:prSet/>
      <dgm:spPr/>
      <dgm:t>
        <a:bodyPr/>
        <a:lstStyle/>
        <a:p>
          <a:r>
            <a:rPr lang="en-US" dirty="0"/>
            <a:t>MySQL</a:t>
          </a:r>
        </a:p>
      </dgm:t>
    </dgm:pt>
    <dgm:pt modelId="{3F968D00-07E5-4ABE-BD8D-5A094CE3CFD4}" type="parTrans" cxnId="{FBA4CC1E-5B66-4D2C-8E38-B7C877E05B47}">
      <dgm:prSet/>
      <dgm:spPr/>
      <dgm:t>
        <a:bodyPr/>
        <a:lstStyle/>
        <a:p>
          <a:endParaRPr lang="en-US"/>
        </a:p>
      </dgm:t>
    </dgm:pt>
    <dgm:pt modelId="{0F880E72-2532-49DA-A7FD-CA45E82D9E9D}" type="sibTrans" cxnId="{FBA4CC1E-5B66-4D2C-8E38-B7C877E05B47}">
      <dgm:prSet/>
      <dgm:spPr/>
      <dgm:t>
        <a:bodyPr/>
        <a:lstStyle/>
        <a:p>
          <a:endParaRPr lang="en-US"/>
        </a:p>
      </dgm:t>
    </dgm:pt>
    <dgm:pt modelId="{906A0741-3A3D-4AB0-B6E3-02B6A2D5467E}" type="pres">
      <dgm:prSet presAssocID="{78297877-B4EF-41AC-B69E-1B905069BCA1}" presName="linear" presStyleCnt="0">
        <dgm:presLayoutVars>
          <dgm:animLvl val="lvl"/>
          <dgm:resizeHandles val="exact"/>
        </dgm:presLayoutVars>
      </dgm:prSet>
      <dgm:spPr/>
    </dgm:pt>
    <dgm:pt modelId="{BD19780B-ACE1-4AF8-BDFB-9E43393C51D8}" type="pres">
      <dgm:prSet presAssocID="{759FA9F8-D9D8-4D83-9A89-E7CA2C099420}" presName="parentText" presStyleLbl="node1" presStyleIdx="0" presStyleCnt="5" custLinFactNeighborX="23917" custLinFactNeighborY="13488">
        <dgm:presLayoutVars>
          <dgm:chMax val="0"/>
          <dgm:bulletEnabled val="1"/>
        </dgm:presLayoutVars>
      </dgm:prSet>
      <dgm:spPr/>
    </dgm:pt>
    <dgm:pt modelId="{2D297C78-5024-4A17-94F1-3FAFCD295B0C}" type="pres">
      <dgm:prSet presAssocID="{A14FB673-8A33-4D8D-8E24-2281331959AD}" presName="spacer" presStyleCnt="0"/>
      <dgm:spPr/>
    </dgm:pt>
    <dgm:pt modelId="{8CC59887-3D6C-4743-8EE3-3241FEC0F18E}" type="pres">
      <dgm:prSet presAssocID="{98767955-BE6A-4B4C-A47D-2B771B5FEB8B}" presName="parentText" presStyleLbl="node1" presStyleIdx="1" presStyleCnt="5" custLinFactNeighborX="246" custLinFactNeighborY="52134">
        <dgm:presLayoutVars>
          <dgm:chMax val="0"/>
          <dgm:bulletEnabled val="1"/>
        </dgm:presLayoutVars>
      </dgm:prSet>
      <dgm:spPr/>
    </dgm:pt>
    <dgm:pt modelId="{B1D2C0AF-02B5-4838-A454-EE0B2A550C14}" type="pres">
      <dgm:prSet presAssocID="{51D0F798-7CF9-4948-A717-3D0695C52855}" presName="spacer" presStyleCnt="0"/>
      <dgm:spPr/>
    </dgm:pt>
    <dgm:pt modelId="{991FF237-53CF-4078-9F75-22F033C3F1EC}" type="pres">
      <dgm:prSet presAssocID="{6A37C954-7971-442C-B995-A57B1FBE431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16EB6D-048E-4B6A-BB24-69FEA720C7FE}" type="pres">
      <dgm:prSet presAssocID="{9BD6D669-2B27-4CB7-A4C8-F5EF8D71FA47}" presName="spacer" presStyleCnt="0"/>
      <dgm:spPr/>
    </dgm:pt>
    <dgm:pt modelId="{B5FE9293-EEEC-41BC-BE47-C3411C6ED089}" type="pres">
      <dgm:prSet presAssocID="{304B84CB-E7E8-4970-898B-B5B70628F30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3FC9AF0-BE21-4024-AB21-064DB0B9AC41}" type="pres">
      <dgm:prSet presAssocID="{0F880E72-2532-49DA-A7FD-CA45E82D9E9D}" presName="spacer" presStyleCnt="0"/>
      <dgm:spPr/>
    </dgm:pt>
    <dgm:pt modelId="{F7C64C67-5671-4719-9255-AA95B7EBBBDB}" type="pres">
      <dgm:prSet presAssocID="{E33A43FE-CFCD-4E22-A14E-CF85E551C44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4FD901E-9BC1-46ED-9B7F-8B064AAE7DC8}" srcId="{78297877-B4EF-41AC-B69E-1B905069BCA1}" destId="{759FA9F8-D9D8-4D83-9A89-E7CA2C099420}" srcOrd="0" destOrd="0" parTransId="{5D720BD6-D2B8-4343-BF0C-4577EE0E079E}" sibTransId="{A14FB673-8A33-4D8D-8E24-2281331959AD}"/>
    <dgm:cxn modelId="{FBA4CC1E-5B66-4D2C-8E38-B7C877E05B47}" srcId="{78297877-B4EF-41AC-B69E-1B905069BCA1}" destId="{304B84CB-E7E8-4970-898B-B5B70628F301}" srcOrd="3" destOrd="0" parTransId="{3F968D00-07E5-4ABE-BD8D-5A094CE3CFD4}" sibTransId="{0F880E72-2532-49DA-A7FD-CA45E82D9E9D}"/>
    <dgm:cxn modelId="{76EF9584-C7A0-4EF9-AEFB-8C8985E24573}" type="presOf" srcId="{6A37C954-7971-442C-B995-A57B1FBE431F}" destId="{991FF237-53CF-4078-9F75-22F033C3F1EC}" srcOrd="0" destOrd="0" presId="urn:microsoft.com/office/officeart/2005/8/layout/vList2"/>
    <dgm:cxn modelId="{EFD1F987-1B2E-46DC-A204-0A03E853DE5F}" type="presOf" srcId="{98767955-BE6A-4B4C-A47D-2B771B5FEB8B}" destId="{8CC59887-3D6C-4743-8EE3-3241FEC0F18E}" srcOrd="0" destOrd="0" presId="urn:microsoft.com/office/officeart/2005/8/layout/vList2"/>
    <dgm:cxn modelId="{B4733390-8564-4B34-8BBD-6B8B75CE2DA1}" type="presOf" srcId="{304B84CB-E7E8-4970-898B-B5B70628F301}" destId="{B5FE9293-EEEC-41BC-BE47-C3411C6ED089}" srcOrd="0" destOrd="0" presId="urn:microsoft.com/office/officeart/2005/8/layout/vList2"/>
    <dgm:cxn modelId="{51A75895-4A56-41E2-A2E8-CF59ABA36674}" type="presOf" srcId="{E33A43FE-CFCD-4E22-A14E-CF85E551C449}" destId="{F7C64C67-5671-4719-9255-AA95B7EBBBDB}" srcOrd="0" destOrd="0" presId="urn:microsoft.com/office/officeart/2005/8/layout/vList2"/>
    <dgm:cxn modelId="{5C185A97-7FFB-4447-A397-8F941076A20C}" type="presOf" srcId="{759FA9F8-D9D8-4D83-9A89-E7CA2C099420}" destId="{BD19780B-ACE1-4AF8-BDFB-9E43393C51D8}" srcOrd="0" destOrd="0" presId="urn:microsoft.com/office/officeart/2005/8/layout/vList2"/>
    <dgm:cxn modelId="{B676FD9A-92D4-48CB-AF45-EA00C0AA7A8E}" type="presOf" srcId="{78297877-B4EF-41AC-B69E-1B905069BCA1}" destId="{906A0741-3A3D-4AB0-B6E3-02B6A2D5467E}" srcOrd="0" destOrd="0" presId="urn:microsoft.com/office/officeart/2005/8/layout/vList2"/>
    <dgm:cxn modelId="{6AA776B1-2D5C-4C48-9FA8-A18973B08F2B}" srcId="{78297877-B4EF-41AC-B69E-1B905069BCA1}" destId="{98767955-BE6A-4B4C-A47D-2B771B5FEB8B}" srcOrd="1" destOrd="0" parTransId="{E7D6A455-DB9B-49D3-ADB6-A15F9085A970}" sibTransId="{51D0F798-7CF9-4948-A717-3D0695C52855}"/>
    <dgm:cxn modelId="{E086D9B2-A3EC-4320-A2E4-7129114495C5}" srcId="{78297877-B4EF-41AC-B69E-1B905069BCA1}" destId="{6A37C954-7971-442C-B995-A57B1FBE431F}" srcOrd="2" destOrd="0" parTransId="{BDE28A58-95B3-4BC9-8761-F16D7F478832}" sibTransId="{9BD6D669-2B27-4CB7-A4C8-F5EF8D71FA47}"/>
    <dgm:cxn modelId="{22B12DFF-2EE3-44CC-9BE4-EF8D8BF887FD}" srcId="{78297877-B4EF-41AC-B69E-1B905069BCA1}" destId="{E33A43FE-CFCD-4E22-A14E-CF85E551C449}" srcOrd="4" destOrd="0" parTransId="{CEFA85C3-B62A-40D4-8B26-42C154E68C9F}" sibTransId="{D2186820-3A37-4815-9E5D-06DF91F5E072}"/>
    <dgm:cxn modelId="{CD2DE5B4-A267-4A9C-8188-80A41B9376BD}" type="presParOf" srcId="{906A0741-3A3D-4AB0-B6E3-02B6A2D5467E}" destId="{BD19780B-ACE1-4AF8-BDFB-9E43393C51D8}" srcOrd="0" destOrd="0" presId="urn:microsoft.com/office/officeart/2005/8/layout/vList2"/>
    <dgm:cxn modelId="{4539C8A8-7CA8-4647-AF29-07C83BB01199}" type="presParOf" srcId="{906A0741-3A3D-4AB0-B6E3-02B6A2D5467E}" destId="{2D297C78-5024-4A17-94F1-3FAFCD295B0C}" srcOrd="1" destOrd="0" presId="urn:microsoft.com/office/officeart/2005/8/layout/vList2"/>
    <dgm:cxn modelId="{0FA56BA7-5C03-4202-99E8-6C8C3865FFE4}" type="presParOf" srcId="{906A0741-3A3D-4AB0-B6E3-02B6A2D5467E}" destId="{8CC59887-3D6C-4743-8EE3-3241FEC0F18E}" srcOrd="2" destOrd="0" presId="urn:microsoft.com/office/officeart/2005/8/layout/vList2"/>
    <dgm:cxn modelId="{FE3F3992-AC14-4A5C-AF90-397CCC7A4A63}" type="presParOf" srcId="{906A0741-3A3D-4AB0-B6E3-02B6A2D5467E}" destId="{B1D2C0AF-02B5-4838-A454-EE0B2A550C14}" srcOrd="3" destOrd="0" presId="urn:microsoft.com/office/officeart/2005/8/layout/vList2"/>
    <dgm:cxn modelId="{C802D580-57C0-4186-B7AC-1CFB4BFD128B}" type="presParOf" srcId="{906A0741-3A3D-4AB0-B6E3-02B6A2D5467E}" destId="{991FF237-53CF-4078-9F75-22F033C3F1EC}" srcOrd="4" destOrd="0" presId="urn:microsoft.com/office/officeart/2005/8/layout/vList2"/>
    <dgm:cxn modelId="{CECAC308-9EDC-4CB8-A620-2B77F1D14A88}" type="presParOf" srcId="{906A0741-3A3D-4AB0-B6E3-02B6A2D5467E}" destId="{7116EB6D-048E-4B6A-BB24-69FEA720C7FE}" srcOrd="5" destOrd="0" presId="urn:microsoft.com/office/officeart/2005/8/layout/vList2"/>
    <dgm:cxn modelId="{E4012E48-416E-4E42-8B63-B6624609104F}" type="presParOf" srcId="{906A0741-3A3D-4AB0-B6E3-02B6A2D5467E}" destId="{B5FE9293-EEEC-41BC-BE47-C3411C6ED089}" srcOrd="6" destOrd="0" presId="urn:microsoft.com/office/officeart/2005/8/layout/vList2"/>
    <dgm:cxn modelId="{758EBAAA-F4DD-4ACF-9BBE-91FD3AE4A593}" type="presParOf" srcId="{906A0741-3A3D-4AB0-B6E3-02B6A2D5467E}" destId="{53FC9AF0-BE21-4024-AB21-064DB0B9AC41}" srcOrd="7" destOrd="0" presId="urn:microsoft.com/office/officeart/2005/8/layout/vList2"/>
    <dgm:cxn modelId="{2F1DAF59-232B-46B4-960C-1A9A650BBDE8}" type="presParOf" srcId="{906A0741-3A3D-4AB0-B6E3-02B6A2D5467E}" destId="{F7C64C67-5671-4719-9255-AA95B7EBBBD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9780B-ACE1-4AF8-BDFB-9E43393C51D8}">
      <dsp:nvSpPr>
        <dsp:cNvPr id="0" name=""/>
        <dsp:cNvSpPr/>
      </dsp:nvSpPr>
      <dsp:spPr>
        <a:xfrm>
          <a:off x="0" y="89500"/>
          <a:ext cx="515778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Eclipse &amp; STS</a:t>
          </a:r>
        </a:p>
      </dsp:txBody>
      <dsp:txXfrm>
        <a:off x="32784" y="122284"/>
        <a:ext cx="5092219" cy="606012"/>
      </dsp:txXfrm>
    </dsp:sp>
    <dsp:sp modelId="{9C429B24-B3D7-4390-927E-968923DB74CE}">
      <dsp:nvSpPr>
        <dsp:cNvPr id="0" name=""/>
        <dsp:cNvSpPr/>
      </dsp:nvSpPr>
      <dsp:spPr>
        <a:xfrm>
          <a:off x="0" y="754284"/>
          <a:ext cx="515778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MS Visual Studio Code</a:t>
          </a:r>
        </a:p>
      </dsp:txBody>
      <dsp:txXfrm>
        <a:off x="32784" y="787068"/>
        <a:ext cx="5092219" cy="606012"/>
      </dsp:txXfrm>
    </dsp:sp>
    <dsp:sp modelId="{8CC59887-3D6C-4743-8EE3-3241FEC0F18E}">
      <dsp:nvSpPr>
        <dsp:cNvPr id="0" name=""/>
        <dsp:cNvSpPr/>
      </dsp:nvSpPr>
      <dsp:spPr>
        <a:xfrm>
          <a:off x="0" y="1506504"/>
          <a:ext cx="515778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Google Devtools</a:t>
          </a:r>
        </a:p>
      </dsp:txBody>
      <dsp:txXfrm>
        <a:off x="32784" y="1539288"/>
        <a:ext cx="5092219" cy="606012"/>
      </dsp:txXfrm>
    </dsp:sp>
    <dsp:sp modelId="{991FF237-53CF-4078-9F75-22F033C3F1EC}">
      <dsp:nvSpPr>
        <dsp:cNvPr id="0" name=""/>
        <dsp:cNvSpPr/>
      </dsp:nvSpPr>
      <dsp:spPr>
        <a:xfrm>
          <a:off x="0" y="2258724"/>
          <a:ext cx="515778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MySQL Workbench</a:t>
          </a:r>
        </a:p>
      </dsp:txBody>
      <dsp:txXfrm>
        <a:off x="32784" y="2291508"/>
        <a:ext cx="5092219" cy="606012"/>
      </dsp:txXfrm>
    </dsp:sp>
    <dsp:sp modelId="{331FA8CD-5CFA-4ACD-A8E2-B5D10FC90F98}">
      <dsp:nvSpPr>
        <dsp:cNvPr id="0" name=""/>
        <dsp:cNvSpPr/>
      </dsp:nvSpPr>
      <dsp:spPr>
        <a:xfrm>
          <a:off x="0" y="3010944"/>
          <a:ext cx="515778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Postman</a:t>
          </a:r>
        </a:p>
      </dsp:txBody>
      <dsp:txXfrm>
        <a:off x="32784" y="3043728"/>
        <a:ext cx="5092219" cy="6060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9780B-ACE1-4AF8-BDFB-9E43393C51D8}">
      <dsp:nvSpPr>
        <dsp:cNvPr id="0" name=""/>
        <dsp:cNvSpPr/>
      </dsp:nvSpPr>
      <dsp:spPr>
        <a:xfrm>
          <a:off x="0" y="12940"/>
          <a:ext cx="515778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Angular 13</a:t>
          </a:r>
        </a:p>
      </dsp:txBody>
      <dsp:txXfrm>
        <a:off x="32784" y="45724"/>
        <a:ext cx="5092219" cy="606012"/>
      </dsp:txXfrm>
    </dsp:sp>
    <dsp:sp modelId="{8CC59887-3D6C-4743-8EE3-3241FEC0F18E}">
      <dsp:nvSpPr>
        <dsp:cNvPr id="0" name=""/>
        <dsp:cNvSpPr/>
      </dsp:nvSpPr>
      <dsp:spPr>
        <a:xfrm>
          <a:off x="0" y="796324"/>
          <a:ext cx="515778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Spring Boot &amp; Spring Services</a:t>
          </a:r>
        </a:p>
      </dsp:txBody>
      <dsp:txXfrm>
        <a:off x="32784" y="829108"/>
        <a:ext cx="5092219" cy="606012"/>
      </dsp:txXfrm>
    </dsp:sp>
    <dsp:sp modelId="{991FF237-53CF-4078-9F75-22F033C3F1EC}">
      <dsp:nvSpPr>
        <dsp:cNvPr id="0" name=""/>
        <dsp:cNvSpPr/>
      </dsp:nvSpPr>
      <dsp:spPr>
        <a:xfrm>
          <a:off x="0" y="1506504"/>
          <a:ext cx="515778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Rest APIs</a:t>
          </a:r>
        </a:p>
      </dsp:txBody>
      <dsp:txXfrm>
        <a:off x="32784" y="1539288"/>
        <a:ext cx="5092219" cy="606012"/>
      </dsp:txXfrm>
    </dsp:sp>
    <dsp:sp modelId="{B5FE9293-EEEC-41BC-BE47-C3411C6ED089}">
      <dsp:nvSpPr>
        <dsp:cNvPr id="0" name=""/>
        <dsp:cNvSpPr/>
      </dsp:nvSpPr>
      <dsp:spPr>
        <a:xfrm>
          <a:off x="0" y="2258724"/>
          <a:ext cx="515778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MySQL</a:t>
          </a:r>
        </a:p>
      </dsp:txBody>
      <dsp:txXfrm>
        <a:off x="32784" y="2291508"/>
        <a:ext cx="5092219" cy="606012"/>
      </dsp:txXfrm>
    </dsp:sp>
    <dsp:sp modelId="{F7C64C67-5671-4719-9255-AA95B7EBBBDB}">
      <dsp:nvSpPr>
        <dsp:cNvPr id="0" name=""/>
        <dsp:cNvSpPr/>
      </dsp:nvSpPr>
      <dsp:spPr>
        <a:xfrm>
          <a:off x="0" y="3010944"/>
          <a:ext cx="5157787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HTML</a:t>
          </a:r>
          <a:r>
            <a:rPr lang="en-US" sz="2000" kern="1200" dirty="0"/>
            <a:t>5</a:t>
          </a:r>
          <a:r>
            <a:rPr lang="en-US" sz="2800" kern="1200" dirty="0"/>
            <a:t>, CSS</a:t>
          </a:r>
          <a:r>
            <a:rPr lang="en-US" sz="2000" kern="1200" dirty="0"/>
            <a:t>3</a:t>
          </a:r>
          <a:r>
            <a:rPr lang="en-US" sz="2800" kern="1200" dirty="0"/>
            <a:t>, JS, Bootstrap</a:t>
          </a:r>
        </a:p>
      </dsp:txBody>
      <dsp:txXfrm>
        <a:off x="32784" y="3043728"/>
        <a:ext cx="5092219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AEAEEF-795F-E1DC-6B6A-65D274DAA5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8FB0E-5D94-396F-F786-6D64F0217B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3426D-295F-4EBB-95C4-0BC73A8FE1A5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B310F-9891-D0DB-43FA-EFE9BB2835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B9A6E-0E50-CE64-4F0D-0FE89BFB52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A6FEB-D8C4-485F-8033-3EABCBB6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45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D21F0-8341-4E70-9546-DD906E96075A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5A886-B363-44C0-9AE2-2C208C01C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366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B32F1-362E-4AEE-0851-BC50BAC3A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FD385-0160-0557-E4E5-5C6970F8A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F0BC7-7B35-53E7-A6DD-52A2081F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756-44AA-4D72-BD15-C37A94FEEAD3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BA34F-812D-3D3E-D8D0-793587A3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F0960-D83A-BF2B-50FD-F6AD7A80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BF-0443-4BA7-BAF9-575BA711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6A2C-D5EB-B620-80B5-B7CD08E07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E3A97-489D-A7A8-3111-4D3786401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62610-F91E-FE05-A840-1601FFEB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87A10-DCD2-4132-B2FC-76A2F26AE739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7A50-94B9-5F00-8759-27AF5E04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4F0D3-975A-EB18-9BBE-5ABD1176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BF-0443-4BA7-BAF9-575BA711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1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EDBB1D-0C9A-721C-D931-157ADD372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261FE-06AF-E1D9-527D-4BA4EE8D1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89945-A26E-11D1-014C-F34A0549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7E084-0D71-4E1C-89CA-010E47904B11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009D-CA14-E18A-2D65-4F3B0F590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66DB2-9B5F-584C-08B5-1C413E77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BF-0443-4BA7-BAF9-575BA711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81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3F21-761A-10C1-2A61-BDD4763B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1367-FD27-3884-D119-35DFF1E7F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95687-E7A3-4C4F-859B-33C1F2189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30BC-C8B1-40A4-B1C9-9099542A2862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E29B-707B-851A-820A-D41F3FAB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2EB6-296D-5027-EDC7-C6CB36DF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BF-0443-4BA7-BAF9-575BA711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6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8DD6-0883-4444-3FD5-447D613A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B509D-1E0A-35D7-8022-F718F5A29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8F738-7D43-A3F1-1999-A65F8272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C942-78E9-4AC3-8565-1A57C6C684FC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3933C-4A87-D2F5-EE16-2D61F733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87DBE-E0AC-EFE6-B5EA-9FF2D234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BF-0443-4BA7-BAF9-575BA711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6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728F-D7B3-F288-BE73-9FEB51C2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99782-2B2D-B457-5E3C-61235F3CF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8218A-C37D-CE31-DAC2-76EECD58C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AFFCD-3D32-E7CD-3857-65B13984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2579-7844-4EC3-842E-96F186A48756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395EF-55A7-EC61-1DC9-ADABAE49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7D95F-188C-BE2E-B5FA-5DAB7198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BF-0443-4BA7-BAF9-575BA711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0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51C0-6BF9-E6E3-1444-8BC22EF7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881D-8252-4902-D219-70356ED0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C7EA25-919D-BCF2-6416-F02BA447F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345EB-8DDF-C33B-A147-A003D5571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50601-98AB-9067-BB43-BD4AE598E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5C494-2D99-E80C-6656-6783B395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4214A-84F2-410D-A3FF-B61B66B22793}" type="datetime1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B7BB4-D9BB-AD48-3C05-CE17FE3C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E1F9BC-1B94-2BCD-980F-DED8A2BA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BF-0443-4BA7-BAF9-575BA711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5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7476-65BE-8892-2D54-2030EB27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DAC5A-6081-BA86-C55E-D692229D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7ABAD-3552-4EB3-A494-54F290ECF616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B7D8E-02BA-87F8-9EA2-A39345BA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F6C23-C22D-6E9C-FCC4-78668C8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BF-0443-4BA7-BAF9-575BA711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2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13F0D-C3F5-B688-9AF2-57E83F94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2FE7E-0045-47F0-BFD1-9A49A78253CB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2C896-B587-2BF5-1336-D3CF89B1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C2CDC-65E0-1A12-9E05-A059ADFE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BF-0443-4BA7-BAF9-575BA711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5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F338-948F-7C2F-D699-0766B70E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85F23-3F7F-6D41-CFC6-B350ED19E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8FCC4-B5D3-A706-DA41-09B98B32F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B320-12EC-18B0-2AAB-0425737F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5DA6A-B475-46EA-92C8-9CE7EA130F1D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F6388-0484-F3CC-E00C-03DE73993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53E59-DE83-4728-398C-B3F49021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BF-0443-4BA7-BAF9-575BA711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8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C59B-1E19-D38C-99E4-7E755BE5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278C7-636D-3283-21FE-8FE814251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42FF8-0563-22EC-FB35-647CBF95E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89395-3589-B4DB-82E6-230B4890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9559-50A6-4879-B8DA-B4872573F68D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6E74B-1987-F3AC-D32F-31C48F91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0C23D-F1A5-90E1-E96E-964C9E4C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A4ABF-0443-4BA7-BAF9-575BA711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9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1D3DD-4ED9-7A51-BBC0-248B8CA8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F7132-9B13-2AC3-86AB-088248600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9677E-EF05-5922-6401-9C04D9BFE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EFE78-F374-4781-A9FA-69651079DE86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D0C4D-8B58-2501-E769-2A630589C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83A99-F829-926D-E116-4C1173D3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4ABF-0443-4BA7-BAF9-575BA7114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5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B7B0-9D9F-F2E4-7674-3509A6886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GenC</a:t>
            </a:r>
            <a:r>
              <a:rPr lang="en-US" dirty="0"/>
              <a:t> Mentorship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EE43A-1AE2-C52C-30A1-483CB30A24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Gaming App Case Study</a:t>
            </a:r>
          </a:p>
        </p:txBody>
      </p:sp>
    </p:spTree>
    <p:extLst>
      <p:ext uri="{BB962C8B-B14F-4D97-AF65-F5344CB8AC3E}">
        <p14:creationId xmlns:p14="http://schemas.microsoft.com/office/powerpoint/2010/main" val="3288130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BF754-8774-7307-4574-609D6886237B}"/>
              </a:ext>
            </a:extLst>
          </p:cNvPr>
          <p:cNvSpPr/>
          <p:nvPr/>
        </p:nvSpPr>
        <p:spPr>
          <a:xfrm>
            <a:off x="3899475" y="360770"/>
            <a:ext cx="43930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Screen #2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9C0002-85F5-39DC-5579-98543162A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93" y="1284100"/>
            <a:ext cx="3168813" cy="452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1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BF754-8774-7307-4574-609D6886237B}"/>
              </a:ext>
            </a:extLst>
          </p:cNvPr>
          <p:cNvSpPr/>
          <p:nvPr/>
        </p:nvSpPr>
        <p:spPr>
          <a:xfrm>
            <a:off x="3899475" y="360770"/>
            <a:ext cx="43930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Screen #3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423D44-29CD-197D-A0F3-8B2E19A01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966" y="1284100"/>
            <a:ext cx="3264068" cy="498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2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BF754-8774-7307-4574-609D6886237B}"/>
              </a:ext>
            </a:extLst>
          </p:cNvPr>
          <p:cNvSpPr/>
          <p:nvPr/>
        </p:nvSpPr>
        <p:spPr>
          <a:xfrm>
            <a:off x="4741308" y="360770"/>
            <a:ext cx="2709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Sprint #1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6654C8-5A06-833B-C424-2D9E1AA46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64155"/>
              </p:ext>
            </p:extLst>
          </p:nvPr>
        </p:nvGraphicFramePr>
        <p:xfrm>
          <a:off x="838199" y="1791919"/>
          <a:ext cx="10765222" cy="15076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1503">
                  <a:extLst>
                    <a:ext uri="{9D8B030D-6E8A-4147-A177-3AD203B41FA5}">
                      <a16:colId xmlns:a16="http://schemas.microsoft.com/office/drawing/2014/main" val="3160055757"/>
                    </a:ext>
                  </a:extLst>
                </a:gridCol>
                <a:gridCol w="1774109">
                  <a:extLst>
                    <a:ext uri="{9D8B030D-6E8A-4147-A177-3AD203B41FA5}">
                      <a16:colId xmlns:a16="http://schemas.microsoft.com/office/drawing/2014/main" val="611223542"/>
                    </a:ext>
                  </a:extLst>
                </a:gridCol>
                <a:gridCol w="5475191">
                  <a:extLst>
                    <a:ext uri="{9D8B030D-6E8A-4147-A177-3AD203B41FA5}">
                      <a16:colId xmlns:a16="http://schemas.microsoft.com/office/drawing/2014/main" val="1426969295"/>
                    </a:ext>
                  </a:extLst>
                </a:gridCol>
                <a:gridCol w="2594419">
                  <a:extLst>
                    <a:ext uri="{9D8B030D-6E8A-4147-A177-3AD203B41FA5}">
                      <a16:colId xmlns:a16="http://schemas.microsoft.com/office/drawing/2014/main" val="3492340040"/>
                    </a:ext>
                  </a:extLst>
                </a:gridCol>
              </a:tblGrid>
              <a:tr h="59392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Story #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Story Name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Story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Development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4199735"/>
                  </a:ext>
                </a:extLst>
              </a:tr>
              <a:tr h="456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US_01</a:t>
                      </a:r>
                    </a:p>
                  </a:txBody>
                  <a:tcPr marL="68580" marR="68580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Functionality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an public user I should be able to register to Gaming app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Front end, Backend and DB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108368"/>
                  </a:ext>
                </a:extLst>
              </a:tr>
              <a:tr h="45684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US_02</a:t>
                      </a:r>
                    </a:p>
                  </a:txBody>
                  <a:tcPr marL="68580" marR="68580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User Functionality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 an gaming app user I should be able to login to Gaming app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Front end, Backend and DB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14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06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06E45-3BAF-8313-9443-DF98FBE5E03B}"/>
              </a:ext>
            </a:extLst>
          </p:cNvPr>
          <p:cNvSpPr txBox="1"/>
          <p:nvPr/>
        </p:nvSpPr>
        <p:spPr>
          <a:xfrm>
            <a:off x="1229710" y="2415965"/>
            <a:ext cx="937522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42424"/>
                </a:solidFill>
                <a:effectLst/>
              </a:rPr>
              <a:t>Introduction</a:t>
            </a:r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:</a:t>
            </a:r>
          </a:p>
          <a:p>
            <a:pPr algn="l"/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  <a:p>
            <a:pPr algn="l"/>
            <a:r>
              <a:rPr lang="en-US" b="0" i="0" dirty="0">
                <a:solidFill>
                  <a:srgbClr val="242424"/>
                </a:solidFill>
                <a:effectLst/>
              </a:rPr>
              <a:t>Gaming App is a popular online fantasy sports platform that allows users to create and manage their own virtual teams based on real-life players from various sports, such as cricket, football, basketball, and more. Users participate in contests by selecting a team of players, who earn points based on their actual performance in real-world matches.</a:t>
            </a:r>
          </a:p>
          <a:p>
            <a:pPr algn="l"/>
            <a:endParaRPr lang="en-US" dirty="0">
              <a:solidFill>
                <a:srgbClr val="242424"/>
              </a:solidFill>
            </a:endParaRPr>
          </a:p>
          <a:p>
            <a:pPr algn="l"/>
            <a:endParaRPr lang="en-US" b="0" i="0" dirty="0">
              <a:solidFill>
                <a:srgbClr val="242424"/>
              </a:solidFill>
              <a:effectLst/>
            </a:endParaRPr>
          </a:p>
          <a:p>
            <a:pPr algn="l"/>
            <a:endParaRPr lang="en-US" b="0" i="0" dirty="0">
              <a:solidFill>
                <a:srgbClr val="242424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6E78A-4B6C-AAB1-6697-3443483A167C}"/>
              </a:ext>
            </a:extLst>
          </p:cNvPr>
          <p:cNvSpPr/>
          <p:nvPr/>
        </p:nvSpPr>
        <p:spPr>
          <a:xfrm>
            <a:off x="3229051" y="1064963"/>
            <a:ext cx="460115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Gaming App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154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06E45-3BAF-8313-9443-DF98FBE5E03B}"/>
              </a:ext>
            </a:extLst>
          </p:cNvPr>
          <p:cNvSpPr txBox="1"/>
          <p:nvPr/>
        </p:nvSpPr>
        <p:spPr>
          <a:xfrm>
            <a:off x="1187668" y="1779687"/>
            <a:ext cx="1028962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User registration and authentication: The app should allow users to register and log in using their email, mobile number.</a:t>
            </a:r>
          </a:p>
          <a:p>
            <a:pPr algn="l"/>
            <a:endParaRPr lang="en-US" b="0" i="0" dirty="0">
              <a:solidFill>
                <a:srgbClr val="242424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Profile management: Users should be able to update their personal information, change passwords, and manage their payment methods.</a:t>
            </a:r>
          </a:p>
          <a:p>
            <a:pPr algn="l"/>
            <a:endParaRPr lang="en-US" b="0" i="0" dirty="0">
              <a:solidFill>
                <a:srgbClr val="242424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Team creation and editing: Users should be able to create and edit their virtual teams, selecting players based on the available budget and position constraints.</a:t>
            </a:r>
          </a:p>
          <a:p>
            <a:pPr algn="l"/>
            <a:endParaRPr lang="en-US" b="0" i="0" dirty="0">
              <a:solidFill>
                <a:srgbClr val="242424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Contest creation and participation: The app should offer various contest formats and allow users to join or create contests with customizable entry fees, prize pools, and rules.</a:t>
            </a:r>
          </a:p>
          <a:p>
            <a:pPr algn="l"/>
            <a:endParaRPr lang="en-US" b="0" i="0" dirty="0">
              <a:solidFill>
                <a:srgbClr val="242424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Live match updates and scoring: The app should display live match updates and automatically calculate team scores based on player performance data.</a:t>
            </a:r>
          </a:p>
          <a:p>
            <a:pPr algn="l"/>
            <a:endParaRPr lang="en-US" b="0" i="0" dirty="0">
              <a:solidFill>
                <a:srgbClr val="242424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</a:rPr>
              <a:t>Leaderboard and rankings: Users should be able to view contest leaderboards and their overall rankings based on their team’s performance.</a:t>
            </a:r>
          </a:p>
          <a:p>
            <a:pPr algn="l"/>
            <a:endParaRPr lang="en-US" b="0" i="0" dirty="0">
              <a:solidFill>
                <a:srgbClr val="242424"/>
              </a:solidFill>
              <a:effectLst/>
            </a:endParaRPr>
          </a:p>
          <a:p>
            <a:pPr algn="l"/>
            <a:endParaRPr lang="en-US" b="0" i="0" dirty="0">
              <a:solidFill>
                <a:srgbClr val="242424"/>
              </a:solidFill>
              <a:effectLst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6E78A-4B6C-AAB1-6697-3443483A167C}"/>
              </a:ext>
            </a:extLst>
          </p:cNvPr>
          <p:cNvSpPr/>
          <p:nvPr/>
        </p:nvSpPr>
        <p:spPr>
          <a:xfrm>
            <a:off x="1618593" y="676081"/>
            <a:ext cx="820857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Gaming App Functionalities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849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96E78A-4B6C-AAB1-6697-3443483A167C}"/>
              </a:ext>
            </a:extLst>
          </p:cNvPr>
          <p:cNvSpPr/>
          <p:nvPr/>
        </p:nvSpPr>
        <p:spPr>
          <a:xfrm>
            <a:off x="2693259" y="668337"/>
            <a:ext cx="660863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 and Technologies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9F91F13A-14C9-8502-54AB-44A60E78BDCC}"/>
              </a:ext>
            </a:extLst>
          </p:cNvPr>
          <p:cNvSpPr txBox="1">
            <a:spLocks/>
          </p:cNvSpPr>
          <p:nvPr/>
        </p:nvSpPr>
        <p:spPr>
          <a:xfrm>
            <a:off x="839788" y="1837327"/>
            <a:ext cx="5157787" cy="51158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Tools Required</a:t>
            </a:r>
            <a:endParaRPr lang="en-US" sz="3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5632DF-52C7-F03B-F455-FC807C48F2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650664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1C493F5-A872-52DE-94B7-E8B60A096325}"/>
              </a:ext>
            </a:extLst>
          </p:cNvPr>
          <p:cNvSpPr txBox="1">
            <a:spLocks/>
          </p:cNvSpPr>
          <p:nvPr/>
        </p:nvSpPr>
        <p:spPr>
          <a:xfrm>
            <a:off x="6172200" y="1860581"/>
            <a:ext cx="5183188" cy="46507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Technology  Used</a:t>
            </a:r>
            <a:endParaRPr lang="en-US" sz="32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53AFAE7-ABB3-6348-A821-3A49A80EF8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3718731"/>
              </p:ext>
            </p:extLst>
          </p:nvPr>
        </p:nvGraphicFramePr>
        <p:xfrm>
          <a:off x="6172200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9126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4E2492-155E-52D7-BACA-6C54AE1FCFFD}"/>
              </a:ext>
            </a:extLst>
          </p:cNvPr>
          <p:cNvSpPr/>
          <p:nvPr/>
        </p:nvSpPr>
        <p:spPr>
          <a:xfrm>
            <a:off x="1566041" y="1476703"/>
            <a:ext cx="9669517" cy="502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BF754-8774-7307-4574-609D6886237B}"/>
              </a:ext>
            </a:extLst>
          </p:cNvPr>
          <p:cNvSpPr/>
          <p:nvPr/>
        </p:nvSpPr>
        <p:spPr>
          <a:xfrm>
            <a:off x="2565999" y="360770"/>
            <a:ext cx="7060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Registration Screen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6B1505-8D84-67CA-C3F8-40C1E10CE30F}"/>
              </a:ext>
            </a:extLst>
          </p:cNvPr>
          <p:cNvSpPr/>
          <p:nvPr/>
        </p:nvSpPr>
        <p:spPr>
          <a:xfrm>
            <a:off x="4267201" y="2567085"/>
            <a:ext cx="3678621" cy="504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Last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BC54BC-2A65-69BC-96C4-E8201EAF3D2E}"/>
              </a:ext>
            </a:extLst>
          </p:cNvPr>
          <p:cNvSpPr/>
          <p:nvPr/>
        </p:nvSpPr>
        <p:spPr>
          <a:xfrm>
            <a:off x="4267200" y="3274956"/>
            <a:ext cx="3678621" cy="504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431F-5069-5443-D783-50AF15AC94A8}"/>
              </a:ext>
            </a:extLst>
          </p:cNvPr>
          <p:cNvSpPr/>
          <p:nvPr/>
        </p:nvSpPr>
        <p:spPr>
          <a:xfrm>
            <a:off x="4571999" y="5626575"/>
            <a:ext cx="1187669" cy="395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71DE41-F49A-3024-DD05-1DFF4B5CC1D9}"/>
              </a:ext>
            </a:extLst>
          </p:cNvPr>
          <p:cNvSpPr/>
          <p:nvPr/>
        </p:nvSpPr>
        <p:spPr>
          <a:xfrm>
            <a:off x="6432334" y="5626575"/>
            <a:ext cx="1187669" cy="395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539924-92AF-4972-36B8-94C61D4904FB}"/>
              </a:ext>
            </a:extLst>
          </p:cNvPr>
          <p:cNvSpPr/>
          <p:nvPr/>
        </p:nvSpPr>
        <p:spPr>
          <a:xfrm>
            <a:off x="4256689" y="1869985"/>
            <a:ext cx="3678621" cy="504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First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DB437-A36C-A401-3C0B-260EDCC3E234}"/>
              </a:ext>
            </a:extLst>
          </p:cNvPr>
          <p:cNvSpPr/>
          <p:nvPr/>
        </p:nvSpPr>
        <p:spPr>
          <a:xfrm>
            <a:off x="4256687" y="3991234"/>
            <a:ext cx="3678621" cy="504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11F4-700B-20D6-3E76-689E5EEEB887}"/>
              </a:ext>
            </a:extLst>
          </p:cNvPr>
          <p:cNvSpPr/>
          <p:nvPr/>
        </p:nvSpPr>
        <p:spPr>
          <a:xfrm>
            <a:off x="4267200" y="4728797"/>
            <a:ext cx="3678621" cy="504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 Number</a:t>
            </a:r>
          </a:p>
        </p:txBody>
      </p:sp>
    </p:spTree>
    <p:extLst>
      <p:ext uri="{BB962C8B-B14F-4D97-AF65-F5344CB8AC3E}">
        <p14:creationId xmlns:p14="http://schemas.microsoft.com/office/powerpoint/2010/main" val="703822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4E2492-155E-52D7-BACA-6C54AE1FCFFD}"/>
              </a:ext>
            </a:extLst>
          </p:cNvPr>
          <p:cNvSpPr/>
          <p:nvPr/>
        </p:nvSpPr>
        <p:spPr>
          <a:xfrm>
            <a:off x="1566041" y="1476703"/>
            <a:ext cx="9669517" cy="502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BF754-8774-7307-4574-609D6886237B}"/>
              </a:ext>
            </a:extLst>
          </p:cNvPr>
          <p:cNvSpPr/>
          <p:nvPr/>
        </p:nvSpPr>
        <p:spPr>
          <a:xfrm>
            <a:off x="3494712" y="360770"/>
            <a:ext cx="520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Login Screen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6B1505-8D84-67CA-C3F8-40C1E10CE30F}"/>
              </a:ext>
            </a:extLst>
          </p:cNvPr>
          <p:cNvSpPr/>
          <p:nvPr/>
        </p:nvSpPr>
        <p:spPr>
          <a:xfrm>
            <a:off x="4267200" y="2406869"/>
            <a:ext cx="3678621" cy="504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BC54BC-2A65-69BC-96C4-E8201EAF3D2E}"/>
              </a:ext>
            </a:extLst>
          </p:cNvPr>
          <p:cNvSpPr/>
          <p:nvPr/>
        </p:nvSpPr>
        <p:spPr>
          <a:xfrm>
            <a:off x="4256689" y="3176751"/>
            <a:ext cx="3678621" cy="504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431F-5069-5443-D783-50AF15AC94A8}"/>
              </a:ext>
            </a:extLst>
          </p:cNvPr>
          <p:cNvSpPr/>
          <p:nvPr/>
        </p:nvSpPr>
        <p:spPr>
          <a:xfrm>
            <a:off x="4603530" y="4499346"/>
            <a:ext cx="1187669" cy="395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71DE41-F49A-3024-DD05-1DFF4B5CC1D9}"/>
              </a:ext>
            </a:extLst>
          </p:cNvPr>
          <p:cNvSpPr/>
          <p:nvPr/>
        </p:nvSpPr>
        <p:spPr>
          <a:xfrm>
            <a:off x="6306206" y="4513402"/>
            <a:ext cx="1187669" cy="395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3C40C3-048F-A96D-1AEB-1B28DF19BD39}"/>
              </a:ext>
            </a:extLst>
          </p:cNvPr>
          <p:cNvSpPr txBox="1"/>
          <p:nvPr/>
        </p:nvSpPr>
        <p:spPr>
          <a:xfrm>
            <a:off x="6106510" y="3878757"/>
            <a:ext cx="194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Forgot password ?</a:t>
            </a:r>
          </a:p>
        </p:txBody>
      </p:sp>
    </p:spTree>
    <p:extLst>
      <p:ext uri="{BB962C8B-B14F-4D97-AF65-F5344CB8AC3E}">
        <p14:creationId xmlns:p14="http://schemas.microsoft.com/office/powerpoint/2010/main" val="68524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4E2492-155E-52D7-BACA-6C54AE1FCFFD}"/>
              </a:ext>
            </a:extLst>
          </p:cNvPr>
          <p:cNvSpPr/>
          <p:nvPr/>
        </p:nvSpPr>
        <p:spPr>
          <a:xfrm>
            <a:off x="1566041" y="1476703"/>
            <a:ext cx="9669517" cy="502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BF754-8774-7307-4574-609D6886237B}"/>
              </a:ext>
            </a:extLst>
          </p:cNvPr>
          <p:cNvSpPr/>
          <p:nvPr/>
        </p:nvSpPr>
        <p:spPr>
          <a:xfrm>
            <a:off x="3225408" y="360770"/>
            <a:ext cx="57411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Login Screen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6B1505-8D84-67CA-C3F8-40C1E10CE30F}"/>
              </a:ext>
            </a:extLst>
          </p:cNvPr>
          <p:cNvSpPr/>
          <p:nvPr/>
        </p:nvSpPr>
        <p:spPr>
          <a:xfrm>
            <a:off x="4267200" y="2406869"/>
            <a:ext cx="3678621" cy="504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BC54BC-2A65-69BC-96C4-E8201EAF3D2E}"/>
              </a:ext>
            </a:extLst>
          </p:cNvPr>
          <p:cNvSpPr/>
          <p:nvPr/>
        </p:nvSpPr>
        <p:spPr>
          <a:xfrm>
            <a:off x="4256689" y="3176751"/>
            <a:ext cx="3678621" cy="5044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C431F-5069-5443-D783-50AF15AC94A8}"/>
              </a:ext>
            </a:extLst>
          </p:cNvPr>
          <p:cNvSpPr/>
          <p:nvPr/>
        </p:nvSpPr>
        <p:spPr>
          <a:xfrm>
            <a:off x="5502164" y="4450715"/>
            <a:ext cx="1187669" cy="3958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3C40C3-048F-A96D-1AEB-1B28DF19BD39}"/>
              </a:ext>
            </a:extLst>
          </p:cNvPr>
          <p:cNvSpPr txBox="1"/>
          <p:nvPr/>
        </p:nvSpPr>
        <p:spPr>
          <a:xfrm>
            <a:off x="6106510" y="3878757"/>
            <a:ext cx="194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Forgot password ?</a:t>
            </a:r>
          </a:p>
        </p:txBody>
      </p:sp>
    </p:spTree>
    <p:extLst>
      <p:ext uri="{BB962C8B-B14F-4D97-AF65-F5344CB8AC3E}">
        <p14:creationId xmlns:p14="http://schemas.microsoft.com/office/powerpoint/2010/main" val="367975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4E2492-155E-52D7-BACA-6C54AE1FCFFD}"/>
              </a:ext>
            </a:extLst>
          </p:cNvPr>
          <p:cNvSpPr/>
          <p:nvPr/>
        </p:nvSpPr>
        <p:spPr>
          <a:xfrm>
            <a:off x="1555530" y="1476704"/>
            <a:ext cx="9669517" cy="5020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5C7638-D826-D3BF-B809-7D6513C03840}"/>
              </a:ext>
            </a:extLst>
          </p:cNvPr>
          <p:cNvSpPr/>
          <p:nvPr/>
        </p:nvSpPr>
        <p:spPr>
          <a:xfrm>
            <a:off x="1786759" y="1986455"/>
            <a:ext cx="165012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 Logo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FD1CAC-1319-BBA7-8F71-82364F8E5353}"/>
              </a:ext>
            </a:extLst>
          </p:cNvPr>
          <p:cNvSpPr/>
          <p:nvPr/>
        </p:nvSpPr>
        <p:spPr>
          <a:xfrm>
            <a:off x="1786759" y="3147847"/>
            <a:ext cx="1650125" cy="26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Match Fixtures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556F86-2B89-4D7B-9481-EB7EA65E0DED}"/>
              </a:ext>
            </a:extLst>
          </p:cNvPr>
          <p:cNvSpPr/>
          <p:nvPr/>
        </p:nvSpPr>
        <p:spPr>
          <a:xfrm>
            <a:off x="1786759" y="3526218"/>
            <a:ext cx="1650125" cy="26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Match Results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154B53-1B05-C57D-5EFE-ADA78C4C71AD}"/>
              </a:ext>
            </a:extLst>
          </p:cNvPr>
          <p:cNvSpPr/>
          <p:nvPr/>
        </p:nvSpPr>
        <p:spPr>
          <a:xfrm>
            <a:off x="1786758" y="3904593"/>
            <a:ext cx="1650125" cy="26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Live Match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7BEE-9E17-D2C2-9265-7C5EB9F92D6C}"/>
              </a:ext>
            </a:extLst>
          </p:cNvPr>
          <p:cNvSpPr/>
          <p:nvPr/>
        </p:nvSpPr>
        <p:spPr>
          <a:xfrm>
            <a:off x="1786758" y="4282964"/>
            <a:ext cx="1650125" cy="26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D73DE7-6DCC-EB1B-8256-993F010BC299}"/>
              </a:ext>
            </a:extLst>
          </p:cNvPr>
          <p:cNvSpPr/>
          <p:nvPr/>
        </p:nvSpPr>
        <p:spPr>
          <a:xfrm>
            <a:off x="1786757" y="4624552"/>
            <a:ext cx="1650125" cy="26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Point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F1B1D-B2BB-EF2B-C787-5DD9618889D0}"/>
              </a:ext>
            </a:extLst>
          </p:cNvPr>
          <p:cNvSpPr/>
          <p:nvPr/>
        </p:nvSpPr>
        <p:spPr>
          <a:xfrm>
            <a:off x="1786754" y="4987153"/>
            <a:ext cx="1650125" cy="26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C6E0C7-7C13-8068-6B1D-9FC2EA3EE6D4}"/>
              </a:ext>
            </a:extLst>
          </p:cNvPr>
          <p:cNvSpPr/>
          <p:nvPr/>
        </p:nvSpPr>
        <p:spPr>
          <a:xfrm>
            <a:off x="1786755" y="5341882"/>
            <a:ext cx="1650125" cy="26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F79306-D8FA-31AD-4F00-01A3892C2AE9}"/>
              </a:ext>
            </a:extLst>
          </p:cNvPr>
          <p:cNvSpPr/>
          <p:nvPr/>
        </p:nvSpPr>
        <p:spPr>
          <a:xfrm>
            <a:off x="1786753" y="5707115"/>
            <a:ext cx="1650125" cy="26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contest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BF754-8774-7307-4574-609D6886237B}"/>
              </a:ext>
            </a:extLst>
          </p:cNvPr>
          <p:cNvSpPr/>
          <p:nvPr/>
        </p:nvSpPr>
        <p:spPr>
          <a:xfrm>
            <a:off x="4056564" y="360770"/>
            <a:ext cx="40788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Screen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637929-DDB8-54AA-F528-F3B05D817B52}"/>
              </a:ext>
            </a:extLst>
          </p:cNvPr>
          <p:cNvSpPr/>
          <p:nvPr/>
        </p:nvSpPr>
        <p:spPr>
          <a:xfrm>
            <a:off x="4019772" y="1981199"/>
            <a:ext cx="165012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Contest</a:t>
            </a:r>
            <a:br>
              <a:rPr lang="en-US" dirty="0"/>
            </a:br>
            <a:r>
              <a:rPr lang="en-US" dirty="0"/>
              <a:t>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E0B54C-64F3-15B2-074D-46C42F728084}"/>
              </a:ext>
            </a:extLst>
          </p:cNvPr>
          <p:cNvSpPr/>
          <p:nvPr/>
        </p:nvSpPr>
        <p:spPr>
          <a:xfrm>
            <a:off x="6096000" y="1981199"/>
            <a:ext cx="165012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Users Joined</a:t>
            </a:r>
            <a:br>
              <a:rPr lang="en-US" dirty="0"/>
            </a:br>
            <a:r>
              <a:rPr lang="en-US" dirty="0"/>
              <a:t>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E376ECC-4F46-AC1D-3F1C-A58BC46E45C7}"/>
              </a:ext>
            </a:extLst>
          </p:cNvPr>
          <p:cNvSpPr/>
          <p:nvPr/>
        </p:nvSpPr>
        <p:spPr>
          <a:xfrm>
            <a:off x="8424041" y="1981199"/>
            <a:ext cx="1650124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Sales</a:t>
            </a:r>
            <a:br>
              <a:rPr lang="en-US" dirty="0"/>
            </a:br>
            <a:r>
              <a:rPr lang="en-US" dirty="0"/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B1EE19-E284-E5EF-D509-F2C425B8574A}"/>
              </a:ext>
            </a:extLst>
          </p:cNvPr>
          <p:cNvSpPr/>
          <p:nvPr/>
        </p:nvSpPr>
        <p:spPr>
          <a:xfrm>
            <a:off x="3804745" y="3175042"/>
            <a:ext cx="6831725" cy="30637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Screen for each link in the Left Nav menu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562B0-E93E-9C09-1AD3-BF70FBCDF081}"/>
              </a:ext>
            </a:extLst>
          </p:cNvPr>
          <p:cNvSpPr/>
          <p:nvPr/>
        </p:nvSpPr>
        <p:spPr>
          <a:xfrm>
            <a:off x="1786752" y="6080229"/>
            <a:ext cx="1650125" cy="2627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Change Passwd</a:t>
            </a:r>
          </a:p>
        </p:txBody>
      </p:sp>
    </p:spTree>
    <p:extLst>
      <p:ext uri="{BB962C8B-B14F-4D97-AF65-F5344CB8AC3E}">
        <p14:creationId xmlns:p14="http://schemas.microsoft.com/office/powerpoint/2010/main" val="420071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ABF754-8774-7307-4574-609D6886237B}"/>
              </a:ext>
            </a:extLst>
          </p:cNvPr>
          <p:cNvSpPr/>
          <p:nvPr/>
        </p:nvSpPr>
        <p:spPr>
          <a:xfrm>
            <a:off x="3147666" y="360770"/>
            <a:ext cx="58966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Landing Screen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B8EBE1-C010-84DE-94E5-D2A300EDC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75" y="1571391"/>
            <a:ext cx="3200564" cy="4410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AEF462-F78F-9C6B-5E98-69D3C08BB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75" y="5963803"/>
            <a:ext cx="3200564" cy="5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78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408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sohne</vt:lpstr>
      <vt:lpstr>Office Theme</vt:lpstr>
      <vt:lpstr>GenC Mentorship Program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Kuppelan, Shaju (Cognizant)</dc:creator>
  <cp:lastModifiedBy>Gupta, Akash Kumar (Cognizant)</cp:lastModifiedBy>
  <cp:revision>2</cp:revision>
  <dcterms:created xsi:type="dcterms:W3CDTF">2023-07-18T13:18:17Z</dcterms:created>
  <dcterms:modified xsi:type="dcterms:W3CDTF">2023-07-19T06:58:19Z</dcterms:modified>
</cp:coreProperties>
</file>