
<file path=[Content_Types].xml><?xml version="1.0" encoding="utf-8"?>
<Types xmlns="http://schemas.openxmlformats.org/package/2006/content-types">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5" r:id="rId4"/>
    <p:sldMasterId id="2147483689" r:id="rId5"/>
  </p:sldMasterIdLst>
  <p:notesMasterIdLst>
    <p:notesMasterId r:id="rId8"/>
  </p:notesMasterIdLst>
  <p:sldIdLst>
    <p:sldId id="256" r:id="rId6"/>
    <p:sldId id="269" r:id="rId7"/>
    <p:sldId id="258" r:id="rId9"/>
    <p:sldId id="259" r:id="rId10"/>
    <p:sldId id="260" r:id="rId11"/>
    <p:sldId id="261" r:id="rId12"/>
    <p:sldId id="268" r:id="rId13"/>
    <p:sldId id="265" r:id="rId14"/>
    <p:sldId id="266" r:id="rId15"/>
  </p:sldIdLst>
  <p:sldSz cx="18288000" cy="1028827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9"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26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notesMaster" Target="notesMasters/notesMaster1.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1"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n-US" sz="1400" b="0" strike="noStrike" spc="-1">
                <a:solidFill>
                  <a:srgbClr val="000000"/>
                </a:solidFill>
                <a:latin typeface="Arial" panose="020B0604020202020204"/>
              </a:rPr>
              <a:t>Click to move the slide</a:t>
            </a:r>
            <a:endParaRPr lang="en-US" sz="1400" b="0" strike="noStrike" spc="-1">
              <a:solidFill>
                <a:srgbClr val="000000"/>
              </a:solidFill>
              <a:latin typeface="Arial" panose="020B0604020202020204"/>
            </a:endParaRPr>
          </a:p>
        </p:txBody>
      </p:sp>
      <p:sp>
        <p:nvSpPr>
          <p:cNvPr id="172"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5900" indent="0">
              <a:buNone/>
            </a:pPr>
            <a:r>
              <a:rPr lang="en-US" sz="2000" b="0" strike="noStrike" spc="-1">
                <a:solidFill>
                  <a:srgbClr val="000000"/>
                </a:solidFill>
                <a:latin typeface="Arial" panose="020B0604020202020204"/>
              </a:rPr>
              <a:t>Click to edit the notes format</a:t>
            </a:r>
            <a:endParaRPr lang="en-US" sz="2000" b="0" strike="noStrike" spc="-1">
              <a:solidFill>
                <a:srgbClr val="000000"/>
              </a:solidFill>
              <a:latin typeface="Arial" panose="020B0604020202020204"/>
            </a:endParaRPr>
          </a:p>
        </p:txBody>
      </p:sp>
      <p:sp>
        <p:nvSpPr>
          <p:cNvPr id="173"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panose="02020603050405020304"/>
              </a:rPr>
              <a:t>&lt;header&gt;</a:t>
            </a:r>
            <a:endParaRPr lang="en-US" sz="1400" b="0" strike="noStrike" spc="-1">
              <a:solidFill>
                <a:srgbClr val="000000"/>
              </a:solidFill>
              <a:latin typeface="Times New Roman" panose="02020603050405020304"/>
            </a:endParaRPr>
          </a:p>
        </p:txBody>
      </p:sp>
      <p:sp>
        <p:nvSpPr>
          <p:cNvPr id="174" name="PlaceHolder 4"/>
          <p:cNvSpPr>
            <a:spLocks noGrp="1"/>
          </p:cNvSpPr>
          <p:nvPr>
            <p:ph type="dt" idx="4"/>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panose="02020603050405020304"/>
              </a:defRPr>
            </a:lvl1pPr>
          </a:lstStyle>
          <a:p>
            <a:pPr indent="0" algn="r">
              <a:buNone/>
            </a:pPr>
            <a:r>
              <a:rPr lang="en-US" sz="1400" b="0" strike="noStrike" spc="-1">
                <a:solidFill>
                  <a:srgbClr val="000000"/>
                </a:solidFill>
                <a:latin typeface="Times New Roman" panose="02020603050405020304"/>
              </a:rPr>
              <a:t>&lt;date/time&gt;</a:t>
            </a:r>
            <a:endParaRPr lang="en-US" sz="1400" b="0" strike="noStrike" spc="-1">
              <a:solidFill>
                <a:srgbClr val="000000"/>
              </a:solidFill>
              <a:latin typeface="Times New Roman" panose="02020603050405020304"/>
            </a:endParaRPr>
          </a:p>
        </p:txBody>
      </p:sp>
      <p:sp>
        <p:nvSpPr>
          <p:cNvPr id="175" name="PlaceHolder 5"/>
          <p:cNvSpPr>
            <a:spLocks noGrp="1"/>
          </p:cNvSpPr>
          <p:nvPr>
            <p:ph type="ftr" idx="5"/>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panose="02020603050405020304"/>
              </a:defRPr>
            </a:lvl1pPr>
          </a:lstStyle>
          <a:p>
            <a:pPr indent="0">
              <a:buNone/>
            </a:pPr>
            <a:r>
              <a:rPr lang="en-US" sz="1400" b="0" strike="noStrike" spc="-1">
                <a:solidFill>
                  <a:srgbClr val="000000"/>
                </a:solidFill>
                <a:latin typeface="Times New Roman" panose="02020603050405020304"/>
              </a:rPr>
              <a:t>&lt;footer&gt;</a:t>
            </a:r>
            <a:endParaRPr lang="en-US" sz="1400" b="0" strike="noStrike" spc="-1">
              <a:solidFill>
                <a:srgbClr val="000000"/>
              </a:solidFill>
              <a:latin typeface="Times New Roman" panose="02020603050405020304"/>
            </a:endParaRPr>
          </a:p>
        </p:txBody>
      </p:sp>
      <p:sp>
        <p:nvSpPr>
          <p:cNvPr id="176" name="PlaceHolder 6"/>
          <p:cNvSpPr>
            <a:spLocks noGrp="1"/>
          </p:cNvSpPr>
          <p:nvPr>
            <p:ph type="sldNum" idx="6"/>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panose="02020603050405020304"/>
              </a:defRPr>
            </a:lvl1pPr>
          </a:lstStyle>
          <a:p>
            <a:pPr indent="0" algn="r">
              <a:buNone/>
            </a:pPr>
            <a:fld id="{B024A423-B42C-4D3D-927E-D3F56766BAAA}" type="slidenum">
              <a:rPr lang="en-US" sz="1400" b="0" strike="noStrike" spc="-1">
                <a:solidFill>
                  <a:srgbClr val="000000"/>
                </a:solidFill>
                <a:latin typeface="Times New Roman" panose="02020603050405020304"/>
              </a:rPr>
            </a:fld>
            <a:endParaRPr lang="en-US" sz="14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8EA31EB-2F78-2546-A582-51B6B82A8B39}"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PlaceHolder 1"/>
          <p:cNvSpPr>
            <a:spLocks noGrp="1" noRot="1" noChangeAspect="1"/>
          </p:cNvSpPr>
          <p:nvPr>
            <p:ph type="sldImg"/>
          </p:nvPr>
        </p:nvSpPr>
        <p:spPr>
          <a:xfrm>
            <a:off x="685800" y="1143000"/>
            <a:ext cx="5486400" cy="3086100"/>
          </a:xfrm>
          <a:prstGeom prst="rect">
            <a:avLst/>
          </a:prstGeom>
          <a:ln w="0">
            <a:noFill/>
          </a:ln>
        </p:spPr>
      </p:sp>
      <p:sp>
        <p:nvSpPr>
          <p:cNvPr id="304"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indent="-114300">
              <a:lnSpc>
                <a:spcPct val="100000"/>
              </a:lnSpc>
              <a:buClr>
                <a:srgbClr val="1F1F1F"/>
              </a:buClr>
              <a:buFont typeface="Calibri" panose="020F0502020204030204"/>
              <a:buAutoNum type="arabicPeriod"/>
            </a:pPr>
            <a:r>
              <a:rPr lang="en-US" sz="1800" b="0" strike="noStrike" spc="-1">
                <a:solidFill>
                  <a:srgbClr val="1F1F1F"/>
                </a:solidFill>
                <a:latin typeface="Arial" panose="020B0604020202020204"/>
                <a:ea typeface="Arial" panose="020B0604020202020204"/>
              </a:rPr>
              <a:t> Generative AI can create new and innovative types of images. This includes photorealistic images of fictional scenes, new artistic styles, and images that are more accessible to people with disabilities. MidJourney is particularly powerful at creating images with a wide range of styles.</a:t>
            </a:r>
            <a:endParaRPr lang="en-US" sz="1800" b="0" strike="noStrike" spc="-1">
              <a:solidFill>
                <a:srgbClr val="000000"/>
              </a:solidFill>
              <a:latin typeface="Arial" panose="020B0604020202020204"/>
            </a:endParaRPr>
          </a:p>
          <a:p>
            <a:pPr indent="-114300">
              <a:lnSpc>
                <a:spcPct val="100000"/>
              </a:lnSpc>
              <a:buClr>
                <a:srgbClr val="1F1F1F"/>
              </a:buClr>
              <a:buFont typeface="Calibri" panose="020F0502020204030204"/>
              <a:buAutoNum type="arabicPeriod"/>
            </a:pPr>
            <a:r>
              <a:rPr lang="en-US" sz="1800" b="0" strike="noStrike" spc="-1">
                <a:solidFill>
                  <a:srgbClr val="1F1F1F"/>
                </a:solidFill>
                <a:latin typeface="Arial" panose="020B0604020202020204"/>
                <a:ea typeface="Arial" panose="020B0604020202020204"/>
              </a:rPr>
              <a:t> Generative AI can democratize creative expression. Generative AI makes it possible for anyone to create high-quality images, even if they have no artistic training or experience. MidJourney is relatively easy to use, even for beginners.</a:t>
            </a:r>
            <a:endParaRPr lang="en-US" sz="1800" b="0" strike="noStrike" spc="-1">
              <a:solidFill>
                <a:srgbClr val="000000"/>
              </a:solidFill>
              <a:latin typeface="Arial" panose="020B0604020202020204"/>
            </a:endParaRPr>
          </a:p>
          <a:p>
            <a:pPr indent="-114300">
              <a:lnSpc>
                <a:spcPct val="100000"/>
              </a:lnSpc>
              <a:buClr>
                <a:srgbClr val="1F1F1F"/>
              </a:buClr>
              <a:buFont typeface="Calibri" panose="020F0502020204030204"/>
              <a:buAutoNum type="arabicPeriod"/>
            </a:pPr>
            <a:r>
              <a:rPr lang="en-US" sz="1800" b="0" strike="noStrike" spc="-1">
                <a:solidFill>
                  <a:srgbClr val="1F1F1F"/>
                </a:solidFill>
                <a:latin typeface="Arial" panose="020B0604020202020204"/>
                <a:ea typeface="Arial" panose="020B0604020202020204"/>
              </a:rPr>
              <a:t> Generative AI can solve real-world problems. Generative AI can be used to develop new medical imaging techniques, create synthetic training data for machine learning models, and generate realistic images for video games and movies. MidJourney is already being used by researchers and designers to solve real-world problems.</a:t>
            </a:r>
            <a:endParaRPr lang="en-US" sz="1800" b="0" strike="noStrike" spc="-1">
              <a:solidFill>
                <a:srgbClr val="000000"/>
              </a:solidFill>
              <a:latin typeface="Arial" panose="020B0604020202020204"/>
            </a:endParaRPr>
          </a:p>
          <a:p>
            <a:pPr indent="-114300">
              <a:lnSpc>
                <a:spcPct val="100000"/>
              </a:lnSpc>
              <a:buClr>
                <a:srgbClr val="1F1F1F"/>
              </a:buClr>
              <a:buFont typeface="Calibri" panose="020F0502020204030204"/>
              <a:buAutoNum type="arabicPeriod"/>
            </a:pPr>
            <a:r>
              <a:rPr lang="en-US" sz="1800" b="0" strike="noStrike" spc="-1">
                <a:solidFill>
                  <a:srgbClr val="1F1F1F"/>
                </a:solidFill>
                <a:latin typeface="Arial" panose="020B0604020202020204"/>
                <a:ea typeface="Arial" panose="020B0604020202020204"/>
              </a:rPr>
              <a:t> MidJourney is a powerful and versatile generative AI for image generation. It can be used to create a wide range of image types, from photorealistic images to abstract art. MidJourney is also relatively easy to use, making it a good choice for both beginners and experienced users.</a:t>
            </a:r>
            <a:endParaRPr lang="en-US" sz="1800" b="0" strike="noStrike" spc="-1">
              <a:solidFill>
                <a:srgbClr val="000000"/>
              </a:solidFill>
              <a:latin typeface="Arial" panose="020B0604020202020204"/>
            </a:endParaRPr>
          </a:p>
          <a:p>
            <a:pPr indent="-114300">
              <a:lnSpc>
                <a:spcPct val="100000"/>
              </a:lnSpc>
              <a:buClr>
                <a:srgbClr val="1F1F1F"/>
              </a:buClr>
              <a:buFont typeface="Calibri" panose="020F0502020204030204"/>
              <a:buAutoNum type="arabicPeriod"/>
            </a:pPr>
            <a:r>
              <a:rPr lang="en-US" sz="1800" b="0" strike="noStrike" spc="-1">
                <a:solidFill>
                  <a:srgbClr val="1F1F1F"/>
                </a:solidFill>
                <a:latin typeface="Arial" panose="020B0604020202020204"/>
                <a:ea typeface="Arial" panose="020B0604020202020204"/>
              </a:rPr>
              <a:t> MidJourney has the potential to revolutionize many different industries and applications. It can be used to create new and innovative forms of art, design, and entertainment. MidJourney can also be used to solve real-world problems in healthcare, science, and engineering.</a:t>
            </a:r>
            <a:endParaRPr lang="en-US" sz="1800" b="0" strike="noStrike" spc="-1">
              <a:solidFill>
                <a:srgbClr val="000000"/>
              </a:solidFill>
              <a:latin typeface="Arial" panose="020B0604020202020204"/>
            </a:endParaRPr>
          </a:p>
          <a:p>
            <a:pPr indent="0">
              <a:lnSpc>
                <a:spcPct val="100000"/>
              </a:lnSpc>
              <a:buNone/>
              <a:tabLst>
                <a:tab pos="0" algn="l"/>
              </a:tabLst>
            </a:pPr>
            <a:endParaRPr lang="en-US" sz="1800" b="0" strike="noStrike" spc="-1">
              <a:solidFill>
                <a:srgbClr val="000000"/>
              </a:solidFill>
              <a:latin typeface="Arial" panose="020B0604020202020204"/>
            </a:endParaRPr>
          </a:p>
        </p:txBody>
      </p:sp>
      <p:sp>
        <p:nvSpPr>
          <p:cNvPr id="305" name="PlaceHolder 3"/>
          <p:cNvSpPr>
            <a:spLocks noGrp="1"/>
          </p:cNvSpPr>
          <p:nvPr>
            <p:ph type="sldNum" idx="7"/>
          </p:nvPr>
        </p:nvSpPr>
        <p:spPr>
          <a:xfrm>
            <a:off x="3884760" y="8685360"/>
            <a:ext cx="2971440" cy="458280"/>
          </a:xfrm>
          <a:prstGeom prst="rect">
            <a:avLst/>
          </a:prstGeom>
          <a:noFill/>
          <a:ln w="0">
            <a:noFill/>
          </a:ln>
        </p:spPr>
        <p:txBody>
          <a:bodyPr anchor="b">
            <a:noAutofit/>
          </a:bodyPr>
          <a:lstStyle>
            <a:lvl1pPr indent="0" algn="r">
              <a:lnSpc>
                <a:spcPct val="100000"/>
              </a:lnSpc>
              <a:buNone/>
              <a:tabLst>
                <a:tab pos="0" algn="l"/>
              </a:tabLst>
              <a:defRPr lang="en-US" sz="1400" b="0" strike="noStrike" spc="-1">
                <a:solidFill>
                  <a:srgbClr val="000000"/>
                </a:solidFill>
                <a:latin typeface="Times New Roman" panose="02020603050405020304"/>
              </a:defRPr>
            </a:lvl1pPr>
          </a:lstStyle>
          <a:p>
            <a:pPr indent="0" algn="r">
              <a:lnSpc>
                <a:spcPct val="100000"/>
              </a:lnSpc>
              <a:buNone/>
              <a:tabLst>
                <a:tab pos="0" algn="l"/>
              </a:tabLst>
            </a:pPr>
            <a:fld id="{D017340C-1283-4467-BA2B-AC1992AF6AE3}" type="slidenum">
              <a:rPr lang="en-US" sz="1400" b="0" strike="noStrike" spc="-1">
                <a:solidFill>
                  <a:srgbClr val="000000"/>
                </a:solidFill>
                <a:latin typeface="Times New Roman" panose="02020603050405020304"/>
              </a:rPr>
            </a:fld>
            <a:endParaRPr lang="en-US" sz="1400" b="0" strike="noStrike" spc="-1">
              <a:solidFill>
                <a:srgbClr val="000000"/>
              </a:solidFill>
              <a:latin typeface="Times New Roman" panose="020206030504050203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PlaceHolder 1"/>
          <p:cNvSpPr>
            <a:spLocks noGrp="1" noRot="1" noChangeAspect="1"/>
          </p:cNvSpPr>
          <p:nvPr>
            <p:ph type="sldImg"/>
          </p:nvPr>
        </p:nvSpPr>
        <p:spPr>
          <a:xfrm>
            <a:off x="685800" y="1143000"/>
            <a:ext cx="5486400" cy="3086100"/>
          </a:xfrm>
          <a:prstGeom prst="rect">
            <a:avLst/>
          </a:prstGeom>
          <a:ln w="0">
            <a:noFill/>
          </a:ln>
        </p:spPr>
      </p:sp>
      <p:sp>
        <p:nvSpPr>
          <p:cNvPr id="307"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indent="0">
              <a:lnSpc>
                <a:spcPct val="100000"/>
              </a:lnSpc>
              <a:buNone/>
              <a:tabLst>
                <a:tab pos="0" algn="l"/>
              </a:tabLst>
            </a:pPr>
            <a:r>
              <a:rPr lang="en-US" sz="1800" b="0" strike="noStrike" spc="-1">
                <a:solidFill>
                  <a:srgbClr val="1F1F1F"/>
                </a:solidFill>
                <a:latin typeface="Arial" panose="020B0604020202020204"/>
                <a:ea typeface="Arial" panose="020B0604020202020204"/>
              </a:rPr>
              <a:t>MidJourney is a new AI-powered image generation tool that has quickly gained popularity for its ability to create stunning and imaginative images from text prompts. It offers several advantages over other AI image generators, including:</a:t>
            </a:r>
            <a:endParaRPr lang="en-US" sz="1800" b="0" strike="noStrike" spc="-1">
              <a:solidFill>
                <a:srgbClr val="000000"/>
              </a:solidFill>
              <a:latin typeface="Arial" panose="020B0604020202020204"/>
            </a:endParaRPr>
          </a:p>
          <a:p>
            <a:pPr indent="-114300">
              <a:lnSpc>
                <a:spcPct val="100000"/>
              </a:lnSpc>
              <a:buClr>
                <a:srgbClr val="1F1F1F"/>
              </a:buClr>
              <a:buFont typeface="Arial" panose="020B0604020202020204"/>
              <a:buChar char="•"/>
              <a:tabLst>
                <a:tab pos="0" algn="l"/>
              </a:tabLst>
            </a:pPr>
            <a:r>
              <a:rPr lang="en-US" sz="1800" b="0" strike="noStrike" spc="-1">
                <a:solidFill>
                  <a:srgbClr val="1F1F1F"/>
                </a:solidFill>
                <a:latin typeface="Arial" panose="020B0604020202020204"/>
                <a:ea typeface="Arial" panose="020B0604020202020204"/>
              </a:rPr>
              <a:t>High-quality images: MidJourney is known for producing well-structured, defined, and realistic images. Its images are often compared to the work of professional artists.</a:t>
            </a:r>
            <a:endParaRPr lang="en-US" sz="1800" b="0" strike="noStrike" spc="-1">
              <a:solidFill>
                <a:srgbClr val="000000"/>
              </a:solidFill>
              <a:latin typeface="Arial" panose="020B0604020202020204"/>
            </a:endParaRPr>
          </a:p>
          <a:p>
            <a:pPr indent="-114300">
              <a:lnSpc>
                <a:spcPct val="100000"/>
              </a:lnSpc>
              <a:buClr>
                <a:srgbClr val="1F1F1F"/>
              </a:buClr>
              <a:buFont typeface="Arial" panose="020B0604020202020204"/>
              <a:buChar char="•"/>
              <a:tabLst>
                <a:tab pos="0" algn="l"/>
              </a:tabLst>
            </a:pPr>
            <a:r>
              <a:rPr lang="en-US" sz="1800" b="0" strike="noStrike" spc="-1">
                <a:solidFill>
                  <a:srgbClr val="1F1F1F"/>
                </a:solidFill>
                <a:latin typeface="Arial" panose="020B0604020202020204"/>
                <a:ea typeface="Arial" panose="020B0604020202020204"/>
              </a:rPr>
              <a:t>High image resolution: MidJourney can generate images with resolutions of up to 1,792 x 1,024 pixels, allowing for more space and detail in the images created.</a:t>
            </a:r>
            <a:endParaRPr lang="en-US" sz="1800" b="0" strike="noStrike" spc="-1">
              <a:solidFill>
                <a:srgbClr val="000000"/>
              </a:solidFill>
              <a:latin typeface="Arial" panose="020B0604020202020204"/>
            </a:endParaRPr>
          </a:p>
          <a:p>
            <a:pPr indent="-114300">
              <a:lnSpc>
                <a:spcPct val="100000"/>
              </a:lnSpc>
              <a:buClr>
                <a:srgbClr val="1F1F1F"/>
              </a:buClr>
              <a:buFont typeface="Arial" panose="020B0604020202020204"/>
              <a:buChar char="•"/>
              <a:tabLst>
                <a:tab pos="0" algn="l"/>
              </a:tabLst>
            </a:pPr>
            <a:r>
              <a:rPr lang="en-US" sz="1800" b="0" strike="noStrike" spc="-1">
                <a:solidFill>
                  <a:srgbClr val="1F1F1F"/>
                </a:solidFill>
                <a:latin typeface="Arial" panose="020B0604020202020204"/>
                <a:ea typeface="Arial" panose="020B0604020202020204"/>
              </a:rPr>
              <a:t>Diverse artistic styles: MidJourney can generate images in a wide range of artistic styles, from classical realism to abstract expressionism. This makes it a versatile tool for artists and creative professionals alike.</a:t>
            </a:r>
            <a:endParaRPr lang="en-US" sz="1800" b="0" strike="noStrike" spc="-1">
              <a:solidFill>
                <a:srgbClr val="000000"/>
              </a:solidFill>
              <a:latin typeface="Arial" panose="020B0604020202020204"/>
            </a:endParaRPr>
          </a:p>
          <a:p>
            <a:pPr indent="-114300">
              <a:lnSpc>
                <a:spcPct val="100000"/>
              </a:lnSpc>
              <a:buClr>
                <a:srgbClr val="1F1F1F"/>
              </a:buClr>
              <a:buFont typeface="Arial" panose="020B0604020202020204"/>
              <a:buChar char="•"/>
              <a:tabLst>
                <a:tab pos="0" algn="l"/>
              </a:tabLst>
            </a:pPr>
            <a:r>
              <a:rPr lang="en-US" sz="1800" b="0" strike="noStrike" spc="-1">
                <a:solidFill>
                  <a:srgbClr val="1F1F1F"/>
                </a:solidFill>
                <a:latin typeface="Arial" panose="020B0604020202020204"/>
                <a:ea typeface="Arial" panose="020B0604020202020204"/>
              </a:rPr>
              <a:t>Easy to use: MidJourney works through Discord, a widely used chat platform. Users can interact with the AI bot using simple commands, making it accessible even to those with no coding experience.</a:t>
            </a:r>
            <a:endParaRPr lang="en-US" sz="1800" b="0" strike="noStrike" spc="-1">
              <a:solidFill>
                <a:srgbClr val="000000"/>
              </a:solidFill>
              <a:latin typeface="Arial" panose="020B0604020202020204"/>
            </a:endParaRPr>
          </a:p>
          <a:p>
            <a:pPr indent="-114300">
              <a:lnSpc>
                <a:spcPct val="100000"/>
              </a:lnSpc>
              <a:buClr>
                <a:srgbClr val="1F1F1F"/>
              </a:buClr>
              <a:buFont typeface="Arial" panose="020B0604020202020204"/>
              <a:buChar char="•"/>
              <a:tabLst>
                <a:tab pos="0" algn="l"/>
              </a:tabLst>
            </a:pPr>
            <a:r>
              <a:rPr lang="en-US" sz="1800" b="0" strike="noStrike" spc="-1">
                <a:solidFill>
                  <a:srgbClr val="1F1F1F"/>
                </a:solidFill>
                <a:latin typeface="Arial" panose="020B0604020202020204"/>
                <a:ea typeface="Arial" panose="020B0604020202020204"/>
              </a:rPr>
              <a:t>Active community: The MidJourney Discord server provides an active community where users can share their creations, ask questions, and receive help from both other users and the MidJourney team.</a:t>
            </a:r>
            <a:endParaRPr lang="en-US" sz="1800" b="0" strike="noStrike" spc="-1">
              <a:solidFill>
                <a:srgbClr val="000000"/>
              </a:solidFill>
              <a:latin typeface="Arial" panose="020B0604020202020204"/>
            </a:endParaRPr>
          </a:p>
          <a:p>
            <a:pPr indent="0">
              <a:lnSpc>
                <a:spcPct val="100000"/>
              </a:lnSpc>
              <a:buNone/>
              <a:tabLst>
                <a:tab pos="0" algn="l"/>
              </a:tabLst>
            </a:pPr>
            <a:endParaRPr lang="en-US" sz="1800" b="0" strike="noStrike" spc="-1">
              <a:solidFill>
                <a:srgbClr val="000000"/>
              </a:solidFill>
              <a:latin typeface="Arial" panose="020B0604020202020204"/>
            </a:endParaRPr>
          </a:p>
        </p:txBody>
      </p:sp>
      <p:sp>
        <p:nvSpPr>
          <p:cNvPr id="308" name="PlaceHolder 3"/>
          <p:cNvSpPr>
            <a:spLocks noGrp="1"/>
          </p:cNvSpPr>
          <p:nvPr>
            <p:ph type="sldNum" idx="8"/>
          </p:nvPr>
        </p:nvSpPr>
        <p:spPr>
          <a:xfrm>
            <a:off x="3884760" y="8685360"/>
            <a:ext cx="2971440" cy="458280"/>
          </a:xfrm>
          <a:prstGeom prst="rect">
            <a:avLst/>
          </a:prstGeom>
          <a:noFill/>
          <a:ln w="0">
            <a:noFill/>
          </a:ln>
        </p:spPr>
        <p:txBody>
          <a:bodyPr anchor="b">
            <a:noAutofit/>
          </a:bodyPr>
          <a:lstStyle>
            <a:lvl1pPr indent="0" algn="r">
              <a:lnSpc>
                <a:spcPct val="100000"/>
              </a:lnSpc>
              <a:buNone/>
              <a:tabLst>
                <a:tab pos="0" algn="l"/>
              </a:tabLst>
              <a:defRPr lang="en-US" sz="1400" b="0" strike="noStrike" spc="-1">
                <a:solidFill>
                  <a:srgbClr val="000000"/>
                </a:solidFill>
                <a:latin typeface="Times New Roman" panose="02020603050405020304"/>
              </a:defRPr>
            </a:lvl1pPr>
          </a:lstStyle>
          <a:p>
            <a:pPr indent="0" algn="r">
              <a:lnSpc>
                <a:spcPct val="100000"/>
              </a:lnSpc>
              <a:buNone/>
              <a:tabLst>
                <a:tab pos="0" algn="l"/>
              </a:tabLst>
            </a:pPr>
            <a:fld id="{73B9D825-363B-4179-943C-E1A67B7F1280}" type="slidenum">
              <a:rPr lang="en-US" sz="1400" b="0" strike="noStrike" spc="-1">
                <a:solidFill>
                  <a:srgbClr val="000000"/>
                </a:solidFill>
                <a:latin typeface="Times New Roman" panose="02020603050405020304"/>
              </a:rPr>
            </a:fld>
            <a:endParaRPr lang="en-US" sz="1400" b="0" strike="noStrike" spc="-1">
              <a:solidFill>
                <a:srgbClr val="000000"/>
              </a:solidFill>
              <a:latin typeface="Times New Roman" panose="020206030504050203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PlaceHolder 1"/>
          <p:cNvSpPr>
            <a:spLocks noGrp="1" noRot="1" noChangeAspect="1"/>
          </p:cNvSpPr>
          <p:nvPr>
            <p:ph type="sldImg"/>
          </p:nvPr>
        </p:nvSpPr>
        <p:spPr>
          <a:xfrm>
            <a:off x="685800" y="1143000"/>
            <a:ext cx="5486400" cy="3086100"/>
          </a:xfrm>
          <a:prstGeom prst="rect">
            <a:avLst/>
          </a:prstGeom>
          <a:ln w="0">
            <a:noFill/>
          </a:ln>
        </p:spPr>
      </p:sp>
      <p:sp>
        <p:nvSpPr>
          <p:cNvPr id="316"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indent="0">
              <a:lnSpc>
                <a:spcPct val="100000"/>
              </a:lnSpc>
              <a:buNone/>
              <a:tabLst>
                <a:tab pos="0" algn="l"/>
              </a:tabLst>
            </a:pPr>
            <a:r>
              <a:rPr lang="en-US" sz="1800" b="0" strike="noStrike" spc="-1">
                <a:solidFill>
                  <a:schemeClr val="dk1"/>
                </a:solidFill>
                <a:latin typeface="Calibri" panose="020F0502020204030204"/>
                <a:ea typeface="Calibri" panose="020F0502020204030204"/>
              </a:rPr>
              <a:t>Most of the images used in this course are generated by MidJourney</a:t>
            </a:r>
            <a:endParaRPr lang="en-US" sz="1800" b="0" strike="noStrike" spc="-1">
              <a:solidFill>
                <a:srgbClr val="000000"/>
              </a:solidFill>
              <a:latin typeface="Arial" panose="020B0604020202020204"/>
            </a:endParaRPr>
          </a:p>
        </p:txBody>
      </p:sp>
      <p:sp>
        <p:nvSpPr>
          <p:cNvPr id="317" name="PlaceHolder 3"/>
          <p:cNvSpPr>
            <a:spLocks noGrp="1"/>
          </p:cNvSpPr>
          <p:nvPr>
            <p:ph type="sldNum" idx="11"/>
          </p:nvPr>
        </p:nvSpPr>
        <p:spPr>
          <a:xfrm>
            <a:off x="3884760" y="8685360"/>
            <a:ext cx="2971440" cy="458280"/>
          </a:xfrm>
          <a:prstGeom prst="rect">
            <a:avLst/>
          </a:prstGeom>
          <a:noFill/>
          <a:ln w="0">
            <a:noFill/>
          </a:ln>
        </p:spPr>
        <p:txBody>
          <a:bodyPr anchor="b">
            <a:noAutofit/>
          </a:bodyPr>
          <a:lstStyle>
            <a:lvl1pPr indent="0" algn="r">
              <a:lnSpc>
                <a:spcPct val="100000"/>
              </a:lnSpc>
              <a:buNone/>
              <a:tabLst>
                <a:tab pos="0" algn="l"/>
              </a:tabLst>
              <a:defRPr lang="en-US" sz="1400" b="0" strike="noStrike" spc="-1">
                <a:solidFill>
                  <a:srgbClr val="000000"/>
                </a:solidFill>
                <a:latin typeface="Times New Roman" panose="02020603050405020304"/>
              </a:defRPr>
            </a:lvl1pPr>
          </a:lstStyle>
          <a:p>
            <a:pPr indent="0" algn="r">
              <a:lnSpc>
                <a:spcPct val="100000"/>
              </a:lnSpc>
              <a:buNone/>
              <a:tabLst>
                <a:tab pos="0" algn="l"/>
              </a:tabLst>
            </a:pPr>
            <a:fld id="{83B4F71D-1EDF-46FF-9337-D34D1293744B}" type="slidenum">
              <a:rPr lang="en-US" sz="1400" b="0" strike="noStrike" spc="-1">
                <a:solidFill>
                  <a:srgbClr val="000000"/>
                </a:solidFill>
                <a:latin typeface="Times New Roman" panose="02020603050405020304"/>
              </a:rPr>
            </a:fld>
            <a:endParaRPr lang="en-US" sz="1400" b="0" strike="noStrike" spc="-1">
              <a:solidFill>
                <a:srgbClr val="000000"/>
              </a:solidFill>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29" name="PlaceHolder 2"/>
          <p:cNvSpPr>
            <a:spLocks noGrp="1"/>
          </p:cNvSpPr>
          <p:nvPr>
            <p:ph/>
          </p:nvPr>
        </p:nvSpPr>
        <p:spPr>
          <a:xfrm>
            <a:off x="914400" y="2407320"/>
            <a:ext cx="1645884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30" name="PlaceHolder 3"/>
          <p:cNvSpPr>
            <a:spLocks noGrp="1"/>
          </p:cNvSpPr>
          <p:nvPr>
            <p:ph/>
          </p:nvPr>
        </p:nvSpPr>
        <p:spPr>
          <a:xfrm>
            <a:off x="914400" y="5523840"/>
            <a:ext cx="1645884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32" name="PlaceHolder 2"/>
          <p:cNvSpPr>
            <a:spLocks noGrp="1"/>
          </p:cNvSpPr>
          <p:nvPr>
            <p:ph/>
          </p:nvPr>
        </p:nvSpPr>
        <p:spPr>
          <a:xfrm>
            <a:off x="914400" y="2407320"/>
            <a:ext cx="803160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33" name="PlaceHolder 3"/>
          <p:cNvSpPr>
            <a:spLocks noGrp="1"/>
          </p:cNvSpPr>
          <p:nvPr>
            <p:ph/>
          </p:nvPr>
        </p:nvSpPr>
        <p:spPr>
          <a:xfrm>
            <a:off x="9348120" y="2407320"/>
            <a:ext cx="803160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34" name="PlaceHolder 4"/>
          <p:cNvSpPr>
            <a:spLocks noGrp="1"/>
          </p:cNvSpPr>
          <p:nvPr>
            <p:ph/>
          </p:nvPr>
        </p:nvSpPr>
        <p:spPr>
          <a:xfrm>
            <a:off x="914400" y="5523840"/>
            <a:ext cx="803160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35" name="PlaceHolder 5"/>
          <p:cNvSpPr>
            <a:spLocks noGrp="1"/>
          </p:cNvSpPr>
          <p:nvPr>
            <p:ph/>
          </p:nvPr>
        </p:nvSpPr>
        <p:spPr>
          <a:xfrm>
            <a:off x="9348120" y="5523840"/>
            <a:ext cx="803160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37" name="PlaceHolder 2"/>
          <p:cNvSpPr>
            <a:spLocks noGrp="1"/>
          </p:cNvSpPr>
          <p:nvPr>
            <p:ph/>
          </p:nvPr>
        </p:nvSpPr>
        <p:spPr>
          <a:xfrm>
            <a:off x="914400" y="2407320"/>
            <a:ext cx="529956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38" name="PlaceHolder 3"/>
          <p:cNvSpPr>
            <a:spLocks noGrp="1"/>
          </p:cNvSpPr>
          <p:nvPr>
            <p:ph/>
          </p:nvPr>
        </p:nvSpPr>
        <p:spPr>
          <a:xfrm>
            <a:off x="6479280" y="2407320"/>
            <a:ext cx="529956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39" name="PlaceHolder 4"/>
          <p:cNvSpPr>
            <a:spLocks noGrp="1"/>
          </p:cNvSpPr>
          <p:nvPr>
            <p:ph/>
          </p:nvPr>
        </p:nvSpPr>
        <p:spPr>
          <a:xfrm>
            <a:off x="12044160" y="2407320"/>
            <a:ext cx="529956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40" name="PlaceHolder 5"/>
          <p:cNvSpPr>
            <a:spLocks noGrp="1"/>
          </p:cNvSpPr>
          <p:nvPr>
            <p:ph/>
          </p:nvPr>
        </p:nvSpPr>
        <p:spPr>
          <a:xfrm>
            <a:off x="914400" y="5523840"/>
            <a:ext cx="529956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41" name="PlaceHolder 6"/>
          <p:cNvSpPr>
            <a:spLocks noGrp="1"/>
          </p:cNvSpPr>
          <p:nvPr>
            <p:ph/>
          </p:nvPr>
        </p:nvSpPr>
        <p:spPr>
          <a:xfrm>
            <a:off x="6479280" y="5523840"/>
            <a:ext cx="529956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42" name="PlaceHolder 7"/>
          <p:cNvSpPr>
            <a:spLocks noGrp="1"/>
          </p:cNvSpPr>
          <p:nvPr>
            <p:ph/>
          </p:nvPr>
        </p:nvSpPr>
        <p:spPr>
          <a:xfrm>
            <a:off x="12044160" y="5523840"/>
            <a:ext cx="529956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51" name="PlaceHolder 2"/>
          <p:cNvSpPr>
            <a:spLocks noGrp="1"/>
          </p:cNvSpPr>
          <p:nvPr>
            <p:ph type="subTitle"/>
          </p:nvPr>
        </p:nvSpPr>
        <p:spPr>
          <a:xfrm>
            <a:off x="914400" y="2407320"/>
            <a:ext cx="16458840" cy="596664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53" name="PlaceHolder 2"/>
          <p:cNvSpPr>
            <a:spLocks noGrp="1"/>
          </p:cNvSpPr>
          <p:nvPr>
            <p:ph/>
          </p:nvPr>
        </p:nvSpPr>
        <p:spPr>
          <a:xfrm>
            <a:off x="914400" y="2407320"/>
            <a:ext cx="16458840" cy="596664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55" name="PlaceHolder 2"/>
          <p:cNvSpPr>
            <a:spLocks noGrp="1"/>
          </p:cNvSpPr>
          <p:nvPr>
            <p:ph/>
          </p:nvPr>
        </p:nvSpPr>
        <p:spPr>
          <a:xfrm>
            <a:off x="914400" y="2407320"/>
            <a:ext cx="8031600" cy="596664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56" name="PlaceHolder 3"/>
          <p:cNvSpPr>
            <a:spLocks noGrp="1"/>
          </p:cNvSpPr>
          <p:nvPr>
            <p:ph/>
          </p:nvPr>
        </p:nvSpPr>
        <p:spPr>
          <a:xfrm>
            <a:off x="9348120" y="2407320"/>
            <a:ext cx="8031600" cy="596664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914400" y="410400"/>
            <a:ext cx="16458840" cy="7962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60" name="PlaceHolder 2"/>
          <p:cNvSpPr>
            <a:spLocks noGrp="1"/>
          </p:cNvSpPr>
          <p:nvPr>
            <p:ph/>
          </p:nvPr>
        </p:nvSpPr>
        <p:spPr>
          <a:xfrm>
            <a:off x="914400" y="2407320"/>
            <a:ext cx="803160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61" name="PlaceHolder 3"/>
          <p:cNvSpPr>
            <a:spLocks noGrp="1"/>
          </p:cNvSpPr>
          <p:nvPr>
            <p:ph/>
          </p:nvPr>
        </p:nvSpPr>
        <p:spPr>
          <a:xfrm>
            <a:off x="9348120" y="2407320"/>
            <a:ext cx="8031600" cy="596664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62" name="PlaceHolder 4"/>
          <p:cNvSpPr>
            <a:spLocks noGrp="1"/>
          </p:cNvSpPr>
          <p:nvPr>
            <p:ph/>
          </p:nvPr>
        </p:nvSpPr>
        <p:spPr>
          <a:xfrm>
            <a:off x="914400" y="5523840"/>
            <a:ext cx="803160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8" name="PlaceHolder 2"/>
          <p:cNvSpPr>
            <a:spLocks noGrp="1"/>
          </p:cNvSpPr>
          <p:nvPr>
            <p:ph type="subTitle"/>
          </p:nvPr>
        </p:nvSpPr>
        <p:spPr>
          <a:xfrm>
            <a:off x="914400" y="2407320"/>
            <a:ext cx="16458840" cy="596664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64" name="PlaceHolder 2"/>
          <p:cNvSpPr>
            <a:spLocks noGrp="1"/>
          </p:cNvSpPr>
          <p:nvPr>
            <p:ph/>
          </p:nvPr>
        </p:nvSpPr>
        <p:spPr>
          <a:xfrm>
            <a:off x="914400" y="2407320"/>
            <a:ext cx="8031600" cy="596664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65" name="PlaceHolder 3"/>
          <p:cNvSpPr>
            <a:spLocks noGrp="1"/>
          </p:cNvSpPr>
          <p:nvPr>
            <p:ph/>
          </p:nvPr>
        </p:nvSpPr>
        <p:spPr>
          <a:xfrm>
            <a:off x="9348120" y="2407320"/>
            <a:ext cx="803160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66" name="PlaceHolder 4"/>
          <p:cNvSpPr>
            <a:spLocks noGrp="1"/>
          </p:cNvSpPr>
          <p:nvPr>
            <p:ph/>
          </p:nvPr>
        </p:nvSpPr>
        <p:spPr>
          <a:xfrm>
            <a:off x="9348120" y="5523840"/>
            <a:ext cx="803160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68" name="PlaceHolder 2"/>
          <p:cNvSpPr>
            <a:spLocks noGrp="1"/>
          </p:cNvSpPr>
          <p:nvPr>
            <p:ph/>
          </p:nvPr>
        </p:nvSpPr>
        <p:spPr>
          <a:xfrm>
            <a:off x="914400" y="2407320"/>
            <a:ext cx="803160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69" name="PlaceHolder 3"/>
          <p:cNvSpPr>
            <a:spLocks noGrp="1"/>
          </p:cNvSpPr>
          <p:nvPr>
            <p:ph/>
          </p:nvPr>
        </p:nvSpPr>
        <p:spPr>
          <a:xfrm>
            <a:off x="9348120" y="2407320"/>
            <a:ext cx="803160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70" name="PlaceHolder 4"/>
          <p:cNvSpPr>
            <a:spLocks noGrp="1"/>
          </p:cNvSpPr>
          <p:nvPr>
            <p:ph/>
          </p:nvPr>
        </p:nvSpPr>
        <p:spPr>
          <a:xfrm>
            <a:off x="914400" y="5523840"/>
            <a:ext cx="1645884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72" name="PlaceHolder 2"/>
          <p:cNvSpPr>
            <a:spLocks noGrp="1"/>
          </p:cNvSpPr>
          <p:nvPr>
            <p:ph/>
          </p:nvPr>
        </p:nvSpPr>
        <p:spPr>
          <a:xfrm>
            <a:off x="914400" y="2407320"/>
            <a:ext cx="1645884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73" name="PlaceHolder 3"/>
          <p:cNvSpPr>
            <a:spLocks noGrp="1"/>
          </p:cNvSpPr>
          <p:nvPr>
            <p:ph/>
          </p:nvPr>
        </p:nvSpPr>
        <p:spPr>
          <a:xfrm>
            <a:off x="914400" y="5523840"/>
            <a:ext cx="1645884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75" name="PlaceHolder 2"/>
          <p:cNvSpPr>
            <a:spLocks noGrp="1"/>
          </p:cNvSpPr>
          <p:nvPr>
            <p:ph/>
          </p:nvPr>
        </p:nvSpPr>
        <p:spPr>
          <a:xfrm>
            <a:off x="914400" y="2407320"/>
            <a:ext cx="803160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76" name="PlaceHolder 3"/>
          <p:cNvSpPr>
            <a:spLocks noGrp="1"/>
          </p:cNvSpPr>
          <p:nvPr>
            <p:ph/>
          </p:nvPr>
        </p:nvSpPr>
        <p:spPr>
          <a:xfrm>
            <a:off x="9348120" y="2407320"/>
            <a:ext cx="803160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77" name="PlaceHolder 4"/>
          <p:cNvSpPr>
            <a:spLocks noGrp="1"/>
          </p:cNvSpPr>
          <p:nvPr>
            <p:ph/>
          </p:nvPr>
        </p:nvSpPr>
        <p:spPr>
          <a:xfrm>
            <a:off x="914400" y="5523840"/>
            <a:ext cx="803160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78" name="PlaceHolder 5"/>
          <p:cNvSpPr>
            <a:spLocks noGrp="1"/>
          </p:cNvSpPr>
          <p:nvPr>
            <p:ph/>
          </p:nvPr>
        </p:nvSpPr>
        <p:spPr>
          <a:xfrm>
            <a:off x="9348120" y="5523840"/>
            <a:ext cx="803160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80" name="PlaceHolder 2"/>
          <p:cNvSpPr>
            <a:spLocks noGrp="1"/>
          </p:cNvSpPr>
          <p:nvPr>
            <p:ph/>
          </p:nvPr>
        </p:nvSpPr>
        <p:spPr>
          <a:xfrm>
            <a:off x="914400" y="2407320"/>
            <a:ext cx="529956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81" name="PlaceHolder 3"/>
          <p:cNvSpPr>
            <a:spLocks noGrp="1"/>
          </p:cNvSpPr>
          <p:nvPr>
            <p:ph/>
          </p:nvPr>
        </p:nvSpPr>
        <p:spPr>
          <a:xfrm>
            <a:off x="6479280" y="2407320"/>
            <a:ext cx="529956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82" name="PlaceHolder 4"/>
          <p:cNvSpPr>
            <a:spLocks noGrp="1"/>
          </p:cNvSpPr>
          <p:nvPr>
            <p:ph/>
          </p:nvPr>
        </p:nvSpPr>
        <p:spPr>
          <a:xfrm>
            <a:off x="12044160" y="2407320"/>
            <a:ext cx="529956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83" name="PlaceHolder 5"/>
          <p:cNvSpPr>
            <a:spLocks noGrp="1"/>
          </p:cNvSpPr>
          <p:nvPr>
            <p:ph/>
          </p:nvPr>
        </p:nvSpPr>
        <p:spPr>
          <a:xfrm>
            <a:off x="914400" y="5523840"/>
            <a:ext cx="529956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84" name="PlaceHolder 6"/>
          <p:cNvSpPr>
            <a:spLocks noGrp="1"/>
          </p:cNvSpPr>
          <p:nvPr>
            <p:ph/>
          </p:nvPr>
        </p:nvSpPr>
        <p:spPr>
          <a:xfrm>
            <a:off x="6479280" y="5523840"/>
            <a:ext cx="529956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85" name="PlaceHolder 7"/>
          <p:cNvSpPr>
            <a:spLocks noGrp="1"/>
          </p:cNvSpPr>
          <p:nvPr>
            <p:ph/>
          </p:nvPr>
        </p:nvSpPr>
        <p:spPr>
          <a:xfrm>
            <a:off x="12044160" y="5523840"/>
            <a:ext cx="529956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dirty="0"/>
              <a:t>Click to edit Master text styles</a:t>
            </a:r>
            <a:endParaRPr lang="en-GB" dirty="0"/>
          </a:p>
          <a:p>
            <a:pPr lvl="1"/>
            <a:r>
              <a:rPr lang="en-GB" dirty="0"/>
              <a:t>Second level</a:t>
            </a:r>
            <a:endParaRPr lang="en-GB" dirty="0"/>
          </a:p>
          <a:p>
            <a:pPr lvl="2"/>
            <a:r>
              <a:rPr lang="en-GB" dirty="0"/>
              <a:t>Third level</a:t>
            </a:r>
            <a:endParaRPr lang="en-GB" dirty="0"/>
          </a:p>
          <a:p>
            <a:pPr lvl="3"/>
            <a:r>
              <a:rPr lang="en-GB" dirty="0"/>
              <a:t>Fourth level</a:t>
            </a:r>
            <a:endParaRPr lang="en-GB" dirty="0"/>
          </a:p>
          <a:p>
            <a:pPr lvl="4"/>
            <a:r>
              <a:rPr lang="en-GB" dirty="0"/>
              <a:t>Fifth level</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93" name="PlaceHolder 2"/>
          <p:cNvSpPr>
            <a:spLocks noGrp="1"/>
          </p:cNvSpPr>
          <p:nvPr>
            <p:ph type="subTitle"/>
          </p:nvPr>
        </p:nvSpPr>
        <p:spPr>
          <a:xfrm>
            <a:off x="914400" y="2407320"/>
            <a:ext cx="16458840" cy="596664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95" name="PlaceHolder 2"/>
          <p:cNvSpPr>
            <a:spLocks noGrp="1"/>
          </p:cNvSpPr>
          <p:nvPr>
            <p:ph/>
          </p:nvPr>
        </p:nvSpPr>
        <p:spPr>
          <a:xfrm>
            <a:off x="914400" y="2407320"/>
            <a:ext cx="16458840" cy="596664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97" name="PlaceHolder 2"/>
          <p:cNvSpPr>
            <a:spLocks noGrp="1"/>
          </p:cNvSpPr>
          <p:nvPr>
            <p:ph/>
          </p:nvPr>
        </p:nvSpPr>
        <p:spPr>
          <a:xfrm>
            <a:off x="914400" y="2407320"/>
            <a:ext cx="8031600" cy="596664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98" name="PlaceHolder 3"/>
          <p:cNvSpPr>
            <a:spLocks noGrp="1"/>
          </p:cNvSpPr>
          <p:nvPr>
            <p:ph/>
          </p:nvPr>
        </p:nvSpPr>
        <p:spPr>
          <a:xfrm>
            <a:off x="9348120" y="2407320"/>
            <a:ext cx="8031600" cy="596664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10" name="PlaceHolder 2"/>
          <p:cNvSpPr>
            <a:spLocks noGrp="1"/>
          </p:cNvSpPr>
          <p:nvPr>
            <p:ph/>
          </p:nvPr>
        </p:nvSpPr>
        <p:spPr>
          <a:xfrm>
            <a:off x="914400" y="2407320"/>
            <a:ext cx="16458840" cy="596664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914400" y="410400"/>
            <a:ext cx="16458840" cy="7962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102" name="PlaceHolder 2"/>
          <p:cNvSpPr>
            <a:spLocks noGrp="1"/>
          </p:cNvSpPr>
          <p:nvPr>
            <p:ph/>
          </p:nvPr>
        </p:nvSpPr>
        <p:spPr>
          <a:xfrm>
            <a:off x="914400" y="2407320"/>
            <a:ext cx="803160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103" name="PlaceHolder 3"/>
          <p:cNvSpPr>
            <a:spLocks noGrp="1"/>
          </p:cNvSpPr>
          <p:nvPr>
            <p:ph/>
          </p:nvPr>
        </p:nvSpPr>
        <p:spPr>
          <a:xfrm>
            <a:off x="9348120" y="2407320"/>
            <a:ext cx="8031600" cy="596664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104" name="PlaceHolder 4"/>
          <p:cNvSpPr>
            <a:spLocks noGrp="1"/>
          </p:cNvSpPr>
          <p:nvPr>
            <p:ph/>
          </p:nvPr>
        </p:nvSpPr>
        <p:spPr>
          <a:xfrm>
            <a:off x="914400" y="5523840"/>
            <a:ext cx="803160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106" name="PlaceHolder 2"/>
          <p:cNvSpPr>
            <a:spLocks noGrp="1"/>
          </p:cNvSpPr>
          <p:nvPr>
            <p:ph/>
          </p:nvPr>
        </p:nvSpPr>
        <p:spPr>
          <a:xfrm>
            <a:off x="914400" y="2407320"/>
            <a:ext cx="8031600" cy="596664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107" name="PlaceHolder 3"/>
          <p:cNvSpPr>
            <a:spLocks noGrp="1"/>
          </p:cNvSpPr>
          <p:nvPr>
            <p:ph/>
          </p:nvPr>
        </p:nvSpPr>
        <p:spPr>
          <a:xfrm>
            <a:off x="9348120" y="2407320"/>
            <a:ext cx="803160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108" name="PlaceHolder 4"/>
          <p:cNvSpPr>
            <a:spLocks noGrp="1"/>
          </p:cNvSpPr>
          <p:nvPr>
            <p:ph/>
          </p:nvPr>
        </p:nvSpPr>
        <p:spPr>
          <a:xfrm>
            <a:off x="9348120" y="5523840"/>
            <a:ext cx="803160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110" name="PlaceHolder 2"/>
          <p:cNvSpPr>
            <a:spLocks noGrp="1"/>
          </p:cNvSpPr>
          <p:nvPr>
            <p:ph/>
          </p:nvPr>
        </p:nvSpPr>
        <p:spPr>
          <a:xfrm>
            <a:off x="914400" y="2407320"/>
            <a:ext cx="803160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111" name="PlaceHolder 3"/>
          <p:cNvSpPr>
            <a:spLocks noGrp="1"/>
          </p:cNvSpPr>
          <p:nvPr>
            <p:ph/>
          </p:nvPr>
        </p:nvSpPr>
        <p:spPr>
          <a:xfrm>
            <a:off x="9348120" y="2407320"/>
            <a:ext cx="803160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112" name="PlaceHolder 4"/>
          <p:cNvSpPr>
            <a:spLocks noGrp="1"/>
          </p:cNvSpPr>
          <p:nvPr>
            <p:ph/>
          </p:nvPr>
        </p:nvSpPr>
        <p:spPr>
          <a:xfrm>
            <a:off x="914400" y="5523840"/>
            <a:ext cx="1645884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114" name="PlaceHolder 2"/>
          <p:cNvSpPr>
            <a:spLocks noGrp="1"/>
          </p:cNvSpPr>
          <p:nvPr>
            <p:ph/>
          </p:nvPr>
        </p:nvSpPr>
        <p:spPr>
          <a:xfrm>
            <a:off x="914400" y="2407320"/>
            <a:ext cx="1645884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115" name="PlaceHolder 3"/>
          <p:cNvSpPr>
            <a:spLocks noGrp="1"/>
          </p:cNvSpPr>
          <p:nvPr>
            <p:ph/>
          </p:nvPr>
        </p:nvSpPr>
        <p:spPr>
          <a:xfrm>
            <a:off x="914400" y="5523840"/>
            <a:ext cx="1645884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117" name="PlaceHolder 2"/>
          <p:cNvSpPr>
            <a:spLocks noGrp="1"/>
          </p:cNvSpPr>
          <p:nvPr>
            <p:ph/>
          </p:nvPr>
        </p:nvSpPr>
        <p:spPr>
          <a:xfrm>
            <a:off x="914400" y="2407320"/>
            <a:ext cx="803160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118" name="PlaceHolder 3"/>
          <p:cNvSpPr>
            <a:spLocks noGrp="1"/>
          </p:cNvSpPr>
          <p:nvPr>
            <p:ph/>
          </p:nvPr>
        </p:nvSpPr>
        <p:spPr>
          <a:xfrm>
            <a:off x="9348120" y="2407320"/>
            <a:ext cx="803160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119" name="PlaceHolder 4"/>
          <p:cNvSpPr>
            <a:spLocks noGrp="1"/>
          </p:cNvSpPr>
          <p:nvPr>
            <p:ph/>
          </p:nvPr>
        </p:nvSpPr>
        <p:spPr>
          <a:xfrm>
            <a:off x="914400" y="5523840"/>
            <a:ext cx="803160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120" name="PlaceHolder 5"/>
          <p:cNvSpPr>
            <a:spLocks noGrp="1"/>
          </p:cNvSpPr>
          <p:nvPr>
            <p:ph/>
          </p:nvPr>
        </p:nvSpPr>
        <p:spPr>
          <a:xfrm>
            <a:off x="9348120" y="5523840"/>
            <a:ext cx="803160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122" name="PlaceHolder 2"/>
          <p:cNvSpPr>
            <a:spLocks noGrp="1"/>
          </p:cNvSpPr>
          <p:nvPr>
            <p:ph/>
          </p:nvPr>
        </p:nvSpPr>
        <p:spPr>
          <a:xfrm>
            <a:off x="914400" y="2407320"/>
            <a:ext cx="529956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123" name="PlaceHolder 3"/>
          <p:cNvSpPr>
            <a:spLocks noGrp="1"/>
          </p:cNvSpPr>
          <p:nvPr>
            <p:ph/>
          </p:nvPr>
        </p:nvSpPr>
        <p:spPr>
          <a:xfrm>
            <a:off x="6479280" y="2407320"/>
            <a:ext cx="529956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124" name="PlaceHolder 4"/>
          <p:cNvSpPr>
            <a:spLocks noGrp="1"/>
          </p:cNvSpPr>
          <p:nvPr>
            <p:ph/>
          </p:nvPr>
        </p:nvSpPr>
        <p:spPr>
          <a:xfrm>
            <a:off x="12044160" y="2407320"/>
            <a:ext cx="529956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125" name="PlaceHolder 5"/>
          <p:cNvSpPr>
            <a:spLocks noGrp="1"/>
          </p:cNvSpPr>
          <p:nvPr>
            <p:ph/>
          </p:nvPr>
        </p:nvSpPr>
        <p:spPr>
          <a:xfrm>
            <a:off x="914400" y="5523840"/>
            <a:ext cx="529956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126" name="PlaceHolder 6"/>
          <p:cNvSpPr>
            <a:spLocks noGrp="1"/>
          </p:cNvSpPr>
          <p:nvPr>
            <p:ph/>
          </p:nvPr>
        </p:nvSpPr>
        <p:spPr>
          <a:xfrm>
            <a:off x="6479280" y="5523840"/>
            <a:ext cx="529956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127" name="PlaceHolder 7"/>
          <p:cNvSpPr>
            <a:spLocks noGrp="1"/>
          </p:cNvSpPr>
          <p:nvPr>
            <p:ph/>
          </p:nvPr>
        </p:nvSpPr>
        <p:spPr>
          <a:xfrm>
            <a:off x="12044160" y="5523840"/>
            <a:ext cx="529956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dirty="0"/>
              <a:t>Click to edit Master text styles</a:t>
            </a:r>
            <a:endParaRPr lang="en-GB" dirty="0"/>
          </a:p>
          <a:p>
            <a:pPr lvl="1"/>
            <a:r>
              <a:rPr lang="en-GB" dirty="0"/>
              <a:t>Second level</a:t>
            </a:r>
            <a:endParaRPr lang="en-GB" dirty="0"/>
          </a:p>
          <a:p>
            <a:pPr lvl="2"/>
            <a:r>
              <a:rPr lang="en-GB" dirty="0"/>
              <a:t>Third level</a:t>
            </a:r>
            <a:endParaRPr lang="en-GB" dirty="0"/>
          </a:p>
          <a:p>
            <a:pPr lvl="3"/>
            <a:r>
              <a:rPr lang="en-GB" dirty="0"/>
              <a:t>Fourth level</a:t>
            </a:r>
            <a:endParaRPr lang="en-GB" dirty="0"/>
          </a:p>
          <a:p>
            <a:pPr lvl="4"/>
            <a:r>
              <a:rPr lang="en-GB" dirty="0"/>
              <a:t>Fifth level</a:t>
            </a:r>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8D1061FF-7434-4D9A-AAB1-C472E3216DE6}" type="slidenum">
              <a:rPr/>
            </a:fld>
            <a:endParaRPr/>
          </a:p>
        </p:txBody>
      </p:sp>
      <p:sp>
        <p:nvSpPr>
          <p:cNvPr id="4" name="PlaceHolder 3"/>
          <p:cNvSpPr>
            <a:spLocks noGrp="1"/>
          </p:cNvSpPr>
          <p:nvPr>
            <p:ph type="dt" idx="1"/>
          </p:nvPr>
        </p:nvSpPr>
        <p:spPr/>
        <p:txBody>
          <a:body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12" name="PlaceHolder 2"/>
          <p:cNvSpPr>
            <a:spLocks noGrp="1"/>
          </p:cNvSpPr>
          <p:nvPr>
            <p:ph/>
          </p:nvPr>
        </p:nvSpPr>
        <p:spPr>
          <a:xfrm>
            <a:off x="914400" y="2407320"/>
            <a:ext cx="8031600" cy="596664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13" name="PlaceHolder 3"/>
          <p:cNvSpPr>
            <a:spLocks noGrp="1"/>
          </p:cNvSpPr>
          <p:nvPr>
            <p:ph/>
          </p:nvPr>
        </p:nvSpPr>
        <p:spPr>
          <a:xfrm>
            <a:off x="9348120" y="2407320"/>
            <a:ext cx="8031600" cy="596664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5"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136" name="PlaceHolder 2"/>
          <p:cNvSpPr>
            <a:spLocks noGrp="1"/>
          </p:cNvSpPr>
          <p:nvPr>
            <p:ph type="subTitle"/>
          </p:nvPr>
        </p:nvSpPr>
        <p:spPr>
          <a:xfrm>
            <a:off x="914400" y="2407320"/>
            <a:ext cx="16458840" cy="596664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panose="020B0604020202020204"/>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335539BC-694C-4E46-B942-4609BCDFE281}" type="slidenum">
              <a:rPr/>
            </a:fld>
            <a:endParaRPr/>
          </a:p>
        </p:txBody>
      </p:sp>
      <p:sp>
        <p:nvSpPr>
          <p:cNvPr id="6" name="PlaceHolder 5"/>
          <p:cNvSpPr>
            <a:spLocks noGrp="1"/>
          </p:cNvSpPr>
          <p:nvPr>
            <p:ph type="dt" idx="1"/>
          </p:nvPr>
        </p:nvSpPr>
        <p:spPr/>
        <p:txBody>
          <a:body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138" name="PlaceHolder 2"/>
          <p:cNvSpPr>
            <a:spLocks noGrp="1"/>
          </p:cNvSpPr>
          <p:nvPr>
            <p:ph/>
          </p:nvPr>
        </p:nvSpPr>
        <p:spPr>
          <a:xfrm>
            <a:off x="914400" y="2407320"/>
            <a:ext cx="16458840" cy="596664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5BF7E407-C773-4B79-AFC5-2B02AC89707C}" type="slidenum">
              <a:rPr/>
            </a:fld>
            <a:endParaRPr/>
          </a:p>
        </p:txBody>
      </p:sp>
      <p:sp>
        <p:nvSpPr>
          <p:cNvPr id="6" name="PlaceHolder 5"/>
          <p:cNvSpPr>
            <a:spLocks noGrp="1"/>
          </p:cNvSpPr>
          <p:nvPr>
            <p:ph type="dt" idx="1"/>
          </p:nvPr>
        </p:nvSpPr>
        <p:spPr/>
        <p:txBody>
          <a:body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140" name="PlaceHolder 2"/>
          <p:cNvSpPr>
            <a:spLocks noGrp="1"/>
          </p:cNvSpPr>
          <p:nvPr>
            <p:ph/>
          </p:nvPr>
        </p:nvSpPr>
        <p:spPr>
          <a:xfrm>
            <a:off x="914400" y="2407320"/>
            <a:ext cx="8031600" cy="596664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141" name="PlaceHolder 3"/>
          <p:cNvSpPr>
            <a:spLocks noGrp="1"/>
          </p:cNvSpPr>
          <p:nvPr>
            <p:ph/>
          </p:nvPr>
        </p:nvSpPr>
        <p:spPr>
          <a:xfrm>
            <a:off x="9348120" y="2407320"/>
            <a:ext cx="8031600" cy="596664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A57C084B-8555-4CDD-A90B-73DD885A7F15}" type="slidenum">
              <a:rPr/>
            </a:fld>
            <a:endParaRPr/>
          </a:p>
        </p:txBody>
      </p:sp>
      <p:sp>
        <p:nvSpPr>
          <p:cNvPr id="7" name="PlaceHolder 6"/>
          <p:cNvSpPr>
            <a:spLocks noGrp="1"/>
          </p:cNvSpPr>
          <p:nvPr>
            <p:ph type="dt" idx="1"/>
          </p:nvPr>
        </p:nvSpPr>
        <p:spPr/>
        <p:txBody>
          <a:body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2"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337B1413-6134-4AF2-811E-D0385741B870}" type="slidenum">
              <a:rPr/>
            </a:fld>
            <a:endParaRPr/>
          </a:p>
        </p:txBody>
      </p:sp>
      <p:sp>
        <p:nvSpPr>
          <p:cNvPr id="5" name="PlaceHolder 4"/>
          <p:cNvSpPr>
            <a:spLocks noGrp="1"/>
          </p:cNvSpPr>
          <p:nvPr>
            <p:ph type="dt" idx="1"/>
          </p:nvPr>
        </p:nvSpPr>
        <p:spPr/>
        <p:txBody>
          <a:body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3" name="PlaceHolder 1"/>
          <p:cNvSpPr>
            <a:spLocks noGrp="1"/>
          </p:cNvSpPr>
          <p:nvPr>
            <p:ph type="subTitle"/>
          </p:nvPr>
        </p:nvSpPr>
        <p:spPr>
          <a:xfrm>
            <a:off x="914400" y="410400"/>
            <a:ext cx="16458840" cy="7962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panose="020B0604020202020204"/>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297603E6-90DA-4099-B600-DA2A9BC9EF32}" type="slidenum">
              <a:rPr/>
            </a:fld>
            <a:endParaRPr/>
          </a:p>
        </p:txBody>
      </p:sp>
      <p:sp>
        <p:nvSpPr>
          <p:cNvPr id="5" name="PlaceHolder 4"/>
          <p:cNvSpPr>
            <a:spLocks noGrp="1"/>
          </p:cNvSpPr>
          <p:nvPr>
            <p:ph type="dt" idx="1"/>
          </p:nvPr>
        </p:nvSpPr>
        <p:spPr/>
        <p:txBody>
          <a:body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145" name="PlaceHolder 2"/>
          <p:cNvSpPr>
            <a:spLocks noGrp="1"/>
          </p:cNvSpPr>
          <p:nvPr>
            <p:ph/>
          </p:nvPr>
        </p:nvSpPr>
        <p:spPr>
          <a:xfrm>
            <a:off x="914400" y="2407320"/>
            <a:ext cx="803160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146" name="PlaceHolder 3"/>
          <p:cNvSpPr>
            <a:spLocks noGrp="1"/>
          </p:cNvSpPr>
          <p:nvPr>
            <p:ph/>
          </p:nvPr>
        </p:nvSpPr>
        <p:spPr>
          <a:xfrm>
            <a:off x="9348120" y="2407320"/>
            <a:ext cx="8031600" cy="596664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147" name="PlaceHolder 4"/>
          <p:cNvSpPr>
            <a:spLocks noGrp="1"/>
          </p:cNvSpPr>
          <p:nvPr>
            <p:ph/>
          </p:nvPr>
        </p:nvSpPr>
        <p:spPr>
          <a:xfrm>
            <a:off x="914400" y="5523840"/>
            <a:ext cx="803160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74C665E5-0764-4268-9261-10BFF6DDE2FC}" type="slidenum">
              <a:rPr/>
            </a:fld>
            <a:endParaRPr/>
          </a:p>
        </p:txBody>
      </p:sp>
      <p:sp>
        <p:nvSpPr>
          <p:cNvPr id="8" name="PlaceHolder 7"/>
          <p:cNvSpPr>
            <a:spLocks noGrp="1"/>
          </p:cNvSpPr>
          <p:nvPr>
            <p:ph type="dt" idx="1"/>
          </p:nvPr>
        </p:nvSpPr>
        <p:spPr/>
        <p:txBody>
          <a:body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149" name="PlaceHolder 2"/>
          <p:cNvSpPr>
            <a:spLocks noGrp="1"/>
          </p:cNvSpPr>
          <p:nvPr>
            <p:ph/>
          </p:nvPr>
        </p:nvSpPr>
        <p:spPr>
          <a:xfrm>
            <a:off x="914400" y="2407320"/>
            <a:ext cx="8031600" cy="596664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150" name="PlaceHolder 3"/>
          <p:cNvSpPr>
            <a:spLocks noGrp="1"/>
          </p:cNvSpPr>
          <p:nvPr>
            <p:ph/>
          </p:nvPr>
        </p:nvSpPr>
        <p:spPr>
          <a:xfrm>
            <a:off x="9348120" y="2407320"/>
            <a:ext cx="803160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151" name="PlaceHolder 4"/>
          <p:cNvSpPr>
            <a:spLocks noGrp="1"/>
          </p:cNvSpPr>
          <p:nvPr>
            <p:ph/>
          </p:nvPr>
        </p:nvSpPr>
        <p:spPr>
          <a:xfrm>
            <a:off x="9348120" y="5523840"/>
            <a:ext cx="803160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9257BE4D-41FC-4D5E-95F7-95AF7B9E2062}" type="slidenum">
              <a:rPr/>
            </a:fld>
            <a:endParaRPr/>
          </a:p>
        </p:txBody>
      </p:sp>
      <p:sp>
        <p:nvSpPr>
          <p:cNvPr id="8" name="PlaceHolder 7"/>
          <p:cNvSpPr>
            <a:spLocks noGrp="1"/>
          </p:cNvSpPr>
          <p:nvPr>
            <p:ph type="dt" idx="1"/>
          </p:nvPr>
        </p:nvSpPr>
        <p:spPr/>
        <p:txBody>
          <a:body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153" name="PlaceHolder 2"/>
          <p:cNvSpPr>
            <a:spLocks noGrp="1"/>
          </p:cNvSpPr>
          <p:nvPr>
            <p:ph/>
          </p:nvPr>
        </p:nvSpPr>
        <p:spPr>
          <a:xfrm>
            <a:off x="914400" y="2407320"/>
            <a:ext cx="803160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154" name="PlaceHolder 3"/>
          <p:cNvSpPr>
            <a:spLocks noGrp="1"/>
          </p:cNvSpPr>
          <p:nvPr>
            <p:ph/>
          </p:nvPr>
        </p:nvSpPr>
        <p:spPr>
          <a:xfrm>
            <a:off x="9348120" y="2407320"/>
            <a:ext cx="803160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155" name="PlaceHolder 4"/>
          <p:cNvSpPr>
            <a:spLocks noGrp="1"/>
          </p:cNvSpPr>
          <p:nvPr>
            <p:ph/>
          </p:nvPr>
        </p:nvSpPr>
        <p:spPr>
          <a:xfrm>
            <a:off x="914400" y="5523840"/>
            <a:ext cx="1645884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9A38FFBE-894A-41FE-8D45-F3CDCC27006F}" type="slidenum">
              <a:rPr/>
            </a:fld>
            <a:endParaRPr/>
          </a:p>
        </p:txBody>
      </p:sp>
      <p:sp>
        <p:nvSpPr>
          <p:cNvPr id="8" name="PlaceHolder 7"/>
          <p:cNvSpPr>
            <a:spLocks noGrp="1"/>
          </p:cNvSpPr>
          <p:nvPr>
            <p:ph type="dt" idx="1"/>
          </p:nvPr>
        </p:nvSpPr>
        <p:spPr/>
        <p:txBody>
          <a:body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157" name="PlaceHolder 2"/>
          <p:cNvSpPr>
            <a:spLocks noGrp="1"/>
          </p:cNvSpPr>
          <p:nvPr>
            <p:ph/>
          </p:nvPr>
        </p:nvSpPr>
        <p:spPr>
          <a:xfrm>
            <a:off x="914400" y="2407320"/>
            <a:ext cx="1645884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158" name="PlaceHolder 3"/>
          <p:cNvSpPr>
            <a:spLocks noGrp="1"/>
          </p:cNvSpPr>
          <p:nvPr>
            <p:ph/>
          </p:nvPr>
        </p:nvSpPr>
        <p:spPr>
          <a:xfrm>
            <a:off x="914400" y="5523840"/>
            <a:ext cx="1645884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63002C71-3F47-491F-AB4D-A463FD495160}" type="slidenum">
              <a:rPr/>
            </a:fld>
            <a:endParaRPr/>
          </a:p>
        </p:txBody>
      </p:sp>
      <p:sp>
        <p:nvSpPr>
          <p:cNvPr id="7" name="PlaceHolder 6"/>
          <p:cNvSpPr>
            <a:spLocks noGrp="1"/>
          </p:cNvSpPr>
          <p:nvPr>
            <p:ph type="dt" idx="1"/>
          </p:nvPr>
        </p:nvSpPr>
        <p:spPr/>
        <p:txBody>
          <a:body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160" name="PlaceHolder 2"/>
          <p:cNvSpPr>
            <a:spLocks noGrp="1"/>
          </p:cNvSpPr>
          <p:nvPr>
            <p:ph/>
          </p:nvPr>
        </p:nvSpPr>
        <p:spPr>
          <a:xfrm>
            <a:off x="914400" y="2407320"/>
            <a:ext cx="803160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161" name="PlaceHolder 3"/>
          <p:cNvSpPr>
            <a:spLocks noGrp="1"/>
          </p:cNvSpPr>
          <p:nvPr>
            <p:ph/>
          </p:nvPr>
        </p:nvSpPr>
        <p:spPr>
          <a:xfrm>
            <a:off x="9348120" y="2407320"/>
            <a:ext cx="803160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162" name="PlaceHolder 4"/>
          <p:cNvSpPr>
            <a:spLocks noGrp="1"/>
          </p:cNvSpPr>
          <p:nvPr>
            <p:ph/>
          </p:nvPr>
        </p:nvSpPr>
        <p:spPr>
          <a:xfrm>
            <a:off x="914400" y="5523840"/>
            <a:ext cx="803160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163" name="PlaceHolder 5"/>
          <p:cNvSpPr>
            <a:spLocks noGrp="1"/>
          </p:cNvSpPr>
          <p:nvPr>
            <p:ph/>
          </p:nvPr>
        </p:nvSpPr>
        <p:spPr>
          <a:xfrm>
            <a:off x="9348120" y="5523840"/>
            <a:ext cx="803160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6CE6295D-8491-4B31-A486-93B4715DB575}" type="slidenum">
              <a:rPr/>
            </a:fld>
            <a:endParaRPr/>
          </a:p>
        </p:txBody>
      </p:sp>
      <p:sp>
        <p:nvSpPr>
          <p:cNvPr id="9" name="PlaceHolder 8"/>
          <p:cNvSpPr>
            <a:spLocks noGrp="1"/>
          </p:cNvSpPr>
          <p:nvPr>
            <p:ph type="dt" idx="1"/>
          </p:nvPr>
        </p:nvSpPr>
        <p:spPr/>
        <p:txBody>
          <a:body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165" name="PlaceHolder 2"/>
          <p:cNvSpPr>
            <a:spLocks noGrp="1"/>
          </p:cNvSpPr>
          <p:nvPr>
            <p:ph/>
          </p:nvPr>
        </p:nvSpPr>
        <p:spPr>
          <a:xfrm>
            <a:off x="914400" y="2407320"/>
            <a:ext cx="529956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166" name="PlaceHolder 3"/>
          <p:cNvSpPr>
            <a:spLocks noGrp="1"/>
          </p:cNvSpPr>
          <p:nvPr>
            <p:ph/>
          </p:nvPr>
        </p:nvSpPr>
        <p:spPr>
          <a:xfrm>
            <a:off x="6479280" y="2407320"/>
            <a:ext cx="529956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167" name="PlaceHolder 4"/>
          <p:cNvSpPr>
            <a:spLocks noGrp="1"/>
          </p:cNvSpPr>
          <p:nvPr>
            <p:ph/>
          </p:nvPr>
        </p:nvSpPr>
        <p:spPr>
          <a:xfrm>
            <a:off x="12044160" y="2407320"/>
            <a:ext cx="529956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168" name="PlaceHolder 5"/>
          <p:cNvSpPr>
            <a:spLocks noGrp="1"/>
          </p:cNvSpPr>
          <p:nvPr>
            <p:ph/>
          </p:nvPr>
        </p:nvSpPr>
        <p:spPr>
          <a:xfrm>
            <a:off x="914400" y="5523840"/>
            <a:ext cx="529956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169" name="PlaceHolder 6"/>
          <p:cNvSpPr>
            <a:spLocks noGrp="1"/>
          </p:cNvSpPr>
          <p:nvPr>
            <p:ph/>
          </p:nvPr>
        </p:nvSpPr>
        <p:spPr>
          <a:xfrm>
            <a:off x="6479280" y="5523840"/>
            <a:ext cx="529956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170" name="PlaceHolder 7"/>
          <p:cNvSpPr>
            <a:spLocks noGrp="1"/>
          </p:cNvSpPr>
          <p:nvPr>
            <p:ph/>
          </p:nvPr>
        </p:nvSpPr>
        <p:spPr>
          <a:xfrm>
            <a:off x="12044160" y="5523840"/>
            <a:ext cx="529956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A5817DF7-C2A7-4B44-848C-2AEEB6B6ACA3}" type="slidenum">
              <a:rPr/>
            </a:fld>
            <a:endParaRPr/>
          </a:p>
        </p:txBody>
      </p:sp>
      <p:sp>
        <p:nvSpPr>
          <p:cNvPr id="11" name="PlaceHolder 10"/>
          <p:cNvSpPr>
            <a:spLocks noGrp="1"/>
          </p:cNvSpPr>
          <p:nvPr>
            <p:ph type="dt" idx="1"/>
          </p:nvPr>
        </p:nvSpPr>
        <p:spPr/>
        <p:txBody>
          <a:body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914400" y="410400"/>
            <a:ext cx="16458840" cy="7962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17" name="PlaceHolder 2"/>
          <p:cNvSpPr>
            <a:spLocks noGrp="1"/>
          </p:cNvSpPr>
          <p:nvPr>
            <p:ph/>
          </p:nvPr>
        </p:nvSpPr>
        <p:spPr>
          <a:xfrm>
            <a:off x="914400" y="2407320"/>
            <a:ext cx="803160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18" name="PlaceHolder 3"/>
          <p:cNvSpPr>
            <a:spLocks noGrp="1"/>
          </p:cNvSpPr>
          <p:nvPr>
            <p:ph/>
          </p:nvPr>
        </p:nvSpPr>
        <p:spPr>
          <a:xfrm>
            <a:off x="9348120" y="2407320"/>
            <a:ext cx="8031600" cy="596664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19" name="PlaceHolder 4"/>
          <p:cNvSpPr>
            <a:spLocks noGrp="1"/>
          </p:cNvSpPr>
          <p:nvPr>
            <p:ph/>
          </p:nvPr>
        </p:nvSpPr>
        <p:spPr>
          <a:xfrm>
            <a:off x="914400" y="5523840"/>
            <a:ext cx="803160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21" name="PlaceHolder 2"/>
          <p:cNvSpPr>
            <a:spLocks noGrp="1"/>
          </p:cNvSpPr>
          <p:nvPr>
            <p:ph/>
          </p:nvPr>
        </p:nvSpPr>
        <p:spPr>
          <a:xfrm>
            <a:off x="914400" y="2407320"/>
            <a:ext cx="8031600" cy="596664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22" name="PlaceHolder 3"/>
          <p:cNvSpPr>
            <a:spLocks noGrp="1"/>
          </p:cNvSpPr>
          <p:nvPr>
            <p:ph/>
          </p:nvPr>
        </p:nvSpPr>
        <p:spPr>
          <a:xfrm>
            <a:off x="9348120" y="2407320"/>
            <a:ext cx="803160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23" name="PlaceHolder 4"/>
          <p:cNvSpPr>
            <a:spLocks noGrp="1"/>
          </p:cNvSpPr>
          <p:nvPr>
            <p:ph/>
          </p:nvPr>
        </p:nvSpPr>
        <p:spPr>
          <a:xfrm>
            <a:off x="9348120" y="5523840"/>
            <a:ext cx="803160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25" name="PlaceHolder 2"/>
          <p:cNvSpPr>
            <a:spLocks noGrp="1"/>
          </p:cNvSpPr>
          <p:nvPr>
            <p:ph/>
          </p:nvPr>
        </p:nvSpPr>
        <p:spPr>
          <a:xfrm>
            <a:off x="914400" y="2407320"/>
            <a:ext cx="803160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26" name="PlaceHolder 3"/>
          <p:cNvSpPr>
            <a:spLocks noGrp="1"/>
          </p:cNvSpPr>
          <p:nvPr>
            <p:ph/>
          </p:nvPr>
        </p:nvSpPr>
        <p:spPr>
          <a:xfrm>
            <a:off x="9348120" y="2407320"/>
            <a:ext cx="803160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27" name="PlaceHolder 4"/>
          <p:cNvSpPr>
            <a:spLocks noGrp="1"/>
          </p:cNvSpPr>
          <p:nvPr>
            <p:ph/>
          </p:nvPr>
        </p:nvSpPr>
        <p:spPr>
          <a:xfrm>
            <a:off x="914400" y="5523840"/>
            <a:ext cx="16458840" cy="284580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1.png"/><Relationship Id="rId13" Type="http://schemas.openxmlformats.org/officeDocument/2006/relationships/slideLayout" Target="../slideLayouts/slideLayout25.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5" Type="http://schemas.openxmlformats.org/officeDocument/2006/relationships/theme" Target="../theme/theme3.xml"/><Relationship Id="rId14" Type="http://schemas.openxmlformats.org/officeDocument/2006/relationships/image" Target="../media/image1.png"/><Relationship Id="rId13" Type="http://schemas.openxmlformats.org/officeDocument/2006/relationships/slideLayout" Target="../slideLayouts/slideLayout38.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7.xml"/><Relationship Id="rId8" Type="http://schemas.openxmlformats.org/officeDocument/2006/relationships/slideLayout" Target="../slideLayouts/slideLayout46.xml"/><Relationship Id="rId7" Type="http://schemas.openxmlformats.org/officeDocument/2006/relationships/slideLayout" Target="../slideLayouts/slideLayout45.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 Id="rId3" Type="http://schemas.openxmlformats.org/officeDocument/2006/relationships/slideLayout" Target="../slideLayouts/slideLayout41.xml"/><Relationship Id="rId2" Type="http://schemas.openxmlformats.org/officeDocument/2006/relationships/slideLayout" Target="../slideLayouts/slideLayout40.xml"/><Relationship Id="rId14" Type="http://schemas.openxmlformats.org/officeDocument/2006/relationships/theme" Target="../theme/theme4.xml"/><Relationship Id="rId13" Type="http://schemas.openxmlformats.org/officeDocument/2006/relationships/image" Target="../media/image1.png"/><Relationship Id="rId12" Type="http://schemas.openxmlformats.org/officeDocument/2006/relationships/slideLayout" Target="../slideLayouts/slideLayout50.xml"/><Relationship Id="rId11" Type="http://schemas.openxmlformats.org/officeDocument/2006/relationships/slideLayout" Target="../slideLayouts/slideLayout49.xml"/><Relationship Id="rId10" Type="http://schemas.openxmlformats.org/officeDocument/2006/relationships/slideLayout" Target="../slideLayouts/slideLayout48.xml"/><Relationship Id="rId1"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 name="Google Shape;12;p12"/>
          <p:cNvSpPr/>
          <p:nvPr/>
        </p:nvSpPr>
        <p:spPr>
          <a:xfrm>
            <a:off x="12882240" y="9879120"/>
            <a:ext cx="4948200" cy="3042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US" sz="1400" b="0" strike="noStrike" spc="-1">
                <a:solidFill>
                  <a:srgbClr val="404040"/>
                </a:solidFill>
                <a:latin typeface="Arial" panose="020B0604020202020204"/>
                <a:ea typeface="Arial" panose="020B0604020202020204"/>
              </a:rPr>
              <a:t>© Brain4ce Education Solutions Pvt. Ltd. All rights reserved.</a:t>
            </a:r>
            <a:endParaRPr lang="en-US" sz="1400" b="0" strike="noStrike" spc="-1">
              <a:solidFill>
                <a:srgbClr val="000000"/>
              </a:solidFill>
              <a:latin typeface="Arial" panose="020B0604020202020204"/>
            </a:endParaRPr>
          </a:p>
        </p:txBody>
      </p:sp>
      <p:sp>
        <p:nvSpPr>
          <p:cNvPr id="8" name="Google Shape;13;p12"/>
          <p:cNvSpPr/>
          <p:nvPr/>
        </p:nvSpPr>
        <p:spPr>
          <a:xfrm>
            <a:off x="335880" y="352800"/>
            <a:ext cx="271080" cy="1079640"/>
          </a:xfrm>
          <a:prstGeom prst="rect">
            <a:avLst/>
          </a:prstGeom>
          <a:gradFill rotWithShape="0">
            <a:gsLst>
              <a:gs pos="51000">
                <a:srgbClr val="1155CC"/>
              </a:gs>
              <a:gs pos="100000">
                <a:srgbClr val="2EA87D"/>
              </a:gs>
            </a:gsLst>
            <a:lin ang="0"/>
          </a:gradFill>
          <a:ln w="12700">
            <a:solidFill>
              <a:srgbClr val="1C3052"/>
            </a:solidFill>
            <a:miter/>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rgbClr val="000000"/>
              </a:solidFill>
              <a:latin typeface="Arial" panose="020B0604020202020204"/>
            </a:endParaRPr>
          </a:p>
        </p:txBody>
      </p:sp>
      <p:sp>
        <p:nvSpPr>
          <p:cNvPr id="2" name="Google Shape;14;p12"/>
          <p:cNvSpPr/>
          <p:nvPr/>
        </p:nvSpPr>
        <p:spPr>
          <a:xfrm>
            <a:off x="0" y="9781200"/>
            <a:ext cx="18287640" cy="503640"/>
          </a:xfrm>
          <a:prstGeom prst="rect">
            <a:avLst/>
          </a:prstGeom>
          <a:solidFill>
            <a:srgbClr val="D8D8D8">
              <a:alpha val="29000"/>
            </a:srgb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rgbClr val="000000"/>
              </a:solidFill>
              <a:latin typeface="Arial" panose="020B0604020202020204"/>
            </a:endParaRPr>
          </a:p>
        </p:txBody>
      </p:sp>
      <p:pic>
        <p:nvPicPr>
          <p:cNvPr id="3" name="Google Shape;15;p12" descr="A blue and black logo&#10;&#10;Description automatically generated"/>
          <p:cNvPicPr/>
          <p:nvPr/>
        </p:nvPicPr>
        <p:blipFill>
          <a:blip r:embed="rId13"/>
          <a:stretch>
            <a:fillRect/>
          </a:stretch>
        </p:blipFill>
        <p:spPr>
          <a:xfrm>
            <a:off x="335880" y="9879120"/>
            <a:ext cx="1460160" cy="408960"/>
          </a:xfrm>
          <a:prstGeom prst="rect">
            <a:avLst/>
          </a:prstGeom>
          <a:ln w="0">
            <a:noFill/>
          </a:ln>
        </p:spPr>
      </p:pic>
      <p:sp>
        <p:nvSpPr>
          <p:cNvPr id="4" name="PlaceHolder 1"/>
          <p:cNvSpPr>
            <a:spLocks noGrp="1"/>
          </p:cNvSpPr>
          <p:nvPr>
            <p:ph type="title"/>
          </p:nvPr>
        </p:nvSpPr>
        <p:spPr>
          <a:xfrm>
            <a:off x="2286000" y="1683720"/>
            <a:ext cx="13715640" cy="3581640"/>
          </a:xfrm>
          <a:prstGeom prst="rect">
            <a:avLst/>
          </a:prstGeom>
          <a:gradFill rotWithShape="0">
            <a:gsLst>
              <a:gs pos="97000">
                <a:srgbClr val="FFFFFF">
                  <a:alpha val="50196"/>
                </a:srgbClr>
              </a:gs>
              <a:gs pos="100000">
                <a:srgbClr val="D8D8D8"/>
              </a:gs>
            </a:gsLst>
            <a:lin ang="10800000"/>
          </a:gradFill>
          <a:ln w="0">
            <a:noFill/>
          </a:ln>
        </p:spPr>
        <p:txBody>
          <a:bodyPr anchor="b">
            <a:normAutofit/>
          </a:bodyPr>
          <a:lstStyle/>
          <a:p>
            <a:pPr indent="0">
              <a:buNone/>
            </a:pPr>
            <a:r>
              <a:rPr lang="en-US" sz="9000" b="0" strike="noStrike" spc="-1">
                <a:solidFill>
                  <a:srgbClr val="000000"/>
                </a:solidFill>
                <a:latin typeface="Arial" panose="020B0604020202020204"/>
              </a:rPr>
              <a:t>Click to edit the title text format</a:t>
            </a:r>
            <a:endParaRPr lang="en-US" sz="9000" b="0" strike="noStrike" spc="-1">
              <a:solidFill>
                <a:srgbClr val="000000"/>
              </a:solidFill>
              <a:latin typeface="Arial" panose="020B0604020202020204"/>
            </a:endParaRPr>
          </a:p>
        </p:txBody>
      </p:sp>
      <p:pic>
        <p:nvPicPr>
          <p:cNvPr id="5" name="Google Shape;19;p13" descr="A blue and white background with dots and lines&#10;&#10;Description automatically generated"/>
          <p:cNvPicPr/>
          <p:nvPr/>
        </p:nvPicPr>
        <p:blipFill>
          <a:blip r:embed="rId14"/>
          <a:stretch>
            <a:fillRect/>
          </a:stretch>
        </p:blipFill>
        <p:spPr>
          <a:xfrm>
            <a:off x="-5400" y="0"/>
            <a:ext cx="18298440" cy="10288440"/>
          </a:xfrm>
          <a:prstGeom prst="rect">
            <a:avLst/>
          </a:prstGeom>
          <a:ln w="0">
            <a:noFill/>
          </a:ln>
        </p:spPr>
      </p:pic>
      <p:sp>
        <p:nvSpPr>
          <p:cNvPr id="6" name="PlaceHolder 2"/>
          <p:cNvSpPr>
            <a:spLocks noGrp="1"/>
          </p:cNvSpPr>
          <p:nvPr>
            <p:ph type="body"/>
          </p:nvPr>
        </p:nvSpPr>
        <p:spPr>
          <a:xfrm>
            <a:off x="914400" y="2407320"/>
            <a:ext cx="16458840" cy="5966640"/>
          </a:xfrm>
          <a:prstGeom prst="rect">
            <a:avLst/>
          </a:prstGeom>
          <a:noFill/>
          <a:ln w="0">
            <a:noFill/>
          </a:ln>
        </p:spPr>
        <p:txBody>
          <a:bodyPr lIns="0" tIns="0" rIns="0" bIns="0" anchor="t">
            <a:normAutofit/>
          </a:bodyPr>
          <a:lstStyle/>
          <a:p>
            <a:pPr marL="431800" indent="-323850">
              <a:spcBef>
                <a:spcPts val="141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Click to edit the outline text format</a:t>
            </a:r>
            <a:endParaRPr lang="en-US"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1400" b="0" strike="noStrike" spc="-1">
                <a:solidFill>
                  <a:srgbClr val="000000"/>
                </a:solidFill>
                <a:latin typeface="Arial" panose="020B0604020202020204"/>
              </a:rPr>
              <a:t>Second Outline Level</a:t>
            </a:r>
            <a:endParaRPr lang="en-US"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Third Outline Level</a:t>
            </a:r>
            <a:endParaRPr lang="en-US"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1400" b="0" strike="noStrike" spc="-1">
                <a:solidFill>
                  <a:srgbClr val="000000"/>
                </a:solidFill>
                <a:latin typeface="Arial" panose="020B0604020202020204"/>
              </a:rPr>
              <a:t>Fourth Outline Level</a:t>
            </a:r>
            <a:endParaRPr lang="en-US"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Fifth Outline Level</a:t>
            </a:r>
            <a:endParaRPr lang="en-US"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Sixth Outline Level</a:t>
            </a:r>
            <a:endParaRPr lang="en-US"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Seventh Outline Level</a:t>
            </a:r>
            <a:endParaRPr lang="en-US"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3" name="Google Shape;12;p12"/>
          <p:cNvSpPr/>
          <p:nvPr/>
        </p:nvSpPr>
        <p:spPr>
          <a:xfrm>
            <a:off x="12882240" y="9879120"/>
            <a:ext cx="4948200" cy="3042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US" sz="1400" b="0" strike="noStrike" spc="-1">
                <a:solidFill>
                  <a:srgbClr val="404040"/>
                </a:solidFill>
                <a:latin typeface="Arial" panose="020B0604020202020204"/>
                <a:ea typeface="Arial" panose="020B0604020202020204"/>
              </a:rPr>
              <a:t>© Brain4ce Education Solutions Pvt. Ltd. All rights reserved.</a:t>
            </a:r>
            <a:endParaRPr lang="en-US" sz="1400" b="0" strike="noStrike" spc="-1">
              <a:solidFill>
                <a:srgbClr val="000000"/>
              </a:solidFill>
              <a:latin typeface="Arial" panose="020B0604020202020204"/>
            </a:endParaRPr>
          </a:p>
        </p:txBody>
      </p:sp>
      <p:sp>
        <p:nvSpPr>
          <p:cNvPr id="44" name="Google Shape;13;p12"/>
          <p:cNvSpPr/>
          <p:nvPr/>
        </p:nvSpPr>
        <p:spPr>
          <a:xfrm>
            <a:off x="335880" y="352800"/>
            <a:ext cx="271080" cy="1079640"/>
          </a:xfrm>
          <a:prstGeom prst="rect">
            <a:avLst/>
          </a:prstGeom>
          <a:gradFill rotWithShape="0">
            <a:gsLst>
              <a:gs pos="51000">
                <a:srgbClr val="1155CC"/>
              </a:gs>
              <a:gs pos="100000">
                <a:srgbClr val="2EA87D"/>
              </a:gs>
            </a:gsLst>
            <a:lin ang="0"/>
          </a:gradFill>
          <a:ln w="12700">
            <a:solidFill>
              <a:srgbClr val="1C3052"/>
            </a:solidFill>
            <a:miter/>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rgbClr val="000000"/>
              </a:solidFill>
              <a:latin typeface="Arial" panose="020B0604020202020204"/>
            </a:endParaRPr>
          </a:p>
        </p:txBody>
      </p:sp>
      <p:sp>
        <p:nvSpPr>
          <p:cNvPr id="45" name="Google Shape;14;p12"/>
          <p:cNvSpPr/>
          <p:nvPr/>
        </p:nvSpPr>
        <p:spPr>
          <a:xfrm>
            <a:off x="0" y="9781200"/>
            <a:ext cx="18287640" cy="503640"/>
          </a:xfrm>
          <a:prstGeom prst="rect">
            <a:avLst/>
          </a:prstGeom>
          <a:solidFill>
            <a:srgbClr val="D8D8D8">
              <a:alpha val="29000"/>
            </a:srgb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rgbClr val="000000"/>
              </a:solidFill>
              <a:latin typeface="Arial" panose="020B0604020202020204"/>
            </a:endParaRPr>
          </a:p>
        </p:txBody>
      </p:sp>
      <p:pic>
        <p:nvPicPr>
          <p:cNvPr id="46" name="Google Shape;15;p12" descr="A blue and black logo&#10;&#10;Description automatically generated"/>
          <p:cNvPicPr/>
          <p:nvPr/>
        </p:nvPicPr>
        <p:blipFill>
          <a:blip r:embed="rId14"/>
          <a:stretch>
            <a:fillRect/>
          </a:stretch>
        </p:blipFill>
        <p:spPr>
          <a:xfrm>
            <a:off x="335880" y="9879120"/>
            <a:ext cx="1460160" cy="408960"/>
          </a:xfrm>
          <a:prstGeom prst="rect">
            <a:avLst/>
          </a:prstGeom>
          <a:ln w="0">
            <a:noFill/>
          </a:ln>
        </p:spPr>
      </p:pic>
      <p:sp>
        <p:nvSpPr>
          <p:cNvPr id="47" name="PlaceHolder 1"/>
          <p:cNvSpPr>
            <a:spLocks noGrp="1"/>
          </p:cNvSpPr>
          <p:nvPr>
            <p:ph type="title"/>
          </p:nvPr>
        </p:nvSpPr>
        <p:spPr>
          <a:xfrm>
            <a:off x="607320" y="352800"/>
            <a:ext cx="17073360" cy="1079640"/>
          </a:xfrm>
          <a:prstGeom prst="rect">
            <a:avLst/>
          </a:prstGeom>
          <a:gradFill rotWithShape="0">
            <a:gsLst>
              <a:gs pos="97000">
                <a:srgbClr val="FFFFFF">
                  <a:alpha val="50196"/>
                </a:srgbClr>
              </a:gs>
              <a:gs pos="100000">
                <a:srgbClr val="D8D8D8"/>
              </a:gs>
            </a:gsLst>
            <a:lin ang="10800000"/>
          </a:gradFill>
          <a:ln w="0">
            <a:noFill/>
          </a:ln>
        </p:spPr>
        <p:txBody>
          <a:bodyPr anchor="ctr">
            <a:normAutofit/>
          </a:bodyPr>
          <a:lstStyle/>
          <a:p>
            <a:pPr indent="0">
              <a:buNone/>
            </a:pPr>
            <a:r>
              <a:rPr lang="en-US" sz="5400" b="0" strike="noStrike" spc="-1">
                <a:solidFill>
                  <a:srgbClr val="000000"/>
                </a:solidFill>
                <a:latin typeface="Arial" panose="020B0604020202020204"/>
              </a:rPr>
              <a:t>Click to edit the title text format</a:t>
            </a:r>
            <a:endParaRPr lang="en-US" sz="5400" b="0" strike="noStrike" spc="-1">
              <a:solidFill>
                <a:srgbClr val="000000"/>
              </a:solidFill>
              <a:latin typeface="Arial" panose="020B0604020202020204"/>
            </a:endParaRPr>
          </a:p>
        </p:txBody>
      </p:sp>
      <p:sp>
        <p:nvSpPr>
          <p:cNvPr id="48" name="PlaceHolder 2"/>
          <p:cNvSpPr>
            <a:spLocks noGrp="1"/>
          </p:cNvSpPr>
          <p:nvPr>
            <p:ph type="body"/>
          </p:nvPr>
        </p:nvSpPr>
        <p:spPr>
          <a:xfrm>
            <a:off x="1257480" y="2738880"/>
            <a:ext cx="7772040" cy="6527520"/>
          </a:xfrm>
          <a:prstGeom prst="rect">
            <a:avLst/>
          </a:prstGeom>
          <a:noFill/>
          <a:ln w="0">
            <a:noFill/>
          </a:ln>
        </p:spPr>
        <p:txBody>
          <a:bodyPr anchor="t">
            <a:normAutofit/>
          </a:bodyPr>
          <a:lstStyle/>
          <a:p>
            <a:pPr marL="431800" indent="-323850">
              <a:spcBef>
                <a:spcPts val="141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Click to edit the outline text format</a:t>
            </a:r>
            <a:endParaRPr lang="en-US" sz="2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400" b="0" strike="noStrike" spc="-1">
                <a:solidFill>
                  <a:srgbClr val="000000"/>
                </a:solidFill>
                <a:latin typeface="Arial" panose="020B0604020202020204"/>
              </a:rPr>
              <a:t>Second Outline Level</a:t>
            </a:r>
            <a:endParaRPr lang="en-US" sz="2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Third Outline Level</a:t>
            </a:r>
            <a:endParaRPr lang="en-US" sz="2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400" b="0" strike="noStrike" spc="-1">
                <a:solidFill>
                  <a:srgbClr val="000000"/>
                </a:solidFill>
                <a:latin typeface="Arial" panose="020B0604020202020204"/>
              </a:rPr>
              <a:t>Fourth Outline Level</a:t>
            </a:r>
            <a:endParaRPr lang="en-US" sz="2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Fifth Outline Level</a:t>
            </a:r>
            <a:endParaRPr lang="en-US" sz="24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Sixth Outline Level</a:t>
            </a:r>
            <a:endParaRPr lang="en-US" sz="24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Seventh Outline Level</a:t>
            </a:r>
            <a:endParaRPr lang="en-US" sz="2400" b="0" strike="noStrike" spc="-1">
              <a:solidFill>
                <a:srgbClr val="000000"/>
              </a:solidFill>
              <a:latin typeface="Arial" panose="020B0604020202020204"/>
            </a:endParaRPr>
          </a:p>
        </p:txBody>
      </p:sp>
      <p:sp>
        <p:nvSpPr>
          <p:cNvPr id="49" name="PlaceHolder 3"/>
          <p:cNvSpPr>
            <a:spLocks noGrp="1"/>
          </p:cNvSpPr>
          <p:nvPr>
            <p:ph type="body"/>
          </p:nvPr>
        </p:nvSpPr>
        <p:spPr>
          <a:xfrm>
            <a:off x="9258480" y="2738880"/>
            <a:ext cx="7772040" cy="6527520"/>
          </a:xfrm>
          <a:prstGeom prst="rect">
            <a:avLst/>
          </a:prstGeom>
          <a:noFill/>
          <a:ln w="0">
            <a:noFill/>
          </a:ln>
        </p:spPr>
        <p:txBody>
          <a:bodyPr anchor="t">
            <a:normAutofit/>
          </a:bodyPr>
          <a:lstStyle/>
          <a:p>
            <a:pPr marL="431800" indent="-323850">
              <a:spcBef>
                <a:spcPts val="141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Click to edit the outline text format</a:t>
            </a:r>
            <a:endParaRPr lang="en-US" sz="2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400" b="0" strike="noStrike" spc="-1">
                <a:solidFill>
                  <a:srgbClr val="000000"/>
                </a:solidFill>
                <a:latin typeface="Arial" panose="020B0604020202020204"/>
              </a:rPr>
              <a:t>Second Outline Level</a:t>
            </a:r>
            <a:endParaRPr lang="en-US" sz="2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Third Outline Level</a:t>
            </a:r>
            <a:endParaRPr lang="en-US" sz="2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400" b="0" strike="noStrike" spc="-1">
                <a:solidFill>
                  <a:srgbClr val="000000"/>
                </a:solidFill>
                <a:latin typeface="Arial" panose="020B0604020202020204"/>
              </a:rPr>
              <a:t>Fourth Outline Level</a:t>
            </a:r>
            <a:endParaRPr lang="en-US" sz="2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Fifth Outline Level</a:t>
            </a:r>
            <a:endParaRPr lang="en-US" sz="24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Sixth Outline Level</a:t>
            </a:r>
            <a:endParaRPr lang="en-US" sz="24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Seventh Outline Level</a:t>
            </a:r>
            <a:endParaRPr lang="en-US" sz="24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6" name="Google Shape;12;p12"/>
          <p:cNvSpPr/>
          <p:nvPr/>
        </p:nvSpPr>
        <p:spPr>
          <a:xfrm>
            <a:off x="12882240" y="9879120"/>
            <a:ext cx="4948200" cy="3042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US" sz="1400" b="0" strike="noStrike" spc="-1">
                <a:solidFill>
                  <a:srgbClr val="404040"/>
                </a:solidFill>
                <a:latin typeface="Arial" panose="020B0604020202020204"/>
                <a:ea typeface="Arial" panose="020B0604020202020204"/>
              </a:rPr>
              <a:t>© Brain4ce Education Solutions Pvt. Ltd. All rights reserved.</a:t>
            </a:r>
            <a:endParaRPr lang="en-US" sz="1400" b="0" strike="noStrike" spc="-1">
              <a:solidFill>
                <a:srgbClr val="000000"/>
              </a:solidFill>
              <a:latin typeface="Arial" panose="020B0604020202020204"/>
            </a:endParaRPr>
          </a:p>
        </p:txBody>
      </p:sp>
      <p:sp>
        <p:nvSpPr>
          <p:cNvPr id="87" name="Google Shape;13;p12"/>
          <p:cNvSpPr/>
          <p:nvPr/>
        </p:nvSpPr>
        <p:spPr>
          <a:xfrm>
            <a:off x="335880" y="352800"/>
            <a:ext cx="271080" cy="1079640"/>
          </a:xfrm>
          <a:prstGeom prst="rect">
            <a:avLst/>
          </a:prstGeom>
          <a:gradFill rotWithShape="0">
            <a:gsLst>
              <a:gs pos="51000">
                <a:srgbClr val="1155CC"/>
              </a:gs>
              <a:gs pos="100000">
                <a:srgbClr val="2EA87D"/>
              </a:gs>
            </a:gsLst>
            <a:lin ang="0"/>
          </a:gradFill>
          <a:ln w="12700">
            <a:solidFill>
              <a:srgbClr val="1C3052"/>
            </a:solidFill>
            <a:miter/>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rgbClr val="000000"/>
              </a:solidFill>
              <a:latin typeface="Arial" panose="020B0604020202020204"/>
            </a:endParaRPr>
          </a:p>
        </p:txBody>
      </p:sp>
      <p:sp>
        <p:nvSpPr>
          <p:cNvPr id="88" name="Google Shape;14;p12"/>
          <p:cNvSpPr/>
          <p:nvPr/>
        </p:nvSpPr>
        <p:spPr>
          <a:xfrm>
            <a:off x="0" y="9781200"/>
            <a:ext cx="18287640" cy="503640"/>
          </a:xfrm>
          <a:prstGeom prst="rect">
            <a:avLst/>
          </a:prstGeom>
          <a:solidFill>
            <a:srgbClr val="D8D8D8">
              <a:alpha val="29000"/>
            </a:srgb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rgbClr val="000000"/>
              </a:solidFill>
              <a:latin typeface="Arial" panose="020B0604020202020204"/>
            </a:endParaRPr>
          </a:p>
        </p:txBody>
      </p:sp>
      <p:pic>
        <p:nvPicPr>
          <p:cNvPr id="89" name="Google Shape;15;p12" descr="A blue and black logo&#10;&#10;Description automatically generated"/>
          <p:cNvPicPr/>
          <p:nvPr/>
        </p:nvPicPr>
        <p:blipFill>
          <a:blip r:embed="rId14"/>
          <a:stretch>
            <a:fillRect/>
          </a:stretch>
        </p:blipFill>
        <p:spPr>
          <a:xfrm>
            <a:off x="335880" y="9879120"/>
            <a:ext cx="1460160" cy="408960"/>
          </a:xfrm>
          <a:prstGeom prst="rect">
            <a:avLst/>
          </a:prstGeom>
          <a:ln w="0">
            <a:noFill/>
          </a:ln>
        </p:spPr>
      </p:pic>
      <p:sp>
        <p:nvSpPr>
          <p:cNvPr id="90" name="PlaceHolder 1"/>
          <p:cNvSpPr>
            <a:spLocks noGrp="1"/>
          </p:cNvSpPr>
          <p:nvPr>
            <p:ph type="title"/>
          </p:nvPr>
        </p:nvSpPr>
        <p:spPr>
          <a:xfrm>
            <a:off x="607320" y="352800"/>
            <a:ext cx="17073360" cy="1079640"/>
          </a:xfrm>
          <a:prstGeom prst="rect">
            <a:avLst/>
          </a:prstGeom>
          <a:gradFill rotWithShape="0">
            <a:gsLst>
              <a:gs pos="97000">
                <a:srgbClr val="FFFFFF">
                  <a:alpha val="50196"/>
                </a:srgbClr>
              </a:gs>
              <a:gs pos="100000">
                <a:srgbClr val="D8D8D8"/>
              </a:gs>
            </a:gsLst>
            <a:lin ang="10800000"/>
          </a:gradFill>
          <a:ln w="0">
            <a:noFill/>
          </a:ln>
        </p:spPr>
        <p:txBody>
          <a:bodyPr anchor="ctr">
            <a:normAutofit/>
          </a:bodyPr>
          <a:lstStyle/>
          <a:p>
            <a:pPr indent="0">
              <a:buNone/>
            </a:pPr>
            <a:r>
              <a:rPr lang="en-US" sz="5400" b="0" strike="noStrike" spc="-1">
                <a:solidFill>
                  <a:srgbClr val="000000"/>
                </a:solidFill>
                <a:latin typeface="Arial" panose="020B0604020202020204"/>
              </a:rPr>
              <a:t>Click to edit the title text format</a:t>
            </a:r>
            <a:endParaRPr lang="en-US" sz="5400" b="0" strike="noStrike" spc="-1">
              <a:solidFill>
                <a:srgbClr val="000000"/>
              </a:solidFill>
              <a:latin typeface="Arial" panose="020B0604020202020204"/>
            </a:endParaRPr>
          </a:p>
        </p:txBody>
      </p:sp>
      <p:sp>
        <p:nvSpPr>
          <p:cNvPr id="91" name="PlaceHolder 2"/>
          <p:cNvSpPr>
            <a:spLocks noGrp="1"/>
          </p:cNvSpPr>
          <p:nvPr>
            <p:ph type="body"/>
          </p:nvPr>
        </p:nvSpPr>
        <p:spPr>
          <a:xfrm>
            <a:off x="607320" y="1720440"/>
            <a:ext cx="17073360" cy="7737480"/>
          </a:xfrm>
          <a:prstGeom prst="rect">
            <a:avLst/>
          </a:prstGeom>
          <a:noFill/>
          <a:ln w="0">
            <a:noFill/>
          </a:ln>
        </p:spPr>
        <p:txBody>
          <a:bodyPr anchor="t">
            <a:normAutofit/>
          </a:bodyPr>
          <a:lstStyle/>
          <a:p>
            <a:pPr marL="431800" indent="-323850">
              <a:spcBef>
                <a:spcPts val="141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Click to edit the outline text format</a:t>
            </a:r>
            <a:endParaRPr lang="en-US" sz="2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400" b="0" strike="noStrike" spc="-1">
                <a:solidFill>
                  <a:srgbClr val="000000"/>
                </a:solidFill>
                <a:latin typeface="Arial" panose="020B0604020202020204"/>
              </a:rPr>
              <a:t>Second Outline Level</a:t>
            </a:r>
            <a:endParaRPr lang="en-US" sz="2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Third Outline Level</a:t>
            </a:r>
            <a:endParaRPr lang="en-US" sz="2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400" b="0" strike="noStrike" spc="-1">
                <a:solidFill>
                  <a:srgbClr val="000000"/>
                </a:solidFill>
                <a:latin typeface="Arial" panose="020B0604020202020204"/>
              </a:rPr>
              <a:t>Fourth Outline Level</a:t>
            </a:r>
            <a:endParaRPr lang="en-US" sz="2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Fifth Outline Level</a:t>
            </a:r>
            <a:endParaRPr lang="en-US" sz="24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Sixth Outline Level</a:t>
            </a:r>
            <a:endParaRPr lang="en-US" sz="24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Seventh Outline Level</a:t>
            </a:r>
            <a:endParaRPr lang="en-US" sz="24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
        <p:cNvGrpSpPr/>
        <p:nvPr/>
      </p:nvGrpSpPr>
      <p:grpSpPr>
        <a:xfrm>
          <a:off x="0" y="0"/>
          <a:ext cx="0" cy="0"/>
          <a:chOff x="0" y="0"/>
          <a:chExt cx="0" cy="0"/>
        </a:xfrm>
      </p:grpSpPr>
      <p:pic>
        <p:nvPicPr>
          <p:cNvPr id="128" name="Google Shape;61;p16" descr="A blue and black logo&#10;&#10;Description automatically generated"/>
          <p:cNvPicPr/>
          <p:nvPr/>
        </p:nvPicPr>
        <p:blipFill>
          <a:blip r:embed="rId13"/>
          <a:stretch>
            <a:fillRect/>
          </a:stretch>
        </p:blipFill>
        <p:spPr>
          <a:xfrm>
            <a:off x="335880" y="9879120"/>
            <a:ext cx="1460160" cy="408960"/>
          </a:xfrm>
          <a:prstGeom prst="rect">
            <a:avLst/>
          </a:prstGeom>
          <a:ln w="0">
            <a:noFill/>
          </a:ln>
        </p:spPr>
      </p:pic>
      <p:sp>
        <p:nvSpPr>
          <p:cNvPr id="129" name="Google Shape;62;p16"/>
          <p:cNvSpPr/>
          <p:nvPr/>
        </p:nvSpPr>
        <p:spPr>
          <a:xfrm>
            <a:off x="12882240" y="9879120"/>
            <a:ext cx="4948200" cy="3042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US" sz="1400" b="0" strike="noStrike" spc="-1">
                <a:solidFill>
                  <a:srgbClr val="404040"/>
                </a:solidFill>
                <a:latin typeface="Arial" panose="020B0604020202020204"/>
                <a:ea typeface="Arial" panose="020B0604020202020204"/>
              </a:rPr>
              <a:t>© Brain4ce Education Solutions Pvt. Ltd. All rights reserved.</a:t>
            </a:r>
            <a:endParaRPr lang="en-US" sz="1400" b="0" strike="noStrike" spc="-1">
              <a:solidFill>
                <a:srgbClr val="000000"/>
              </a:solidFill>
              <a:latin typeface="Arial" panose="020B0604020202020204"/>
            </a:endParaRPr>
          </a:p>
        </p:txBody>
      </p:sp>
      <p:sp>
        <p:nvSpPr>
          <p:cNvPr id="130" name="PlaceHolder 1"/>
          <p:cNvSpPr>
            <a:spLocks noGrp="1"/>
          </p:cNvSpPr>
          <p:nvPr>
            <p:ph type="dt" idx="1"/>
          </p:nvPr>
        </p:nvSpPr>
        <p:spPr>
          <a:xfrm>
            <a:off x="1257480" y="9536040"/>
            <a:ext cx="4114440" cy="547200"/>
          </a:xfrm>
          <a:prstGeom prst="rect">
            <a:avLst/>
          </a:prstGeom>
          <a:noFill/>
          <a:ln w="0">
            <a:noFill/>
          </a:ln>
        </p:spPr>
        <p:txBody>
          <a:bodyPr anchor="t">
            <a:noAutofit/>
          </a:bodyPr>
          <a:lstStyle>
            <a:lvl1pPr indent="0">
              <a:buNone/>
              <a:defRPr lang="en-US" sz="1400" b="0" strike="noStrike" spc="-1">
                <a:solidFill>
                  <a:srgbClr val="000000"/>
                </a:solidFill>
                <a:latin typeface="Times New Roman" panose="02020603050405020304"/>
              </a:defRPr>
            </a:lvl1pPr>
          </a:lstStyle>
          <a:p>
            <a:pPr indent="0">
              <a:buNone/>
            </a:pPr>
            <a:r>
              <a:rPr lang="en-US" sz="1400" b="0" strike="noStrike" spc="-1">
                <a:solidFill>
                  <a:srgbClr val="000000"/>
                </a:solidFill>
                <a:latin typeface="Times New Roman" panose="02020603050405020304"/>
              </a:rPr>
              <a:t>&lt;date/time&gt;</a:t>
            </a:r>
            <a:endParaRPr lang="en-US" sz="1400" b="0" strike="noStrike" spc="-1">
              <a:solidFill>
                <a:srgbClr val="000000"/>
              </a:solidFill>
              <a:latin typeface="Times New Roman" panose="02020603050405020304"/>
            </a:endParaRPr>
          </a:p>
        </p:txBody>
      </p:sp>
      <p:sp>
        <p:nvSpPr>
          <p:cNvPr id="131" name="PlaceHolder 2"/>
          <p:cNvSpPr>
            <a:spLocks noGrp="1"/>
          </p:cNvSpPr>
          <p:nvPr>
            <p:ph type="ftr" idx="2"/>
          </p:nvPr>
        </p:nvSpPr>
        <p:spPr>
          <a:xfrm>
            <a:off x="6058080" y="9536040"/>
            <a:ext cx="6171840" cy="547200"/>
          </a:xfrm>
          <a:prstGeom prst="rect">
            <a:avLst/>
          </a:prstGeom>
          <a:noFill/>
          <a:ln w="0">
            <a:noFill/>
          </a:ln>
        </p:spPr>
        <p:txBody>
          <a:bodyPr anchor="t">
            <a:noAutofit/>
          </a:bodyPr>
          <a:lstStyle>
            <a:lvl1pPr indent="0" algn="ctr">
              <a:buNone/>
              <a:defRPr lang="en-US" sz="1400" b="0" strike="noStrike" spc="-1">
                <a:solidFill>
                  <a:srgbClr val="000000"/>
                </a:solidFill>
                <a:latin typeface="Times New Roman" panose="02020603050405020304"/>
              </a:defRPr>
            </a:lvl1pPr>
          </a:lstStyle>
          <a:p>
            <a:pPr indent="0" algn="ctr">
              <a:buNone/>
            </a:pPr>
            <a:r>
              <a:rPr lang="en-US" sz="1400" b="0" strike="noStrike" spc="-1">
                <a:solidFill>
                  <a:srgbClr val="000000"/>
                </a:solidFill>
                <a:latin typeface="Times New Roman" panose="02020603050405020304"/>
              </a:rPr>
              <a:t>&lt;footer&gt;</a:t>
            </a:r>
            <a:endParaRPr lang="en-US" sz="1400" b="0" strike="noStrike" spc="-1">
              <a:solidFill>
                <a:srgbClr val="000000"/>
              </a:solidFill>
              <a:latin typeface="Times New Roman" panose="02020603050405020304"/>
            </a:endParaRPr>
          </a:p>
        </p:txBody>
      </p:sp>
      <p:sp>
        <p:nvSpPr>
          <p:cNvPr id="132" name="PlaceHolder 3"/>
          <p:cNvSpPr>
            <a:spLocks noGrp="1"/>
          </p:cNvSpPr>
          <p:nvPr>
            <p:ph type="sldNum" idx="3"/>
          </p:nvPr>
        </p:nvSpPr>
        <p:spPr>
          <a:xfrm>
            <a:off x="12916080" y="9536040"/>
            <a:ext cx="4114440" cy="547200"/>
          </a:xfrm>
          <a:prstGeom prst="rect">
            <a:avLst/>
          </a:prstGeom>
          <a:noFill/>
          <a:ln w="0">
            <a:noFill/>
          </a:ln>
        </p:spPr>
        <p:txBody>
          <a:bodyPr anchor="t">
            <a:noAutofit/>
          </a:bodyPr>
          <a:lstStyle>
            <a:lvl1pPr indent="0">
              <a:lnSpc>
                <a:spcPct val="100000"/>
              </a:lnSpc>
              <a:buNone/>
              <a:tabLst>
                <a:tab pos="0" algn="l"/>
              </a:tabLst>
              <a:defRPr lang="en-US" sz="1800" b="0" strike="noStrike" spc="-1">
                <a:solidFill>
                  <a:schemeClr val="dk1"/>
                </a:solidFill>
                <a:latin typeface="Calibri" panose="020F0502020204030204"/>
                <a:ea typeface="Calibri" panose="020F0502020204030204"/>
              </a:defRPr>
            </a:lvl1pPr>
          </a:lstStyle>
          <a:p>
            <a:pPr indent="0">
              <a:lnSpc>
                <a:spcPct val="100000"/>
              </a:lnSpc>
              <a:buNone/>
              <a:tabLst>
                <a:tab pos="0" algn="l"/>
              </a:tabLst>
            </a:pPr>
            <a:fld id="{4317218B-B3F5-4794-AAB8-F8080ADD926D}" type="slidenum">
              <a:rPr lang="en-US" sz="1800" b="0" strike="noStrike" spc="-1">
                <a:solidFill>
                  <a:schemeClr val="dk1"/>
                </a:solidFill>
                <a:latin typeface="Calibri" panose="020F0502020204030204"/>
                <a:ea typeface="Calibri" panose="020F0502020204030204"/>
              </a:rPr>
            </a:fld>
            <a:endParaRPr lang="en-US" sz="1800" b="0" strike="noStrike" spc="-1">
              <a:solidFill>
                <a:srgbClr val="000000"/>
              </a:solidFill>
              <a:latin typeface="Times New Roman" panose="02020603050405020304"/>
            </a:endParaRPr>
          </a:p>
        </p:txBody>
      </p:sp>
      <p:sp>
        <p:nvSpPr>
          <p:cNvPr id="133" name="PlaceHolder 4"/>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buNone/>
            </a:pPr>
            <a:r>
              <a:rPr lang="en-US" sz="1400" b="0" strike="noStrike" spc="-1">
                <a:solidFill>
                  <a:srgbClr val="000000"/>
                </a:solidFill>
                <a:latin typeface="Arial" panose="020B0604020202020204"/>
              </a:rPr>
              <a:t>Click to edit the title text format</a:t>
            </a:r>
            <a:endParaRPr lang="en-US" sz="1400" b="0" strike="noStrike" spc="-1">
              <a:solidFill>
                <a:srgbClr val="000000"/>
              </a:solidFill>
              <a:latin typeface="Arial" panose="020B0604020202020204"/>
            </a:endParaRPr>
          </a:p>
        </p:txBody>
      </p:sp>
      <p:sp>
        <p:nvSpPr>
          <p:cNvPr id="134" name="PlaceHolder 5"/>
          <p:cNvSpPr>
            <a:spLocks noGrp="1"/>
          </p:cNvSpPr>
          <p:nvPr>
            <p:ph type="body"/>
          </p:nvPr>
        </p:nvSpPr>
        <p:spPr>
          <a:xfrm>
            <a:off x="914400" y="2407320"/>
            <a:ext cx="16458840" cy="5966640"/>
          </a:xfrm>
          <a:prstGeom prst="rect">
            <a:avLst/>
          </a:prstGeom>
          <a:noFill/>
          <a:ln w="0">
            <a:noFill/>
          </a:ln>
        </p:spPr>
        <p:txBody>
          <a:bodyPr lIns="0" tIns="0" rIns="0" bIns="0" anchor="t">
            <a:normAutofit/>
          </a:bodyPr>
          <a:lstStyle/>
          <a:p>
            <a:pPr marL="431800" indent="-323850">
              <a:spcBef>
                <a:spcPts val="141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Click to edit the outline text format</a:t>
            </a:r>
            <a:endParaRPr lang="en-US"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1400" b="0" strike="noStrike" spc="-1">
                <a:solidFill>
                  <a:srgbClr val="000000"/>
                </a:solidFill>
                <a:latin typeface="Arial" panose="020B0604020202020204"/>
              </a:rPr>
              <a:t>Second Outline Level</a:t>
            </a:r>
            <a:endParaRPr lang="en-US"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Third Outline Level</a:t>
            </a:r>
            <a:endParaRPr lang="en-US"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1400" b="0" strike="noStrike" spc="-1">
                <a:solidFill>
                  <a:srgbClr val="000000"/>
                </a:solidFill>
                <a:latin typeface="Arial" panose="020B0604020202020204"/>
              </a:rPr>
              <a:t>Fourth Outline Level</a:t>
            </a:r>
            <a:endParaRPr lang="en-US"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Fifth Outline Level</a:t>
            </a:r>
            <a:endParaRPr lang="en-US"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Sixth Outline Level</a:t>
            </a:r>
            <a:endParaRPr lang="en-US"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Seventh Outline Level</a:t>
            </a:r>
            <a:endParaRPr lang="en-US"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5.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6.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6.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6.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38.xml"/><Relationship Id="rId4" Type="http://schemas.openxmlformats.org/officeDocument/2006/relationships/image" Target="../media/image22.png"/><Relationship Id="rId3" Type="http://schemas.openxmlformats.org/officeDocument/2006/relationships/image" Target="../media/image21.png"/><Relationship Id="rId2" Type="http://schemas.microsoft.com/office/2007/relationships/hdphoto" Target="../media/image20.wdp"/><Relationship Id="rId1"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6.xml"/><Relationship Id="rId1"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3709080" y="5640840"/>
            <a:ext cx="10743840" cy="2271240"/>
          </a:xfrm>
          <a:prstGeom prst="rect">
            <a:avLst/>
          </a:prstGeom>
          <a:noFill/>
          <a:ln w="0">
            <a:noFill/>
          </a:ln>
        </p:spPr>
        <p:txBody>
          <a:bodyPr anchor="ctr">
            <a:normAutofit/>
          </a:bodyPr>
          <a:lstStyle/>
          <a:p>
            <a:pPr indent="0" algn="ctr">
              <a:lnSpc>
                <a:spcPct val="90000"/>
              </a:lnSpc>
              <a:buNone/>
              <a:tabLst>
                <a:tab pos="0" algn="l"/>
              </a:tabLst>
            </a:pPr>
            <a:r>
              <a:rPr lang="en-US" sz="4800" b="1" strike="noStrike" spc="-1">
                <a:solidFill>
                  <a:schemeClr val="lt1"/>
                </a:solidFill>
                <a:latin typeface="Arial" panose="020B0604020202020204"/>
                <a:ea typeface="Arial" panose="020B0604020202020204"/>
              </a:rPr>
              <a:t>Programming with Golang</a:t>
            </a:r>
            <a:endParaRPr lang="en-US" sz="4800" b="0" strike="noStrike" spc="-1">
              <a:solidFill>
                <a:srgbClr val="000000"/>
              </a:solidFill>
              <a:latin typeface="Arial" panose="020B0604020202020204"/>
            </a:endParaRPr>
          </a:p>
        </p:txBody>
      </p:sp>
      <p:pic>
        <p:nvPicPr>
          <p:cNvPr id="178" name="Google Shape;211;p1" descr="Cartoon blue cartoon characters next to a computer server&#10;&#10;Description automatically generated with medium confidence"/>
          <p:cNvPicPr/>
          <p:nvPr/>
        </p:nvPicPr>
        <p:blipFill>
          <a:blip r:embed="rId1"/>
          <a:stretch>
            <a:fillRect/>
          </a:stretch>
        </p:blipFill>
        <p:spPr>
          <a:xfrm>
            <a:off x="7556040" y="1889280"/>
            <a:ext cx="2923200" cy="2855160"/>
          </a:xfrm>
          <a:prstGeom prst="rect">
            <a:avLst/>
          </a:prstGeom>
          <a:ln w="0">
            <a:noFill/>
          </a:ln>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0" strike="noStrike" spc="-1" dirty="0">
                <a:solidFill>
                  <a:srgbClr val="1155CC"/>
                </a:solidFill>
                <a:latin typeface="Arial" panose="020B0604020202020204"/>
                <a:ea typeface="Arial" panose="020B0604020202020204"/>
              </a:rPr>
              <a:t>Course Introduction</a:t>
            </a:r>
            <a:endParaRPr lang="en-US" sz="5400" dirty="0"/>
          </a:p>
        </p:txBody>
      </p:sp>
      <p:sp>
        <p:nvSpPr>
          <p:cNvPr id="4" name="Rectangle: Rounded Corners 3"/>
          <p:cNvSpPr/>
          <p:nvPr/>
        </p:nvSpPr>
        <p:spPr bwMode="auto">
          <a:xfrm>
            <a:off x="1112108" y="3259339"/>
            <a:ext cx="9881473" cy="3769910"/>
          </a:xfrm>
          <a:prstGeom prst="roundRect">
            <a:avLst/>
          </a:prstGeom>
          <a:solidFill>
            <a:schemeClr val="bg1"/>
          </a:solidFill>
          <a:ln w="12700" cap="flat" cmpd="sng" algn="ctr">
            <a:solidFill>
              <a:schemeClr val="accent1"/>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182880" tIns="91440" rIns="182880" bIns="91440" numCol="1" rtlCol="0" anchor="ctr" anchorCtr="0" compatLnSpc="1"/>
          <a:lstStyle/>
          <a:p>
            <a:pPr algn="just">
              <a:lnSpc>
                <a:spcPct val="150000"/>
              </a:lnSpc>
              <a:tabLst>
                <a:tab pos="0" algn="l"/>
              </a:tabLst>
            </a:pPr>
            <a:r>
              <a:rPr lang="en-US" sz="2400" spc="-1" dirty="0">
                <a:solidFill>
                  <a:srgbClr val="404040"/>
                </a:solidFill>
                <a:ea typeface="Arial" panose="020B0604020202020204"/>
              </a:rPr>
              <a:t>Welcome to this introductory course on Programming with Golang. This is the first in a series of courses designed to prepare for Golang developer and back-end engineer which is aligned to make an individual highly capable in designing server-side and command line applications.</a:t>
            </a:r>
            <a:endParaRPr lang="en-US" sz="2400" spc="-1" dirty="0">
              <a:solidFill>
                <a:srgbClr val="404040"/>
              </a:solidFill>
              <a:ea typeface="Arial" panose="020B0604020202020204"/>
            </a:endParaRPr>
          </a:p>
        </p:txBody>
      </p:sp>
      <p:pic>
        <p:nvPicPr>
          <p:cNvPr id="5" name="Google Shape;217;p2" descr="A cartoon character next to a blue text&#10;&#10;Description automatically generated"/>
          <p:cNvPicPr/>
          <p:nvPr/>
        </p:nvPicPr>
        <p:blipFill>
          <a:blip r:embed="rId1"/>
          <a:stretch>
            <a:fillRect/>
          </a:stretch>
        </p:blipFill>
        <p:spPr>
          <a:xfrm>
            <a:off x="11540973" y="3720224"/>
            <a:ext cx="5416165" cy="3154239"/>
          </a:xfrm>
          <a:prstGeom prst="rect">
            <a:avLst/>
          </a:prstGeom>
          <a:ln w="0">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607320" y="352800"/>
            <a:ext cx="17073360" cy="1079640"/>
          </a:xfrm>
          <a:prstGeom prst="rect">
            <a:avLst/>
          </a:prstGeom>
          <a:gradFill rotWithShape="0">
            <a:gsLst>
              <a:gs pos="97000">
                <a:srgbClr val="FFFFFF">
                  <a:alpha val="50196"/>
                </a:srgbClr>
              </a:gs>
              <a:gs pos="100000">
                <a:srgbClr val="D8D8D8"/>
              </a:gs>
            </a:gsLst>
            <a:lin ang="10800000"/>
          </a:gradFill>
          <a:ln w="0">
            <a:noFill/>
          </a:ln>
        </p:spPr>
        <p:txBody>
          <a:bodyPr anchor="ctr">
            <a:normAutofit/>
          </a:bodyPr>
          <a:lstStyle/>
          <a:p>
            <a:pPr indent="0">
              <a:lnSpc>
                <a:spcPct val="90000"/>
              </a:lnSpc>
              <a:buNone/>
              <a:tabLst>
                <a:tab pos="0" algn="l"/>
              </a:tabLst>
            </a:pPr>
            <a:r>
              <a:rPr lang="en-US" sz="5400" b="0" strike="noStrike" spc="-1">
                <a:solidFill>
                  <a:srgbClr val="1155CC"/>
                </a:solidFill>
                <a:latin typeface="Arial" panose="020B0604020202020204"/>
                <a:ea typeface="Arial" panose="020B0604020202020204"/>
              </a:rPr>
              <a:t>Course Introduction</a:t>
            </a:r>
            <a:endParaRPr lang="en-US" sz="5400" b="0" strike="noStrike" spc="-1">
              <a:solidFill>
                <a:srgbClr val="000000"/>
              </a:solidFill>
              <a:latin typeface="Arial" panose="020B0604020202020204"/>
            </a:endParaRPr>
          </a:p>
        </p:txBody>
      </p:sp>
      <p:grpSp>
        <p:nvGrpSpPr>
          <p:cNvPr id="183" name="Google Shape;224;p3"/>
          <p:cNvGrpSpPr/>
          <p:nvPr/>
        </p:nvGrpSpPr>
        <p:grpSpPr>
          <a:xfrm>
            <a:off x="11649960" y="3151521"/>
            <a:ext cx="1395360" cy="3844800"/>
            <a:chOff x="11649960" y="2352600"/>
            <a:chExt cx="1395360" cy="3844800"/>
          </a:xfrm>
        </p:grpSpPr>
        <p:sp>
          <p:nvSpPr>
            <p:cNvPr id="184" name="Google Shape;225;p3"/>
            <p:cNvSpPr/>
            <p:nvPr/>
          </p:nvSpPr>
          <p:spPr>
            <a:xfrm>
              <a:off x="11649960" y="2352600"/>
              <a:ext cx="1395360" cy="3844800"/>
            </a:xfrm>
            <a:custGeom>
              <a:avLst/>
              <a:gdLst>
                <a:gd name="textAreaLeft" fmla="*/ 0 w 1395360"/>
                <a:gd name="textAreaRight" fmla="*/ 1395720 w 1395360"/>
                <a:gd name="textAreaTop" fmla="*/ 0 h 3844800"/>
                <a:gd name="textAreaBottom" fmla="*/ 3845160 h 3844800"/>
              </a:gdLst>
              <a:ahLst/>
              <a:cxnLst/>
              <a:rect l="textAreaLeft" t="textAreaTop" r="textAreaRight" b="textAreaBottom"/>
              <a:pathLst>
                <a:path w="21372" h="21600">
                  <a:moveTo>
                    <a:pt x="15659" y="2185"/>
                  </a:moveTo>
                  <a:cubicBezTo>
                    <a:pt x="15659" y="3390"/>
                    <a:pt x="13437" y="4369"/>
                    <a:pt x="10702" y="4369"/>
                  </a:cubicBezTo>
                  <a:cubicBezTo>
                    <a:pt x="7966" y="4369"/>
                    <a:pt x="5744" y="3390"/>
                    <a:pt x="5744" y="2185"/>
                  </a:cubicBezTo>
                  <a:cubicBezTo>
                    <a:pt x="5744" y="979"/>
                    <a:pt x="7966" y="0"/>
                    <a:pt x="10702" y="0"/>
                  </a:cubicBezTo>
                  <a:cubicBezTo>
                    <a:pt x="13438" y="0"/>
                    <a:pt x="15659" y="979"/>
                    <a:pt x="15659" y="2185"/>
                  </a:cubicBezTo>
                  <a:close/>
                  <a:moveTo>
                    <a:pt x="18123" y="5069"/>
                  </a:moveTo>
                  <a:cubicBezTo>
                    <a:pt x="17957" y="4729"/>
                    <a:pt x="17201" y="4516"/>
                    <a:pt x="16415" y="4589"/>
                  </a:cubicBezTo>
                  <a:cubicBezTo>
                    <a:pt x="14647" y="4762"/>
                    <a:pt x="11956" y="4862"/>
                    <a:pt x="10687" y="4862"/>
                  </a:cubicBezTo>
                  <a:cubicBezTo>
                    <a:pt x="9417" y="4862"/>
                    <a:pt x="6726" y="4762"/>
                    <a:pt x="4958" y="4589"/>
                  </a:cubicBezTo>
                  <a:cubicBezTo>
                    <a:pt x="4187" y="4516"/>
                    <a:pt x="3416" y="4722"/>
                    <a:pt x="3250" y="5069"/>
                  </a:cubicBezTo>
                  <a:cubicBezTo>
                    <a:pt x="3023" y="5562"/>
                    <a:pt x="2796" y="6054"/>
                    <a:pt x="2555" y="6541"/>
                  </a:cubicBezTo>
                  <a:cubicBezTo>
                    <a:pt x="2086" y="7540"/>
                    <a:pt x="1617" y="8539"/>
                    <a:pt x="1149" y="9538"/>
                  </a:cubicBezTo>
                  <a:cubicBezTo>
                    <a:pt x="937" y="10004"/>
                    <a:pt x="710" y="10464"/>
                    <a:pt x="499" y="10930"/>
                  </a:cubicBezTo>
                  <a:cubicBezTo>
                    <a:pt x="393" y="11150"/>
                    <a:pt x="317" y="11369"/>
                    <a:pt x="197" y="11589"/>
                  </a:cubicBezTo>
                  <a:cubicBezTo>
                    <a:pt x="0" y="11962"/>
                    <a:pt x="-136" y="12242"/>
                    <a:pt x="227" y="12608"/>
                  </a:cubicBezTo>
                  <a:cubicBezTo>
                    <a:pt x="423" y="12815"/>
                    <a:pt x="711" y="13015"/>
                    <a:pt x="1134" y="13141"/>
                  </a:cubicBezTo>
                  <a:cubicBezTo>
                    <a:pt x="1587" y="13281"/>
                    <a:pt x="2192" y="13321"/>
                    <a:pt x="2691" y="13401"/>
                  </a:cubicBezTo>
                  <a:cubicBezTo>
                    <a:pt x="3416" y="13514"/>
                    <a:pt x="4142" y="13614"/>
                    <a:pt x="4897" y="13694"/>
                  </a:cubicBezTo>
                  <a:cubicBezTo>
                    <a:pt x="5578" y="13767"/>
                    <a:pt x="6076" y="14020"/>
                    <a:pt x="6137" y="14327"/>
                  </a:cubicBezTo>
                  <a:lnTo>
                    <a:pt x="7437" y="20588"/>
                  </a:lnTo>
                  <a:cubicBezTo>
                    <a:pt x="7497" y="20847"/>
                    <a:pt x="7785" y="21080"/>
                    <a:pt x="8268" y="21234"/>
                  </a:cubicBezTo>
                  <a:cubicBezTo>
                    <a:pt x="9009" y="21467"/>
                    <a:pt x="9825" y="21600"/>
                    <a:pt x="10672" y="21600"/>
                  </a:cubicBezTo>
                  <a:cubicBezTo>
                    <a:pt x="11518" y="21600"/>
                    <a:pt x="12334" y="21467"/>
                    <a:pt x="13075" y="21234"/>
                  </a:cubicBezTo>
                  <a:cubicBezTo>
                    <a:pt x="13559" y="21080"/>
                    <a:pt x="13846" y="20847"/>
                    <a:pt x="13906" y="20588"/>
                  </a:cubicBezTo>
                  <a:lnTo>
                    <a:pt x="15206" y="14327"/>
                  </a:lnTo>
                  <a:cubicBezTo>
                    <a:pt x="15267" y="14020"/>
                    <a:pt x="15766" y="13767"/>
                    <a:pt x="16446" y="13694"/>
                  </a:cubicBezTo>
                  <a:cubicBezTo>
                    <a:pt x="17201" y="13614"/>
                    <a:pt x="17942" y="13507"/>
                    <a:pt x="18683" y="13394"/>
                  </a:cubicBezTo>
                  <a:cubicBezTo>
                    <a:pt x="19318" y="13288"/>
                    <a:pt x="19952" y="13254"/>
                    <a:pt x="20451" y="13028"/>
                  </a:cubicBezTo>
                  <a:cubicBezTo>
                    <a:pt x="20859" y="12841"/>
                    <a:pt x="21192" y="12562"/>
                    <a:pt x="21328" y="12302"/>
                  </a:cubicBezTo>
                  <a:cubicBezTo>
                    <a:pt x="21464" y="12049"/>
                    <a:pt x="21252" y="11842"/>
                    <a:pt x="21147" y="11596"/>
                  </a:cubicBezTo>
                  <a:cubicBezTo>
                    <a:pt x="21041" y="11323"/>
                    <a:pt x="20890" y="11056"/>
                    <a:pt x="20769" y="10783"/>
                  </a:cubicBezTo>
                  <a:cubicBezTo>
                    <a:pt x="20512" y="10224"/>
                    <a:pt x="20240" y="9664"/>
                    <a:pt x="19983" y="9105"/>
                  </a:cubicBezTo>
                  <a:cubicBezTo>
                    <a:pt x="19484" y="8053"/>
                    <a:pt x="19000" y="7007"/>
                    <a:pt x="18501" y="5954"/>
                  </a:cubicBezTo>
                  <a:cubicBezTo>
                    <a:pt x="18411" y="5661"/>
                    <a:pt x="18274" y="5368"/>
                    <a:pt x="18123" y="5069"/>
                  </a:cubicBezTo>
                  <a:close/>
                </a:path>
              </a:pathLst>
            </a:custGeom>
            <a:solidFill>
              <a:srgbClr val="A2B969"/>
            </a:solidFill>
            <a:ln w="0">
              <a:noFill/>
            </a:ln>
          </p:spPr>
          <p:style>
            <a:lnRef idx="0">
              <a:scrgbClr r="0" g="0" b="0"/>
            </a:lnRef>
            <a:fillRef idx="0">
              <a:scrgbClr r="0" g="0" b="0"/>
            </a:fillRef>
            <a:effectRef idx="0">
              <a:scrgbClr r="0" g="0" b="0"/>
            </a:effectRef>
            <a:fontRef idx="minor"/>
          </p:style>
          <p:txBody>
            <a:bodyPr lIns="38160" tIns="38160" rIns="38160" bIns="38160" anchor="ctr">
              <a:noAutofit/>
            </a:bodyPr>
            <a:lstStyle/>
            <a:p>
              <a:pPr>
                <a:lnSpc>
                  <a:spcPct val="100000"/>
                </a:lnSpc>
                <a:tabLst>
                  <a:tab pos="0" algn="l"/>
                </a:tabLst>
              </a:pPr>
              <a:endParaRPr lang="en-US" sz="1400" b="0" strike="noStrike" spc="-1">
                <a:solidFill>
                  <a:srgbClr val="000000"/>
                </a:solidFill>
                <a:latin typeface="Arial" panose="020B0604020202020204"/>
              </a:endParaRPr>
            </a:p>
          </p:txBody>
        </p:sp>
        <p:sp>
          <p:nvSpPr>
            <p:cNvPr id="185" name="Google Shape;226;p3"/>
            <p:cNvSpPr/>
            <p:nvPr/>
          </p:nvSpPr>
          <p:spPr>
            <a:xfrm>
              <a:off x="12046320" y="2414520"/>
              <a:ext cx="602280" cy="51768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00000"/>
                </a:lnSpc>
                <a:tabLst>
                  <a:tab pos="0" algn="l"/>
                </a:tabLst>
              </a:pPr>
              <a:r>
                <a:rPr lang="en-US" sz="2800" b="1" strike="noStrike" spc="-1">
                  <a:solidFill>
                    <a:srgbClr val="000000"/>
                  </a:solidFill>
                  <a:latin typeface="Arial" panose="020B0604020202020204"/>
                  <a:ea typeface="Arial" panose="020B0604020202020204"/>
                </a:rPr>
                <a:t>05</a:t>
              </a:r>
              <a:endParaRPr lang="en-US" sz="2800" b="0" strike="noStrike" spc="-1">
                <a:solidFill>
                  <a:srgbClr val="000000"/>
                </a:solidFill>
                <a:latin typeface="Arial" panose="020B0604020202020204"/>
              </a:endParaRPr>
            </a:p>
          </p:txBody>
        </p:sp>
        <p:pic>
          <p:nvPicPr>
            <p:cNvPr id="186" name="Google Shape;227;p3" descr="Bullseye with solid fill"/>
            <p:cNvPicPr/>
            <p:nvPr/>
          </p:nvPicPr>
          <p:blipFill>
            <a:blip r:embed="rId1"/>
            <a:stretch>
              <a:fillRect/>
            </a:stretch>
          </p:blipFill>
          <p:spPr>
            <a:xfrm>
              <a:off x="11972520" y="3440160"/>
              <a:ext cx="749880" cy="900720"/>
            </a:xfrm>
            <a:prstGeom prst="rect">
              <a:avLst/>
            </a:prstGeom>
            <a:ln w="0">
              <a:noFill/>
            </a:ln>
            <a:effectLst>
              <a:outerShdw blurRad="50760" dist="37674" dir="2700000" algn="tl" rotWithShape="0">
                <a:srgbClr val="000000">
                  <a:alpha val="40000"/>
                </a:srgbClr>
              </a:outerShdw>
            </a:effectLst>
          </p:spPr>
        </p:pic>
      </p:grpSp>
      <p:grpSp>
        <p:nvGrpSpPr>
          <p:cNvPr id="187" name="Google Shape;228;p3"/>
          <p:cNvGrpSpPr/>
          <p:nvPr/>
        </p:nvGrpSpPr>
        <p:grpSpPr>
          <a:xfrm>
            <a:off x="4786200" y="3092527"/>
            <a:ext cx="1395000" cy="3844800"/>
            <a:chOff x="4786200" y="2352600"/>
            <a:chExt cx="1395000" cy="3844800"/>
          </a:xfrm>
        </p:grpSpPr>
        <p:sp>
          <p:nvSpPr>
            <p:cNvPr id="188" name="Google Shape;229;p3"/>
            <p:cNvSpPr/>
            <p:nvPr/>
          </p:nvSpPr>
          <p:spPr>
            <a:xfrm>
              <a:off x="4786200" y="2352600"/>
              <a:ext cx="1395000" cy="3844800"/>
            </a:xfrm>
            <a:custGeom>
              <a:avLst/>
              <a:gdLst>
                <a:gd name="textAreaLeft" fmla="*/ 0 w 1395000"/>
                <a:gd name="textAreaRight" fmla="*/ 1395360 w 1395000"/>
                <a:gd name="textAreaTop" fmla="*/ 0 h 3844800"/>
                <a:gd name="textAreaBottom" fmla="*/ 3845160 h 3844800"/>
              </a:gdLst>
              <a:ahLst/>
              <a:cxnLst/>
              <a:rect l="textAreaLeft" t="textAreaTop" r="textAreaRight" b="textAreaBottom"/>
              <a:pathLst>
                <a:path w="21381" h="21600">
                  <a:moveTo>
                    <a:pt x="10723" y="0"/>
                  </a:moveTo>
                  <a:cubicBezTo>
                    <a:pt x="13461" y="0"/>
                    <a:pt x="15684" y="979"/>
                    <a:pt x="15684" y="2185"/>
                  </a:cubicBezTo>
                  <a:cubicBezTo>
                    <a:pt x="15684" y="3390"/>
                    <a:pt x="13461" y="4369"/>
                    <a:pt x="10723" y="4369"/>
                  </a:cubicBezTo>
                  <a:cubicBezTo>
                    <a:pt x="7985" y="4369"/>
                    <a:pt x="5762" y="3390"/>
                    <a:pt x="5762" y="2185"/>
                  </a:cubicBezTo>
                  <a:cubicBezTo>
                    <a:pt x="5762" y="979"/>
                    <a:pt x="7985" y="0"/>
                    <a:pt x="10723" y="0"/>
                  </a:cubicBezTo>
                  <a:close/>
                  <a:moveTo>
                    <a:pt x="2873" y="5954"/>
                  </a:moveTo>
                  <a:cubicBezTo>
                    <a:pt x="2374" y="7007"/>
                    <a:pt x="1890" y="8053"/>
                    <a:pt x="1390" y="9105"/>
                  </a:cubicBezTo>
                  <a:cubicBezTo>
                    <a:pt x="1133" y="9664"/>
                    <a:pt x="861" y="10224"/>
                    <a:pt x="604" y="10783"/>
                  </a:cubicBezTo>
                  <a:cubicBezTo>
                    <a:pt x="483" y="11056"/>
                    <a:pt x="332" y="11323"/>
                    <a:pt x="226" y="11596"/>
                  </a:cubicBezTo>
                  <a:cubicBezTo>
                    <a:pt x="120" y="11842"/>
                    <a:pt x="-92" y="12042"/>
                    <a:pt x="44" y="12302"/>
                  </a:cubicBezTo>
                  <a:cubicBezTo>
                    <a:pt x="180" y="12555"/>
                    <a:pt x="513" y="12835"/>
                    <a:pt x="921" y="13028"/>
                  </a:cubicBezTo>
                  <a:cubicBezTo>
                    <a:pt x="1421" y="13254"/>
                    <a:pt x="2041" y="13288"/>
                    <a:pt x="2691" y="13394"/>
                  </a:cubicBezTo>
                  <a:cubicBezTo>
                    <a:pt x="3417" y="13514"/>
                    <a:pt x="4174" y="13614"/>
                    <a:pt x="4930" y="13694"/>
                  </a:cubicBezTo>
                  <a:cubicBezTo>
                    <a:pt x="5610" y="13767"/>
                    <a:pt x="6110" y="14020"/>
                    <a:pt x="6170" y="14327"/>
                  </a:cubicBezTo>
                  <a:lnTo>
                    <a:pt x="7471" y="20588"/>
                  </a:lnTo>
                  <a:cubicBezTo>
                    <a:pt x="7532" y="20847"/>
                    <a:pt x="7819" y="21080"/>
                    <a:pt x="8303" y="21234"/>
                  </a:cubicBezTo>
                  <a:cubicBezTo>
                    <a:pt x="9044" y="21467"/>
                    <a:pt x="9861" y="21600"/>
                    <a:pt x="10708" y="21600"/>
                  </a:cubicBezTo>
                  <a:cubicBezTo>
                    <a:pt x="11555" y="21600"/>
                    <a:pt x="12372" y="21467"/>
                    <a:pt x="13113" y="21234"/>
                  </a:cubicBezTo>
                  <a:cubicBezTo>
                    <a:pt x="13597" y="21080"/>
                    <a:pt x="13884" y="20847"/>
                    <a:pt x="13945" y="20588"/>
                  </a:cubicBezTo>
                  <a:lnTo>
                    <a:pt x="15246" y="14327"/>
                  </a:lnTo>
                  <a:cubicBezTo>
                    <a:pt x="15306" y="14020"/>
                    <a:pt x="15806" y="13767"/>
                    <a:pt x="16486" y="13694"/>
                  </a:cubicBezTo>
                  <a:cubicBezTo>
                    <a:pt x="17227" y="13614"/>
                    <a:pt x="17969" y="13514"/>
                    <a:pt x="18695" y="13401"/>
                  </a:cubicBezTo>
                  <a:cubicBezTo>
                    <a:pt x="19209" y="13321"/>
                    <a:pt x="19799" y="13274"/>
                    <a:pt x="20253" y="13141"/>
                  </a:cubicBezTo>
                  <a:cubicBezTo>
                    <a:pt x="20676" y="13015"/>
                    <a:pt x="20964" y="12815"/>
                    <a:pt x="21160" y="12608"/>
                  </a:cubicBezTo>
                  <a:cubicBezTo>
                    <a:pt x="21508" y="12235"/>
                    <a:pt x="21387" y="11956"/>
                    <a:pt x="21190" y="11589"/>
                  </a:cubicBezTo>
                  <a:cubicBezTo>
                    <a:pt x="21069" y="11376"/>
                    <a:pt x="20994" y="11150"/>
                    <a:pt x="20888" y="10930"/>
                  </a:cubicBezTo>
                  <a:cubicBezTo>
                    <a:pt x="20676" y="10464"/>
                    <a:pt x="20449" y="10004"/>
                    <a:pt x="20237" y="9538"/>
                  </a:cubicBezTo>
                  <a:cubicBezTo>
                    <a:pt x="19769" y="8539"/>
                    <a:pt x="19300" y="7540"/>
                    <a:pt x="18831" y="6541"/>
                  </a:cubicBezTo>
                  <a:cubicBezTo>
                    <a:pt x="18604" y="6048"/>
                    <a:pt x="18377" y="5555"/>
                    <a:pt x="18135" y="5069"/>
                  </a:cubicBezTo>
                  <a:cubicBezTo>
                    <a:pt x="17969" y="4729"/>
                    <a:pt x="17212" y="4516"/>
                    <a:pt x="16426" y="4589"/>
                  </a:cubicBezTo>
                  <a:cubicBezTo>
                    <a:pt x="14656" y="4762"/>
                    <a:pt x="11964" y="4862"/>
                    <a:pt x="10693" y="4862"/>
                  </a:cubicBezTo>
                  <a:cubicBezTo>
                    <a:pt x="9422" y="4862"/>
                    <a:pt x="6730" y="4762"/>
                    <a:pt x="4960" y="4589"/>
                  </a:cubicBezTo>
                  <a:cubicBezTo>
                    <a:pt x="4189" y="4516"/>
                    <a:pt x="3417" y="4722"/>
                    <a:pt x="3251" y="5069"/>
                  </a:cubicBezTo>
                  <a:cubicBezTo>
                    <a:pt x="3145" y="5368"/>
                    <a:pt x="3009" y="5661"/>
                    <a:pt x="2873" y="5954"/>
                  </a:cubicBezTo>
                  <a:close/>
                </a:path>
              </a:pathLst>
            </a:custGeom>
            <a:solidFill>
              <a:srgbClr val="A2B969"/>
            </a:solidFill>
            <a:ln w="0">
              <a:noFill/>
            </a:ln>
          </p:spPr>
          <p:style>
            <a:lnRef idx="0">
              <a:scrgbClr r="0" g="0" b="0"/>
            </a:lnRef>
            <a:fillRef idx="0">
              <a:scrgbClr r="0" g="0" b="0"/>
            </a:fillRef>
            <a:effectRef idx="0">
              <a:scrgbClr r="0" g="0" b="0"/>
            </a:effectRef>
            <a:fontRef idx="minor"/>
          </p:style>
          <p:txBody>
            <a:bodyPr lIns="38160" tIns="38160" rIns="38160" bIns="38160" anchor="ctr">
              <a:noAutofit/>
            </a:bodyPr>
            <a:lstStyle/>
            <a:p>
              <a:pPr>
                <a:lnSpc>
                  <a:spcPct val="100000"/>
                </a:lnSpc>
                <a:tabLst>
                  <a:tab pos="0" algn="l"/>
                </a:tabLst>
              </a:pPr>
              <a:endParaRPr lang="en-US" sz="1400" b="0" strike="noStrike" spc="-1">
                <a:solidFill>
                  <a:srgbClr val="000000"/>
                </a:solidFill>
                <a:latin typeface="Arial" panose="020B0604020202020204"/>
              </a:endParaRPr>
            </a:p>
          </p:txBody>
        </p:sp>
        <p:sp>
          <p:nvSpPr>
            <p:cNvPr id="189" name="Google Shape;230;p3"/>
            <p:cNvSpPr/>
            <p:nvPr/>
          </p:nvSpPr>
          <p:spPr>
            <a:xfrm>
              <a:off x="5182200" y="2414520"/>
              <a:ext cx="602280" cy="51768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00000"/>
                </a:lnSpc>
                <a:tabLst>
                  <a:tab pos="0" algn="l"/>
                </a:tabLst>
              </a:pPr>
              <a:r>
                <a:rPr lang="en-US" sz="2800" b="1" strike="noStrike" spc="-1">
                  <a:solidFill>
                    <a:srgbClr val="000000"/>
                  </a:solidFill>
                  <a:latin typeface="Arial" panose="020B0604020202020204"/>
                  <a:ea typeface="Arial" panose="020B0604020202020204"/>
                </a:rPr>
                <a:t>01</a:t>
              </a:r>
              <a:endParaRPr lang="en-US" sz="2800" b="0" strike="noStrike" spc="-1">
                <a:solidFill>
                  <a:srgbClr val="000000"/>
                </a:solidFill>
                <a:latin typeface="Arial" panose="020B0604020202020204"/>
              </a:endParaRPr>
            </a:p>
          </p:txBody>
        </p:sp>
        <p:pic>
          <p:nvPicPr>
            <p:cNvPr id="190" name="Google Shape;231;p3" descr="Research with solid fill"/>
            <p:cNvPicPr/>
            <p:nvPr/>
          </p:nvPicPr>
          <p:blipFill>
            <a:blip r:embed="rId2"/>
            <a:stretch>
              <a:fillRect/>
            </a:stretch>
          </p:blipFill>
          <p:spPr>
            <a:xfrm>
              <a:off x="5108760" y="3484440"/>
              <a:ext cx="749880" cy="900720"/>
            </a:xfrm>
            <a:prstGeom prst="rect">
              <a:avLst/>
            </a:prstGeom>
            <a:ln w="0">
              <a:noFill/>
            </a:ln>
            <a:effectLst>
              <a:outerShdw blurRad="50760" dist="37674" dir="2700000" algn="tl" rotWithShape="0">
                <a:srgbClr val="000000">
                  <a:alpha val="40000"/>
                </a:srgbClr>
              </a:outerShdw>
            </a:effectLst>
          </p:spPr>
        </p:pic>
      </p:grpSp>
      <p:sp>
        <p:nvSpPr>
          <p:cNvPr id="191" name="Google Shape;232;p3"/>
          <p:cNvSpPr/>
          <p:nvPr/>
        </p:nvSpPr>
        <p:spPr>
          <a:xfrm>
            <a:off x="9877320" y="7149871"/>
            <a:ext cx="6075360" cy="456840"/>
          </a:xfrm>
          <a:prstGeom prst="rect">
            <a:avLst/>
          </a:prstGeom>
          <a:noFill/>
          <a:ln w="0">
            <a:noFill/>
          </a:ln>
        </p:spPr>
        <p:style>
          <a:lnRef idx="0">
            <a:scrgbClr r="0" g="0" b="0"/>
          </a:lnRef>
          <a:fillRef idx="0">
            <a:scrgbClr r="0" g="0" b="0"/>
          </a:fillRef>
          <a:effectRef idx="0">
            <a:scrgbClr r="0" g="0" b="0"/>
          </a:effectRef>
          <a:fontRef idx="minor"/>
        </p:style>
        <p:txBody>
          <a:bodyPr lIns="0" rIns="0" anchor="b">
            <a:spAutoFit/>
          </a:bodyPr>
          <a:lstStyle/>
          <a:p>
            <a:pPr algn="r">
              <a:lnSpc>
                <a:spcPct val="100000"/>
              </a:lnSpc>
              <a:tabLst>
                <a:tab pos="0" algn="l"/>
              </a:tabLst>
            </a:pPr>
            <a:r>
              <a:rPr lang="en-US" sz="2400" b="0" strike="noStrike" spc="-1" dirty="0">
                <a:solidFill>
                  <a:srgbClr val="F7931F"/>
                </a:solidFill>
                <a:latin typeface="Arial" panose="020B0604020202020204"/>
                <a:ea typeface="Arial" panose="020B0604020202020204"/>
              </a:rPr>
              <a:t>Advanced concepts of Golang</a:t>
            </a:r>
            <a:endParaRPr lang="en-US" sz="2400" b="0" strike="noStrike" spc="-1" dirty="0">
              <a:solidFill>
                <a:srgbClr val="000000"/>
              </a:solidFill>
              <a:latin typeface="Arial" panose="020B0604020202020204"/>
            </a:endParaRPr>
          </a:p>
        </p:txBody>
      </p:sp>
      <p:sp>
        <p:nvSpPr>
          <p:cNvPr id="192" name="Google Shape;233;p3"/>
          <p:cNvSpPr/>
          <p:nvPr/>
        </p:nvSpPr>
        <p:spPr>
          <a:xfrm>
            <a:off x="1978920" y="7113090"/>
            <a:ext cx="4202280" cy="822600"/>
          </a:xfrm>
          <a:prstGeom prst="rect">
            <a:avLst/>
          </a:prstGeom>
          <a:noFill/>
          <a:ln w="0">
            <a:noFill/>
          </a:ln>
        </p:spPr>
        <p:style>
          <a:lnRef idx="0">
            <a:scrgbClr r="0" g="0" b="0"/>
          </a:lnRef>
          <a:fillRef idx="0">
            <a:scrgbClr r="0" g="0" b="0"/>
          </a:fillRef>
          <a:effectRef idx="0">
            <a:scrgbClr r="0" g="0" b="0"/>
          </a:effectRef>
          <a:fontRef idx="minor"/>
        </p:style>
        <p:txBody>
          <a:bodyPr lIns="0" rIns="0" anchor="b">
            <a:spAutoFit/>
          </a:bodyPr>
          <a:lstStyle/>
          <a:p>
            <a:pPr algn="r">
              <a:lnSpc>
                <a:spcPct val="100000"/>
              </a:lnSpc>
              <a:tabLst>
                <a:tab pos="0" algn="l"/>
              </a:tabLst>
            </a:pPr>
            <a:r>
              <a:rPr lang="en-US" sz="2400" b="0" strike="noStrike" spc="-1" dirty="0">
                <a:solidFill>
                  <a:srgbClr val="F7931F"/>
                </a:solidFill>
                <a:latin typeface="Arial" panose="020B0604020202020204"/>
                <a:ea typeface="Arial" panose="020B0604020202020204"/>
              </a:rPr>
              <a:t>Fundamental concepts of Golang</a:t>
            </a:r>
            <a:endParaRPr lang="en-US" sz="2400" b="0" strike="noStrike" spc="-1" dirty="0">
              <a:solidFill>
                <a:srgbClr val="000000"/>
              </a:solidFill>
              <a:latin typeface="Arial" panose="020B0604020202020204"/>
            </a:endParaRPr>
          </a:p>
        </p:txBody>
      </p:sp>
      <p:sp>
        <p:nvSpPr>
          <p:cNvPr id="193" name="Google Shape;234;p3"/>
          <p:cNvSpPr/>
          <p:nvPr/>
        </p:nvSpPr>
        <p:spPr>
          <a:xfrm>
            <a:off x="13315320" y="3420960"/>
            <a:ext cx="3628800" cy="830997"/>
          </a:xfrm>
          <a:prstGeom prst="rect">
            <a:avLst/>
          </a:prstGeom>
          <a:noFill/>
          <a:ln w="0">
            <a:noFill/>
          </a:ln>
        </p:spPr>
        <p:style>
          <a:lnRef idx="0">
            <a:scrgbClr r="0" g="0" b="0"/>
          </a:lnRef>
          <a:fillRef idx="0">
            <a:scrgbClr r="0" g="0" b="0"/>
          </a:fillRef>
          <a:effectRef idx="0">
            <a:scrgbClr r="0" g="0" b="0"/>
          </a:effectRef>
          <a:fontRef idx="minor"/>
        </p:style>
        <p:txBody>
          <a:bodyPr lIns="0" rIns="0" anchor="b">
            <a:spAutoFit/>
          </a:bodyPr>
          <a:lstStyle/>
          <a:p>
            <a:pPr>
              <a:lnSpc>
                <a:spcPct val="100000"/>
              </a:lnSpc>
              <a:tabLst>
                <a:tab pos="0" algn="l"/>
              </a:tabLst>
            </a:pPr>
            <a:r>
              <a:rPr lang="en-US" sz="2400" spc="-1" dirty="0">
                <a:solidFill>
                  <a:srgbClr val="A2B969"/>
                </a:solidFill>
                <a:ea typeface="Arial" panose="020B0604020202020204"/>
              </a:rPr>
              <a:t>Unique error and panic handling using Golang</a:t>
            </a:r>
            <a:endParaRPr lang="en-US" sz="2400" spc="-1" dirty="0">
              <a:solidFill>
                <a:srgbClr val="A2B969"/>
              </a:solidFill>
              <a:ea typeface="Arial" panose="020B0604020202020204"/>
            </a:endParaRPr>
          </a:p>
        </p:txBody>
      </p:sp>
      <p:sp>
        <p:nvSpPr>
          <p:cNvPr id="194" name="Google Shape;235;p3"/>
          <p:cNvSpPr/>
          <p:nvPr/>
        </p:nvSpPr>
        <p:spPr>
          <a:xfrm>
            <a:off x="697680" y="3284255"/>
            <a:ext cx="3787920" cy="830997"/>
          </a:xfrm>
          <a:prstGeom prst="rect">
            <a:avLst/>
          </a:prstGeom>
          <a:noFill/>
          <a:ln w="0">
            <a:noFill/>
          </a:ln>
        </p:spPr>
        <p:style>
          <a:lnRef idx="0">
            <a:scrgbClr r="0" g="0" b="0"/>
          </a:lnRef>
          <a:fillRef idx="0">
            <a:scrgbClr r="0" g="0" b="0"/>
          </a:fillRef>
          <a:effectRef idx="0">
            <a:scrgbClr r="0" g="0" b="0"/>
          </a:effectRef>
          <a:fontRef idx="minor"/>
        </p:style>
        <p:txBody>
          <a:bodyPr lIns="0" rIns="0" anchor="b">
            <a:spAutoFit/>
          </a:bodyPr>
          <a:lstStyle/>
          <a:p>
            <a:pPr algn="r">
              <a:lnSpc>
                <a:spcPct val="100000"/>
              </a:lnSpc>
              <a:tabLst>
                <a:tab pos="0" algn="l"/>
              </a:tabLst>
            </a:pPr>
            <a:r>
              <a:rPr lang="en-US" sz="2400" b="0" strike="noStrike" spc="-1" dirty="0">
                <a:solidFill>
                  <a:srgbClr val="A2B969"/>
                </a:solidFill>
                <a:latin typeface="Arial" panose="020B0604020202020204"/>
                <a:ea typeface="Arial" panose="020B0604020202020204"/>
              </a:rPr>
              <a:t>How to develop programs in Golang</a:t>
            </a:r>
            <a:endParaRPr lang="en-US" sz="2400" b="0" strike="noStrike" spc="-1" dirty="0">
              <a:solidFill>
                <a:srgbClr val="000000"/>
              </a:solidFill>
              <a:latin typeface="Arial" panose="020B0604020202020204"/>
            </a:endParaRPr>
          </a:p>
        </p:txBody>
      </p:sp>
      <p:grpSp>
        <p:nvGrpSpPr>
          <p:cNvPr id="195" name="Google Shape;236;p3"/>
          <p:cNvGrpSpPr/>
          <p:nvPr/>
        </p:nvGrpSpPr>
        <p:grpSpPr>
          <a:xfrm>
            <a:off x="6118560" y="3623426"/>
            <a:ext cx="1728000" cy="3844800"/>
            <a:chOff x="6118560" y="3207960"/>
            <a:chExt cx="1728000" cy="3844800"/>
          </a:xfrm>
        </p:grpSpPr>
        <p:sp>
          <p:nvSpPr>
            <p:cNvPr id="196" name="Google Shape;237;p3"/>
            <p:cNvSpPr/>
            <p:nvPr/>
          </p:nvSpPr>
          <p:spPr>
            <a:xfrm>
              <a:off x="6118560" y="3207960"/>
              <a:ext cx="1728000" cy="3844800"/>
            </a:xfrm>
            <a:custGeom>
              <a:avLst/>
              <a:gdLst>
                <a:gd name="textAreaLeft" fmla="*/ 0 w 1728000"/>
                <a:gd name="textAreaRight" fmla="*/ 1728360 w 1728000"/>
                <a:gd name="textAreaTop" fmla="*/ 0 h 3844800"/>
                <a:gd name="textAreaBottom" fmla="*/ 3845160 h 3844800"/>
              </a:gdLst>
              <a:ahLst/>
              <a:cxnLst/>
              <a:rect l="textAreaLeft" t="textAreaTop" r="textAreaRight" b="textAreaBottom"/>
              <a:pathLst>
                <a:path w="21440" h="21600">
                  <a:moveTo>
                    <a:pt x="10755" y="0"/>
                  </a:moveTo>
                  <a:cubicBezTo>
                    <a:pt x="12971" y="0"/>
                    <a:pt x="14771" y="979"/>
                    <a:pt x="14771" y="2185"/>
                  </a:cubicBezTo>
                  <a:cubicBezTo>
                    <a:pt x="14771" y="3390"/>
                    <a:pt x="12971" y="4369"/>
                    <a:pt x="10755" y="4369"/>
                  </a:cubicBezTo>
                  <a:cubicBezTo>
                    <a:pt x="8539" y="4369"/>
                    <a:pt x="6739" y="3390"/>
                    <a:pt x="6739" y="2185"/>
                  </a:cubicBezTo>
                  <a:cubicBezTo>
                    <a:pt x="6739" y="979"/>
                    <a:pt x="8539" y="0"/>
                    <a:pt x="10755" y="0"/>
                  </a:cubicBezTo>
                  <a:close/>
                  <a:moveTo>
                    <a:pt x="5441" y="5921"/>
                  </a:moveTo>
                  <a:cubicBezTo>
                    <a:pt x="5086" y="6561"/>
                    <a:pt x="4718" y="7200"/>
                    <a:pt x="4363" y="7839"/>
                  </a:cubicBezTo>
                  <a:cubicBezTo>
                    <a:pt x="3886" y="8685"/>
                    <a:pt x="3420" y="9525"/>
                    <a:pt x="2943" y="10370"/>
                  </a:cubicBezTo>
                  <a:cubicBezTo>
                    <a:pt x="2465" y="11216"/>
                    <a:pt x="1988" y="12069"/>
                    <a:pt x="1510" y="12915"/>
                  </a:cubicBezTo>
                  <a:cubicBezTo>
                    <a:pt x="1143" y="13574"/>
                    <a:pt x="775" y="14227"/>
                    <a:pt x="408" y="14886"/>
                  </a:cubicBezTo>
                  <a:cubicBezTo>
                    <a:pt x="286" y="15106"/>
                    <a:pt x="90" y="15312"/>
                    <a:pt x="16" y="15539"/>
                  </a:cubicBezTo>
                  <a:cubicBezTo>
                    <a:pt x="-45" y="15739"/>
                    <a:pt x="77" y="15972"/>
                    <a:pt x="237" y="16152"/>
                  </a:cubicBezTo>
                  <a:cubicBezTo>
                    <a:pt x="506" y="16438"/>
                    <a:pt x="971" y="16518"/>
                    <a:pt x="1473" y="16658"/>
                  </a:cubicBezTo>
                  <a:cubicBezTo>
                    <a:pt x="1914" y="16778"/>
                    <a:pt x="2355" y="16884"/>
                    <a:pt x="2808" y="16984"/>
                  </a:cubicBezTo>
                  <a:cubicBezTo>
                    <a:pt x="3763" y="17197"/>
                    <a:pt x="4743" y="17364"/>
                    <a:pt x="5735" y="17490"/>
                  </a:cubicBezTo>
                  <a:cubicBezTo>
                    <a:pt x="6286" y="17564"/>
                    <a:pt x="6714" y="17810"/>
                    <a:pt x="6837" y="18137"/>
                  </a:cubicBezTo>
                  <a:lnTo>
                    <a:pt x="7388" y="20721"/>
                  </a:lnTo>
                  <a:cubicBezTo>
                    <a:pt x="7522" y="21074"/>
                    <a:pt x="7975" y="21354"/>
                    <a:pt x="8563" y="21440"/>
                  </a:cubicBezTo>
                  <a:cubicBezTo>
                    <a:pt x="9249" y="21547"/>
                    <a:pt x="9984" y="21600"/>
                    <a:pt x="10755" y="21600"/>
                  </a:cubicBezTo>
                  <a:cubicBezTo>
                    <a:pt x="11526" y="21600"/>
                    <a:pt x="12261" y="21540"/>
                    <a:pt x="12947" y="21440"/>
                  </a:cubicBezTo>
                  <a:cubicBezTo>
                    <a:pt x="13535" y="21354"/>
                    <a:pt x="13988" y="21074"/>
                    <a:pt x="14122" y="20721"/>
                  </a:cubicBezTo>
                  <a:lnTo>
                    <a:pt x="14673" y="18137"/>
                  </a:lnTo>
                  <a:cubicBezTo>
                    <a:pt x="14796" y="17810"/>
                    <a:pt x="15224" y="17564"/>
                    <a:pt x="15775" y="17490"/>
                  </a:cubicBezTo>
                  <a:cubicBezTo>
                    <a:pt x="16780" y="17364"/>
                    <a:pt x="17759" y="17191"/>
                    <a:pt x="18702" y="16978"/>
                  </a:cubicBezTo>
                  <a:cubicBezTo>
                    <a:pt x="19192" y="16871"/>
                    <a:pt x="19669" y="16751"/>
                    <a:pt x="20147" y="16618"/>
                  </a:cubicBezTo>
                  <a:cubicBezTo>
                    <a:pt x="20710" y="16465"/>
                    <a:pt x="21188" y="16352"/>
                    <a:pt x="21371" y="15985"/>
                  </a:cubicBezTo>
                  <a:cubicBezTo>
                    <a:pt x="21555" y="15632"/>
                    <a:pt x="21335" y="15293"/>
                    <a:pt x="21139" y="14960"/>
                  </a:cubicBezTo>
                  <a:cubicBezTo>
                    <a:pt x="20918" y="14560"/>
                    <a:pt x="20686" y="14154"/>
                    <a:pt x="20453" y="13754"/>
                  </a:cubicBezTo>
                  <a:cubicBezTo>
                    <a:pt x="19963" y="12881"/>
                    <a:pt x="19473" y="12016"/>
                    <a:pt x="18984" y="11143"/>
                  </a:cubicBezTo>
                  <a:cubicBezTo>
                    <a:pt x="18457" y="10211"/>
                    <a:pt x="17930" y="9278"/>
                    <a:pt x="17416" y="8346"/>
                  </a:cubicBezTo>
                  <a:cubicBezTo>
                    <a:pt x="17000" y="7606"/>
                    <a:pt x="16584" y="6860"/>
                    <a:pt x="16167" y="6121"/>
                  </a:cubicBezTo>
                  <a:cubicBezTo>
                    <a:pt x="15996" y="5815"/>
                    <a:pt x="15824" y="5515"/>
                    <a:pt x="15653" y="5209"/>
                  </a:cubicBezTo>
                  <a:cubicBezTo>
                    <a:pt x="15433" y="4809"/>
                    <a:pt x="14686" y="4596"/>
                    <a:pt x="14024" y="4742"/>
                  </a:cubicBezTo>
                  <a:cubicBezTo>
                    <a:pt x="13045" y="4955"/>
                    <a:pt x="11930" y="5075"/>
                    <a:pt x="10755" y="5075"/>
                  </a:cubicBezTo>
                  <a:cubicBezTo>
                    <a:pt x="9567" y="5075"/>
                    <a:pt x="8453" y="4955"/>
                    <a:pt x="7486" y="4742"/>
                  </a:cubicBezTo>
                  <a:cubicBezTo>
                    <a:pt x="6812" y="4596"/>
                    <a:pt x="6077" y="4802"/>
                    <a:pt x="5857" y="5209"/>
                  </a:cubicBezTo>
                  <a:cubicBezTo>
                    <a:pt x="5698" y="5442"/>
                    <a:pt x="5575" y="5681"/>
                    <a:pt x="5441" y="5921"/>
                  </a:cubicBezTo>
                  <a:close/>
                </a:path>
              </a:pathLst>
            </a:custGeom>
            <a:solidFill>
              <a:srgbClr val="F7931F"/>
            </a:solidFill>
            <a:ln w="0">
              <a:noFill/>
            </a:ln>
          </p:spPr>
          <p:style>
            <a:lnRef idx="0">
              <a:scrgbClr r="0" g="0" b="0"/>
            </a:lnRef>
            <a:fillRef idx="0">
              <a:scrgbClr r="0" g="0" b="0"/>
            </a:fillRef>
            <a:effectRef idx="0">
              <a:scrgbClr r="0" g="0" b="0"/>
            </a:effectRef>
            <a:fontRef idx="minor"/>
          </p:style>
          <p:txBody>
            <a:bodyPr lIns="38160" tIns="38160" rIns="38160" bIns="38160" anchor="ctr">
              <a:noAutofit/>
            </a:bodyPr>
            <a:lstStyle/>
            <a:p>
              <a:pPr>
                <a:lnSpc>
                  <a:spcPct val="100000"/>
                </a:lnSpc>
                <a:tabLst>
                  <a:tab pos="0" algn="l"/>
                </a:tabLst>
              </a:pPr>
              <a:endParaRPr lang="en-US" sz="1400" b="0" strike="noStrike" spc="-1">
                <a:solidFill>
                  <a:srgbClr val="000000"/>
                </a:solidFill>
                <a:latin typeface="Arial" panose="020B0604020202020204"/>
              </a:endParaRPr>
            </a:p>
          </p:txBody>
        </p:sp>
        <p:sp>
          <p:nvSpPr>
            <p:cNvPr id="197" name="Google Shape;238;p3"/>
            <p:cNvSpPr/>
            <p:nvPr/>
          </p:nvSpPr>
          <p:spPr>
            <a:xfrm>
              <a:off x="6681240" y="3276360"/>
              <a:ext cx="602280" cy="51768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00000"/>
                </a:lnSpc>
                <a:tabLst>
                  <a:tab pos="0" algn="l"/>
                </a:tabLst>
              </a:pPr>
              <a:r>
                <a:rPr lang="en-US" sz="2800" b="1" strike="noStrike" spc="-1">
                  <a:solidFill>
                    <a:srgbClr val="000000"/>
                  </a:solidFill>
                  <a:latin typeface="Arial" panose="020B0604020202020204"/>
                  <a:ea typeface="Arial" panose="020B0604020202020204"/>
                </a:rPr>
                <a:t>02</a:t>
              </a:r>
              <a:endParaRPr lang="en-US" sz="2800" b="0" strike="noStrike" spc="-1">
                <a:solidFill>
                  <a:srgbClr val="000000"/>
                </a:solidFill>
                <a:latin typeface="Arial" panose="020B0604020202020204"/>
              </a:endParaRPr>
            </a:p>
          </p:txBody>
        </p:sp>
        <p:pic>
          <p:nvPicPr>
            <p:cNvPr id="198" name="Google Shape;239;p3" descr="Gears with solid fill"/>
            <p:cNvPicPr/>
            <p:nvPr/>
          </p:nvPicPr>
          <p:blipFill>
            <a:blip r:embed="rId3"/>
            <a:stretch>
              <a:fillRect/>
            </a:stretch>
          </p:blipFill>
          <p:spPr>
            <a:xfrm>
              <a:off x="6607440" y="4718160"/>
              <a:ext cx="749880" cy="900720"/>
            </a:xfrm>
            <a:prstGeom prst="rect">
              <a:avLst/>
            </a:prstGeom>
            <a:ln w="0">
              <a:noFill/>
            </a:ln>
            <a:effectLst>
              <a:outerShdw blurRad="50760" dist="37674" dir="2700000" algn="tl" rotWithShape="0">
                <a:srgbClr val="000000">
                  <a:alpha val="40000"/>
                </a:srgbClr>
              </a:outerShdw>
            </a:effectLst>
          </p:spPr>
        </p:pic>
      </p:grpSp>
      <p:grpSp>
        <p:nvGrpSpPr>
          <p:cNvPr id="199" name="Google Shape;240;p3"/>
          <p:cNvGrpSpPr/>
          <p:nvPr/>
        </p:nvGrpSpPr>
        <p:grpSpPr>
          <a:xfrm>
            <a:off x="9877320" y="3534931"/>
            <a:ext cx="1727280" cy="3843360"/>
            <a:chOff x="9877320" y="3207960"/>
            <a:chExt cx="1727280" cy="3843360"/>
          </a:xfrm>
        </p:grpSpPr>
        <p:sp>
          <p:nvSpPr>
            <p:cNvPr id="200" name="Google Shape;241;p3"/>
            <p:cNvSpPr/>
            <p:nvPr/>
          </p:nvSpPr>
          <p:spPr>
            <a:xfrm>
              <a:off x="9877320" y="3207960"/>
              <a:ext cx="1727280" cy="3843360"/>
            </a:xfrm>
            <a:custGeom>
              <a:avLst/>
              <a:gdLst>
                <a:gd name="textAreaLeft" fmla="*/ 0 w 1727280"/>
                <a:gd name="textAreaRight" fmla="*/ 1727640 w 1727280"/>
                <a:gd name="textAreaTop" fmla="*/ 0 h 3843360"/>
                <a:gd name="textAreaBottom" fmla="*/ 3843720 h 3843360"/>
              </a:gdLst>
              <a:ahLst/>
              <a:cxnLst/>
              <a:rect l="textAreaLeft" t="textAreaTop" r="textAreaRight" b="textAreaBottom"/>
              <a:pathLst>
                <a:path w="21445" h="21600">
                  <a:moveTo>
                    <a:pt x="14690" y="2185"/>
                  </a:moveTo>
                  <a:cubicBezTo>
                    <a:pt x="14690" y="3391"/>
                    <a:pt x="12889" y="4371"/>
                    <a:pt x="10672" y="4371"/>
                  </a:cubicBezTo>
                  <a:cubicBezTo>
                    <a:pt x="8454" y="4371"/>
                    <a:pt x="6653" y="3391"/>
                    <a:pt x="6653" y="2185"/>
                  </a:cubicBezTo>
                  <a:cubicBezTo>
                    <a:pt x="6653" y="979"/>
                    <a:pt x="8454" y="0"/>
                    <a:pt x="10672" y="0"/>
                  </a:cubicBezTo>
                  <a:cubicBezTo>
                    <a:pt x="12889" y="0"/>
                    <a:pt x="14690" y="979"/>
                    <a:pt x="14690" y="2185"/>
                  </a:cubicBezTo>
                  <a:close/>
                  <a:moveTo>
                    <a:pt x="15585" y="5203"/>
                  </a:moveTo>
                  <a:cubicBezTo>
                    <a:pt x="15364" y="4804"/>
                    <a:pt x="14617" y="4591"/>
                    <a:pt x="13955" y="4737"/>
                  </a:cubicBezTo>
                  <a:cubicBezTo>
                    <a:pt x="12975" y="4950"/>
                    <a:pt x="11860" y="5070"/>
                    <a:pt x="10684" y="5070"/>
                  </a:cubicBezTo>
                  <a:cubicBezTo>
                    <a:pt x="9495" y="5070"/>
                    <a:pt x="8381" y="4950"/>
                    <a:pt x="7413" y="4737"/>
                  </a:cubicBezTo>
                  <a:cubicBezTo>
                    <a:pt x="6739" y="4591"/>
                    <a:pt x="6004" y="4797"/>
                    <a:pt x="5783" y="5203"/>
                  </a:cubicBezTo>
                  <a:cubicBezTo>
                    <a:pt x="5612" y="5510"/>
                    <a:pt x="5440" y="5810"/>
                    <a:pt x="5269" y="6116"/>
                  </a:cubicBezTo>
                  <a:cubicBezTo>
                    <a:pt x="4852" y="6856"/>
                    <a:pt x="4435" y="7602"/>
                    <a:pt x="4019" y="8342"/>
                  </a:cubicBezTo>
                  <a:cubicBezTo>
                    <a:pt x="3492" y="9274"/>
                    <a:pt x="2965" y="10207"/>
                    <a:pt x="2451" y="11140"/>
                  </a:cubicBezTo>
                  <a:cubicBezTo>
                    <a:pt x="1961" y="12013"/>
                    <a:pt x="1470" y="12879"/>
                    <a:pt x="980" y="13752"/>
                  </a:cubicBezTo>
                  <a:cubicBezTo>
                    <a:pt x="760" y="14151"/>
                    <a:pt x="527" y="14558"/>
                    <a:pt x="294" y="14957"/>
                  </a:cubicBezTo>
                  <a:cubicBezTo>
                    <a:pt x="111" y="15291"/>
                    <a:pt x="-110" y="15630"/>
                    <a:pt x="62" y="15983"/>
                  </a:cubicBezTo>
                  <a:cubicBezTo>
                    <a:pt x="245" y="16350"/>
                    <a:pt x="723" y="16463"/>
                    <a:pt x="1287" y="16616"/>
                  </a:cubicBezTo>
                  <a:cubicBezTo>
                    <a:pt x="1752" y="16750"/>
                    <a:pt x="2242" y="16863"/>
                    <a:pt x="2732" y="16976"/>
                  </a:cubicBezTo>
                  <a:cubicBezTo>
                    <a:pt x="3688" y="17189"/>
                    <a:pt x="4656" y="17363"/>
                    <a:pt x="5661" y="17489"/>
                  </a:cubicBezTo>
                  <a:cubicBezTo>
                    <a:pt x="6212" y="17562"/>
                    <a:pt x="6641" y="17809"/>
                    <a:pt x="6763" y="18135"/>
                  </a:cubicBezTo>
                  <a:lnTo>
                    <a:pt x="7315" y="20721"/>
                  </a:lnTo>
                  <a:cubicBezTo>
                    <a:pt x="7449" y="21074"/>
                    <a:pt x="7903" y="21353"/>
                    <a:pt x="8491" y="21440"/>
                  </a:cubicBezTo>
                  <a:cubicBezTo>
                    <a:pt x="9177" y="21547"/>
                    <a:pt x="9912" y="21600"/>
                    <a:pt x="10684" y="21600"/>
                  </a:cubicBezTo>
                  <a:cubicBezTo>
                    <a:pt x="11456" y="21600"/>
                    <a:pt x="12191" y="21540"/>
                    <a:pt x="12877" y="21440"/>
                  </a:cubicBezTo>
                  <a:cubicBezTo>
                    <a:pt x="13465" y="21353"/>
                    <a:pt x="13918" y="21074"/>
                    <a:pt x="14053" y="20721"/>
                  </a:cubicBezTo>
                  <a:lnTo>
                    <a:pt x="14604" y="18135"/>
                  </a:lnTo>
                  <a:cubicBezTo>
                    <a:pt x="14727" y="17809"/>
                    <a:pt x="15156" y="17562"/>
                    <a:pt x="15707" y="17489"/>
                  </a:cubicBezTo>
                  <a:cubicBezTo>
                    <a:pt x="16712" y="17363"/>
                    <a:pt x="17692" y="17189"/>
                    <a:pt x="18635" y="16983"/>
                  </a:cubicBezTo>
                  <a:cubicBezTo>
                    <a:pt x="19089" y="16883"/>
                    <a:pt x="19530" y="16776"/>
                    <a:pt x="19971" y="16656"/>
                  </a:cubicBezTo>
                  <a:cubicBezTo>
                    <a:pt x="20461" y="16523"/>
                    <a:pt x="20939" y="16437"/>
                    <a:pt x="21208" y="16150"/>
                  </a:cubicBezTo>
                  <a:cubicBezTo>
                    <a:pt x="21367" y="15970"/>
                    <a:pt x="21490" y="15737"/>
                    <a:pt x="21429" y="15537"/>
                  </a:cubicBezTo>
                  <a:cubicBezTo>
                    <a:pt x="21355" y="15311"/>
                    <a:pt x="21159" y="15104"/>
                    <a:pt x="21037" y="14884"/>
                  </a:cubicBezTo>
                  <a:cubicBezTo>
                    <a:pt x="20669" y="14225"/>
                    <a:pt x="20302" y="13572"/>
                    <a:pt x="19934" y="12912"/>
                  </a:cubicBezTo>
                  <a:cubicBezTo>
                    <a:pt x="19456" y="12066"/>
                    <a:pt x="18978" y="11213"/>
                    <a:pt x="18500" y="10367"/>
                  </a:cubicBezTo>
                  <a:cubicBezTo>
                    <a:pt x="18023" y="9521"/>
                    <a:pt x="17557" y="8681"/>
                    <a:pt x="17079" y="7835"/>
                  </a:cubicBezTo>
                  <a:cubicBezTo>
                    <a:pt x="16724" y="7196"/>
                    <a:pt x="16356" y="6556"/>
                    <a:pt x="16001" y="5916"/>
                  </a:cubicBezTo>
                  <a:cubicBezTo>
                    <a:pt x="15854" y="5683"/>
                    <a:pt x="15732" y="5443"/>
                    <a:pt x="15585" y="5203"/>
                  </a:cubicBezTo>
                  <a:close/>
                </a:path>
              </a:pathLst>
            </a:custGeom>
            <a:solidFill>
              <a:srgbClr val="F7931F"/>
            </a:solidFill>
            <a:ln w="0">
              <a:noFill/>
            </a:ln>
          </p:spPr>
          <p:style>
            <a:lnRef idx="0">
              <a:scrgbClr r="0" g="0" b="0"/>
            </a:lnRef>
            <a:fillRef idx="0">
              <a:scrgbClr r="0" g="0" b="0"/>
            </a:fillRef>
            <a:effectRef idx="0">
              <a:scrgbClr r="0" g="0" b="0"/>
            </a:effectRef>
            <a:fontRef idx="minor"/>
          </p:style>
          <p:txBody>
            <a:bodyPr lIns="38160" tIns="38160" rIns="38160" bIns="38160" anchor="ctr">
              <a:noAutofit/>
            </a:bodyPr>
            <a:lstStyle/>
            <a:p>
              <a:pPr>
                <a:lnSpc>
                  <a:spcPct val="100000"/>
                </a:lnSpc>
                <a:tabLst>
                  <a:tab pos="0" algn="l"/>
                </a:tabLst>
              </a:pPr>
              <a:endParaRPr lang="en-US" sz="1400" b="0" strike="noStrike" spc="-1">
                <a:solidFill>
                  <a:srgbClr val="000000"/>
                </a:solidFill>
                <a:latin typeface="Arial" panose="020B0604020202020204"/>
              </a:endParaRPr>
            </a:p>
          </p:txBody>
        </p:sp>
        <p:sp>
          <p:nvSpPr>
            <p:cNvPr id="201" name="Google Shape;242;p3"/>
            <p:cNvSpPr/>
            <p:nvPr/>
          </p:nvSpPr>
          <p:spPr>
            <a:xfrm>
              <a:off x="10439640" y="3276360"/>
              <a:ext cx="602280" cy="51768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00000"/>
                </a:lnSpc>
                <a:tabLst>
                  <a:tab pos="0" algn="l"/>
                </a:tabLst>
              </a:pPr>
              <a:r>
                <a:rPr lang="en-US" sz="2800" b="1" strike="noStrike" spc="-1">
                  <a:solidFill>
                    <a:srgbClr val="000000"/>
                  </a:solidFill>
                  <a:latin typeface="Arial" panose="020B0604020202020204"/>
                  <a:ea typeface="Arial" panose="020B0604020202020204"/>
                </a:rPr>
                <a:t>04</a:t>
              </a:r>
              <a:endParaRPr lang="en-US" sz="2800" b="0" strike="noStrike" spc="-1">
                <a:solidFill>
                  <a:srgbClr val="000000"/>
                </a:solidFill>
                <a:latin typeface="Arial" panose="020B0604020202020204"/>
              </a:endParaRPr>
            </a:p>
          </p:txBody>
        </p:sp>
        <p:pic>
          <p:nvPicPr>
            <p:cNvPr id="202" name="Google Shape;243;p3" descr="Hourglass 30% with solid fill"/>
            <p:cNvPicPr/>
            <p:nvPr/>
          </p:nvPicPr>
          <p:blipFill>
            <a:blip r:embed="rId4"/>
            <a:stretch>
              <a:fillRect/>
            </a:stretch>
          </p:blipFill>
          <p:spPr>
            <a:xfrm>
              <a:off x="10366200" y="4643640"/>
              <a:ext cx="749880" cy="900720"/>
            </a:xfrm>
            <a:prstGeom prst="rect">
              <a:avLst/>
            </a:prstGeom>
            <a:ln w="0">
              <a:noFill/>
            </a:ln>
            <a:effectLst>
              <a:outerShdw blurRad="50760" dist="37674" dir="2700000" algn="tl" rotWithShape="0">
                <a:srgbClr val="000000">
                  <a:alpha val="40000"/>
                </a:srgbClr>
              </a:outerShdw>
            </a:effectLst>
          </p:spPr>
        </p:pic>
      </p:grpSp>
      <p:grpSp>
        <p:nvGrpSpPr>
          <p:cNvPr id="203" name="Google Shape;244;p3"/>
          <p:cNvGrpSpPr/>
          <p:nvPr/>
        </p:nvGrpSpPr>
        <p:grpSpPr>
          <a:xfrm>
            <a:off x="8218080" y="4343911"/>
            <a:ext cx="1395360" cy="3844800"/>
            <a:chOff x="8218080" y="4090680"/>
            <a:chExt cx="1395360" cy="3844800"/>
          </a:xfrm>
        </p:grpSpPr>
        <p:sp>
          <p:nvSpPr>
            <p:cNvPr id="204" name="Google Shape;245;p3"/>
            <p:cNvSpPr/>
            <p:nvPr/>
          </p:nvSpPr>
          <p:spPr>
            <a:xfrm>
              <a:off x="8218080" y="4090680"/>
              <a:ext cx="1395360" cy="3844800"/>
            </a:xfrm>
            <a:custGeom>
              <a:avLst/>
              <a:gdLst>
                <a:gd name="textAreaLeft" fmla="*/ 0 w 1395360"/>
                <a:gd name="textAreaRight" fmla="*/ 1395720 w 1395360"/>
                <a:gd name="textAreaTop" fmla="*/ 0 h 3844800"/>
                <a:gd name="textAreaBottom" fmla="*/ 3845160 h 3844800"/>
              </a:gdLst>
              <a:ahLst/>
              <a:cxnLst/>
              <a:rect l="textAreaLeft" t="textAreaTop" r="textAreaRight" b="textAreaBottom"/>
              <a:pathLst>
                <a:path w="21372" h="21600">
                  <a:moveTo>
                    <a:pt x="15644" y="2185"/>
                  </a:moveTo>
                  <a:cubicBezTo>
                    <a:pt x="15644" y="3390"/>
                    <a:pt x="13422" y="4369"/>
                    <a:pt x="10687" y="4369"/>
                  </a:cubicBezTo>
                  <a:cubicBezTo>
                    <a:pt x="7951" y="4369"/>
                    <a:pt x="5729" y="3390"/>
                    <a:pt x="5729" y="2185"/>
                  </a:cubicBezTo>
                  <a:cubicBezTo>
                    <a:pt x="5729" y="979"/>
                    <a:pt x="7951" y="0"/>
                    <a:pt x="10687" y="0"/>
                  </a:cubicBezTo>
                  <a:cubicBezTo>
                    <a:pt x="13438" y="0"/>
                    <a:pt x="15644" y="979"/>
                    <a:pt x="15644" y="2185"/>
                  </a:cubicBezTo>
                  <a:close/>
                  <a:moveTo>
                    <a:pt x="18123" y="5069"/>
                  </a:moveTo>
                  <a:cubicBezTo>
                    <a:pt x="17957" y="4729"/>
                    <a:pt x="17201" y="4516"/>
                    <a:pt x="16415" y="4589"/>
                  </a:cubicBezTo>
                  <a:cubicBezTo>
                    <a:pt x="14647" y="4762"/>
                    <a:pt x="11956" y="4862"/>
                    <a:pt x="10687" y="4862"/>
                  </a:cubicBezTo>
                  <a:cubicBezTo>
                    <a:pt x="9417" y="4862"/>
                    <a:pt x="6726" y="4762"/>
                    <a:pt x="4958" y="4589"/>
                  </a:cubicBezTo>
                  <a:cubicBezTo>
                    <a:pt x="4187" y="4516"/>
                    <a:pt x="3416" y="4722"/>
                    <a:pt x="3250" y="5069"/>
                  </a:cubicBezTo>
                  <a:cubicBezTo>
                    <a:pt x="3023" y="5562"/>
                    <a:pt x="2796" y="6054"/>
                    <a:pt x="2555" y="6541"/>
                  </a:cubicBezTo>
                  <a:cubicBezTo>
                    <a:pt x="2086" y="7540"/>
                    <a:pt x="1617" y="8539"/>
                    <a:pt x="1149" y="9538"/>
                  </a:cubicBezTo>
                  <a:cubicBezTo>
                    <a:pt x="937" y="10004"/>
                    <a:pt x="710" y="10464"/>
                    <a:pt x="499" y="10930"/>
                  </a:cubicBezTo>
                  <a:cubicBezTo>
                    <a:pt x="393" y="11150"/>
                    <a:pt x="317" y="11369"/>
                    <a:pt x="197" y="11589"/>
                  </a:cubicBezTo>
                  <a:cubicBezTo>
                    <a:pt x="0" y="11962"/>
                    <a:pt x="-136" y="12242"/>
                    <a:pt x="227" y="12608"/>
                  </a:cubicBezTo>
                  <a:cubicBezTo>
                    <a:pt x="423" y="12815"/>
                    <a:pt x="711" y="13015"/>
                    <a:pt x="1134" y="13141"/>
                  </a:cubicBezTo>
                  <a:cubicBezTo>
                    <a:pt x="1587" y="13281"/>
                    <a:pt x="2192" y="13321"/>
                    <a:pt x="2691" y="13401"/>
                  </a:cubicBezTo>
                  <a:cubicBezTo>
                    <a:pt x="3416" y="13514"/>
                    <a:pt x="4142" y="13614"/>
                    <a:pt x="4897" y="13694"/>
                  </a:cubicBezTo>
                  <a:cubicBezTo>
                    <a:pt x="5578" y="13767"/>
                    <a:pt x="6076" y="14020"/>
                    <a:pt x="6137" y="14327"/>
                  </a:cubicBezTo>
                  <a:lnTo>
                    <a:pt x="7437" y="20588"/>
                  </a:lnTo>
                  <a:cubicBezTo>
                    <a:pt x="7497" y="20847"/>
                    <a:pt x="7785" y="21080"/>
                    <a:pt x="8268" y="21234"/>
                  </a:cubicBezTo>
                  <a:cubicBezTo>
                    <a:pt x="9009" y="21467"/>
                    <a:pt x="9825" y="21600"/>
                    <a:pt x="10672" y="21600"/>
                  </a:cubicBezTo>
                  <a:cubicBezTo>
                    <a:pt x="11518" y="21600"/>
                    <a:pt x="12334" y="21467"/>
                    <a:pt x="13075" y="21234"/>
                  </a:cubicBezTo>
                  <a:cubicBezTo>
                    <a:pt x="13559" y="21080"/>
                    <a:pt x="13846" y="20847"/>
                    <a:pt x="13906" y="20588"/>
                  </a:cubicBezTo>
                  <a:lnTo>
                    <a:pt x="15206" y="14327"/>
                  </a:lnTo>
                  <a:cubicBezTo>
                    <a:pt x="15267" y="14020"/>
                    <a:pt x="15766" y="13767"/>
                    <a:pt x="16446" y="13694"/>
                  </a:cubicBezTo>
                  <a:cubicBezTo>
                    <a:pt x="17201" y="13614"/>
                    <a:pt x="17942" y="13507"/>
                    <a:pt x="18683" y="13394"/>
                  </a:cubicBezTo>
                  <a:cubicBezTo>
                    <a:pt x="19318" y="13288"/>
                    <a:pt x="19952" y="13254"/>
                    <a:pt x="20451" y="13028"/>
                  </a:cubicBezTo>
                  <a:cubicBezTo>
                    <a:pt x="20859" y="12841"/>
                    <a:pt x="21192" y="12562"/>
                    <a:pt x="21328" y="12302"/>
                  </a:cubicBezTo>
                  <a:cubicBezTo>
                    <a:pt x="21464" y="12049"/>
                    <a:pt x="21252" y="11842"/>
                    <a:pt x="21147" y="11596"/>
                  </a:cubicBezTo>
                  <a:cubicBezTo>
                    <a:pt x="21041" y="11323"/>
                    <a:pt x="20890" y="11056"/>
                    <a:pt x="20769" y="10783"/>
                  </a:cubicBezTo>
                  <a:cubicBezTo>
                    <a:pt x="20512" y="10224"/>
                    <a:pt x="20240" y="9664"/>
                    <a:pt x="19983" y="9105"/>
                  </a:cubicBezTo>
                  <a:cubicBezTo>
                    <a:pt x="19484" y="8053"/>
                    <a:pt x="19000" y="7007"/>
                    <a:pt x="18501" y="5954"/>
                  </a:cubicBezTo>
                  <a:cubicBezTo>
                    <a:pt x="18395" y="5661"/>
                    <a:pt x="18259" y="5368"/>
                    <a:pt x="18123" y="5069"/>
                  </a:cubicBezTo>
                  <a:close/>
                </a:path>
              </a:pathLst>
            </a:custGeom>
            <a:solidFill>
              <a:srgbClr val="4CC1EF"/>
            </a:solidFill>
            <a:ln w="0">
              <a:noFill/>
            </a:ln>
          </p:spPr>
          <p:style>
            <a:lnRef idx="0">
              <a:scrgbClr r="0" g="0" b="0"/>
            </a:lnRef>
            <a:fillRef idx="0">
              <a:scrgbClr r="0" g="0" b="0"/>
            </a:fillRef>
            <a:effectRef idx="0">
              <a:scrgbClr r="0" g="0" b="0"/>
            </a:effectRef>
            <a:fontRef idx="minor"/>
          </p:style>
          <p:txBody>
            <a:bodyPr lIns="38160" tIns="38160" rIns="38160" bIns="38160" anchor="ctr">
              <a:noAutofit/>
            </a:bodyPr>
            <a:lstStyle/>
            <a:p>
              <a:pPr>
                <a:lnSpc>
                  <a:spcPct val="100000"/>
                </a:lnSpc>
                <a:tabLst>
                  <a:tab pos="0" algn="l"/>
                </a:tabLst>
              </a:pPr>
              <a:endParaRPr lang="en-US" sz="1400" b="0" strike="noStrike" spc="-1">
                <a:solidFill>
                  <a:srgbClr val="000000"/>
                </a:solidFill>
                <a:latin typeface="Arial" panose="020B0604020202020204"/>
              </a:endParaRPr>
            </a:p>
          </p:txBody>
        </p:sp>
        <p:sp>
          <p:nvSpPr>
            <p:cNvPr id="205" name="Google Shape;246;p3"/>
            <p:cNvSpPr/>
            <p:nvPr/>
          </p:nvSpPr>
          <p:spPr>
            <a:xfrm>
              <a:off x="8614440" y="4168440"/>
              <a:ext cx="602280" cy="51768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00000"/>
                </a:lnSpc>
                <a:tabLst>
                  <a:tab pos="0" algn="l"/>
                </a:tabLst>
              </a:pPr>
              <a:r>
                <a:rPr lang="en-US" sz="2800" b="1" strike="noStrike" spc="-1">
                  <a:solidFill>
                    <a:srgbClr val="000000"/>
                  </a:solidFill>
                  <a:latin typeface="Arial" panose="020B0604020202020204"/>
                  <a:ea typeface="Arial" panose="020B0604020202020204"/>
                </a:rPr>
                <a:t>03</a:t>
              </a:r>
              <a:endParaRPr lang="en-US" sz="2800" b="0" strike="noStrike" spc="-1">
                <a:solidFill>
                  <a:srgbClr val="000000"/>
                </a:solidFill>
                <a:latin typeface="Arial" panose="020B0604020202020204"/>
              </a:endParaRPr>
            </a:p>
          </p:txBody>
        </p:sp>
        <p:pic>
          <p:nvPicPr>
            <p:cNvPr id="206" name="Google Shape;247;p3" descr="Lightbulb with solid fill"/>
            <p:cNvPicPr/>
            <p:nvPr/>
          </p:nvPicPr>
          <p:blipFill>
            <a:blip r:embed="rId5"/>
            <a:stretch>
              <a:fillRect/>
            </a:stretch>
          </p:blipFill>
          <p:spPr>
            <a:xfrm>
              <a:off x="8540640" y="5316120"/>
              <a:ext cx="749880" cy="900720"/>
            </a:xfrm>
            <a:prstGeom prst="rect">
              <a:avLst/>
            </a:prstGeom>
            <a:ln w="0">
              <a:noFill/>
            </a:ln>
            <a:effectLst>
              <a:outerShdw blurRad="50760" dist="37674" dir="2700000" algn="tl" rotWithShape="0">
                <a:srgbClr val="000000">
                  <a:alpha val="40000"/>
                </a:srgbClr>
              </a:outerShdw>
            </a:effectLst>
          </p:spPr>
        </p:pic>
      </p:grpSp>
      <p:sp>
        <p:nvSpPr>
          <p:cNvPr id="207" name="Google Shape;248;p3"/>
          <p:cNvSpPr/>
          <p:nvPr/>
        </p:nvSpPr>
        <p:spPr>
          <a:xfrm>
            <a:off x="6681240" y="8284021"/>
            <a:ext cx="4493160" cy="456840"/>
          </a:xfrm>
          <a:prstGeom prst="rect">
            <a:avLst/>
          </a:prstGeom>
          <a:noFill/>
          <a:ln w="0">
            <a:noFill/>
          </a:ln>
        </p:spPr>
        <p:style>
          <a:lnRef idx="0">
            <a:scrgbClr r="0" g="0" b="0"/>
          </a:lnRef>
          <a:fillRef idx="0">
            <a:scrgbClr r="0" g="0" b="0"/>
          </a:fillRef>
          <a:effectRef idx="0">
            <a:scrgbClr r="0" g="0" b="0"/>
          </a:effectRef>
          <a:fontRef idx="minor"/>
        </p:style>
        <p:txBody>
          <a:bodyPr lIns="0" rIns="0" anchor="b">
            <a:spAutoFit/>
          </a:bodyPr>
          <a:lstStyle/>
          <a:p>
            <a:pPr algn="ctr">
              <a:lnSpc>
                <a:spcPct val="100000"/>
              </a:lnSpc>
              <a:tabLst>
                <a:tab pos="0" algn="l"/>
              </a:tabLst>
            </a:pPr>
            <a:r>
              <a:rPr lang="en-US" sz="2400" b="0" strike="noStrike" spc="-1" dirty="0">
                <a:solidFill>
                  <a:srgbClr val="4CC1EF"/>
                </a:solidFill>
                <a:latin typeface="Arial" panose="020B0604020202020204"/>
                <a:ea typeface="Arial" panose="020B0604020202020204"/>
              </a:rPr>
              <a:t>Key aspects of Golang</a:t>
            </a:r>
            <a:endParaRPr lang="en-US" sz="2400" b="0" strike="noStrike" spc="-1" dirty="0">
              <a:solidFill>
                <a:srgbClr val="000000"/>
              </a:solidFill>
              <a:latin typeface="Arial" panose="020B0604020202020204"/>
            </a:endParaRPr>
          </a:p>
        </p:txBody>
      </p:sp>
      <p:sp>
        <p:nvSpPr>
          <p:cNvPr id="208" name="Google Shape;249;p3"/>
          <p:cNvSpPr/>
          <p:nvPr/>
        </p:nvSpPr>
        <p:spPr>
          <a:xfrm>
            <a:off x="1853820" y="1874592"/>
            <a:ext cx="14580360" cy="8226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00000"/>
              </a:lnSpc>
              <a:tabLst>
                <a:tab pos="0" algn="l"/>
              </a:tabLst>
            </a:pPr>
            <a:r>
              <a:rPr lang="en-US" sz="2400" b="0" strike="noStrike" spc="-1" dirty="0">
                <a:solidFill>
                  <a:srgbClr val="404040"/>
                </a:solidFill>
                <a:latin typeface="Arial" panose="020B0604020202020204"/>
                <a:ea typeface="Arial" panose="020B0604020202020204"/>
              </a:rPr>
              <a:t>This course is designed for beginners with no prior experience. The aim is to provide a strong foundation in the language and help newcomers become proficient in Go programming. You will learn:</a:t>
            </a:r>
            <a:endParaRPr lang="en-US" sz="2400" b="0" strike="noStrike" spc="-1" dirty="0">
              <a:solidFill>
                <a:srgbClr val="000000"/>
              </a:solidFill>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8"/>
                                        </p:tgtEl>
                                        <p:attrNameLst>
                                          <p:attrName>style.visibility</p:attrName>
                                        </p:attrNameLst>
                                      </p:cBhvr>
                                      <p:to>
                                        <p:strVal val="visible"/>
                                      </p:to>
                                    </p:set>
                                    <p:animEffect transition="in" filter="fade">
                                      <p:cBhvr additive="repl">
                                        <p:cTn id="7" dur="500"/>
                                        <p:tgtEl>
                                          <p:spTgt spid="20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7"/>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9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95"/>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9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03"/>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0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99"/>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9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83"/>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607320" y="352800"/>
            <a:ext cx="17073360" cy="1079640"/>
          </a:xfrm>
          <a:prstGeom prst="rect">
            <a:avLst/>
          </a:prstGeom>
          <a:gradFill rotWithShape="0">
            <a:gsLst>
              <a:gs pos="97000">
                <a:srgbClr val="FFFFFF">
                  <a:alpha val="50196"/>
                </a:srgbClr>
              </a:gs>
              <a:gs pos="100000">
                <a:srgbClr val="D8D8D8"/>
              </a:gs>
            </a:gsLst>
            <a:lin ang="10800000"/>
          </a:gradFill>
          <a:ln w="0">
            <a:noFill/>
          </a:ln>
        </p:spPr>
        <p:txBody>
          <a:bodyPr anchor="ctr">
            <a:normAutofit/>
          </a:bodyPr>
          <a:lstStyle/>
          <a:p>
            <a:pPr indent="0">
              <a:lnSpc>
                <a:spcPct val="90000"/>
              </a:lnSpc>
              <a:buNone/>
              <a:tabLst>
                <a:tab pos="0" algn="l"/>
              </a:tabLst>
            </a:pPr>
            <a:r>
              <a:rPr lang="en-US" sz="5400" b="0" strike="noStrike" spc="-1">
                <a:solidFill>
                  <a:srgbClr val="1155CC"/>
                </a:solidFill>
                <a:latin typeface="Arial" panose="020B0604020202020204"/>
                <a:ea typeface="Arial" panose="020B0604020202020204"/>
              </a:rPr>
              <a:t>Need for Programming with Golang</a:t>
            </a:r>
            <a:endParaRPr lang="en-US" sz="5400" b="0" strike="noStrike" spc="-1">
              <a:solidFill>
                <a:srgbClr val="000000"/>
              </a:solidFill>
              <a:latin typeface="Arial" panose="020B0604020202020204"/>
            </a:endParaRPr>
          </a:p>
        </p:txBody>
      </p:sp>
      <p:sp>
        <p:nvSpPr>
          <p:cNvPr id="210" name="Google Shape;256;p4"/>
          <p:cNvSpPr/>
          <p:nvPr/>
        </p:nvSpPr>
        <p:spPr>
          <a:xfrm>
            <a:off x="11959200" y="6527880"/>
            <a:ext cx="5741280" cy="822600"/>
          </a:xfrm>
          <a:prstGeom prst="rect">
            <a:avLst/>
          </a:prstGeom>
          <a:noFill/>
          <a:ln w="0">
            <a:noFill/>
          </a:ln>
        </p:spPr>
        <p:style>
          <a:lnRef idx="0">
            <a:scrgbClr r="0" g="0" b="0"/>
          </a:lnRef>
          <a:fillRef idx="0">
            <a:scrgbClr r="0" g="0" b="0"/>
          </a:fillRef>
          <a:effectRef idx="0">
            <a:scrgbClr r="0" g="0" b="0"/>
          </a:effectRef>
          <a:fontRef idx="minor"/>
        </p:style>
        <p:txBody>
          <a:bodyPr lIns="0" rIns="0" anchor="b">
            <a:spAutoFit/>
          </a:bodyPr>
          <a:lstStyle/>
          <a:p>
            <a:pPr>
              <a:lnSpc>
                <a:spcPct val="100000"/>
              </a:lnSpc>
              <a:tabLst>
                <a:tab pos="0" algn="l"/>
              </a:tabLst>
            </a:pPr>
            <a:r>
              <a:rPr lang="en-US" sz="2400" b="0" strike="noStrike" spc="-1" dirty="0">
                <a:solidFill>
                  <a:srgbClr val="BF9000"/>
                </a:solidFill>
                <a:latin typeface="Arial" panose="020B0604020202020204"/>
                <a:ea typeface="Arial" panose="020B0604020202020204"/>
              </a:rPr>
              <a:t>Cross-Platform Support and</a:t>
            </a:r>
            <a:endParaRPr lang="en-US" sz="2400" b="0" strike="noStrike" spc="-1" dirty="0">
              <a:solidFill>
                <a:srgbClr val="000000"/>
              </a:solidFill>
              <a:latin typeface="Arial" panose="020B0604020202020204"/>
            </a:endParaRPr>
          </a:p>
          <a:p>
            <a:pPr>
              <a:lnSpc>
                <a:spcPct val="100000"/>
              </a:lnSpc>
              <a:tabLst>
                <a:tab pos="0" algn="l"/>
              </a:tabLst>
            </a:pPr>
            <a:r>
              <a:rPr lang="en-US" sz="2400" b="0" strike="noStrike" spc="-1" dirty="0">
                <a:solidFill>
                  <a:srgbClr val="BF9000"/>
                </a:solidFill>
                <a:latin typeface="Arial" panose="020B0604020202020204"/>
                <a:ea typeface="Arial" panose="020B0604020202020204"/>
              </a:rPr>
              <a:t>Garbage Collection</a:t>
            </a:r>
            <a:endParaRPr lang="en-US" sz="2400" b="0" strike="noStrike" spc="-1" dirty="0">
              <a:solidFill>
                <a:srgbClr val="000000"/>
              </a:solidFill>
              <a:latin typeface="Arial" panose="020B0604020202020204"/>
            </a:endParaRPr>
          </a:p>
        </p:txBody>
      </p:sp>
      <p:sp>
        <p:nvSpPr>
          <p:cNvPr id="211" name="Google Shape;257;p4"/>
          <p:cNvSpPr/>
          <p:nvPr/>
        </p:nvSpPr>
        <p:spPr>
          <a:xfrm>
            <a:off x="1489587" y="6972746"/>
            <a:ext cx="4740213" cy="830997"/>
          </a:xfrm>
          <a:prstGeom prst="rect">
            <a:avLst/>
          </a:prstGeom>
          <a:noFill/>
          <a:ln w="0">
            <a:noFill/>
          </a:ln>
        </p:spPr>
        <p:style>
          <a:lnRef idx="0">
            <a:scrgbClr r="0" g="0" b="0"/>
          </a:lnRef>
          <a:fillRef idx="0">
            <a:scrgbClr r="0" g="0" b="0"/>
          </a:fillRef>
          <a:effectRef idx="0">
            <a:scrgbClr r="0" g="0" b="0"/>
          </a:effectRef>
          <a:fontRef idx="minor"/>
        </p:style>
        <p:txBody>
          <a:bodyPr wrap="square" lIns="0" rIns="0" anchor="b">
            <a:spAutoFit/>
          </a:bodyPr>
          <a:lstStyle/>
          <a:p>
            <a:pPr algn="r">
              <a:lnSpc>
                <a:spcPct val="100000"/>
              </a:lnSpc>
              <a:tabLst>
                <a:tab pos="0" algn="l"/>
              </a:tabLst>
            </a:pPr>
            <a:r>
              <a:rPr lang="en-US" sz="2400" b="0" strike="noStrike" spc="-1" dirty="0">
                <a:solidFill>
                  <a:srgbClr val="70AD47"/>
                </a:solidFill>
                <a:latin typeface="Arial" panose="020B0604020202020204"/>
                <a:ea typeface="Arial" panose="020B0604020202020204"/>
              </a:rPr>
              <a:t>Simplicity, Scalability, and Readability</a:t>
            </a:r>
            <a:endParaRPr lang="en-US" sz="2400" b="0" strike="noStrike" spc="-1" dirty="0">
              <a:solidFill>
                <a:srgbClr val="000000"/>
              </a:solidFill>
              <a:latin typeface="Arial" panose="020B0604020202020204"/>
            </a:endParaRPr>
          </a:p>
        </p:txBody>
      </p:sp>
      <p:sp>
        <p:nvSpPr>
          <p:cNvPr id="212" name="Google Shape;258;p4"/>
          <p:cNvSpPr/>
          <p:nvPr/>
        </p:nvSpPr>
        <p:spPr>
          <a:xfrm>
            <a:off x="11959200" y="3051360"/>
            <a:ext cx="4521240" cy="456840"/>
          </a:xfrm>
          <a:prstGeom prst="rect">
            <a:avLst/>
          </a:prstGeom>
          <a:noFill/>
          <a:ln w="0">
            <a:noFill/>
          </a:ln>
        </p:spPr>
        <p:style>
          <a:lnRef idx="0">
            <a:scrgbClr r="0" g="0" b="0"/>
          </a:lnRef>
          <a:fillRef idx="0">
            <a:scrgbClr r="0" g="0" b="0"/>
          </a:fillRef>
          <a:effectRef idx="0">
            <a:scrgbClr r="0" g="0" b="0"/>
          </a:effectRef>
          <a:fontRef idx="minor"/>
        </p:style>
        <p:txBody>
          <a:bodyPr lIns="0" rIns="0" anchor="b">
            <a:spAutoFit/>
          </a:bodyPr>
          <a:lstStyle/>
          <a:p>
            <a:pPr>
              <a:lnSpc>
                <a:spcPct val="100000"/>
              </a:lnSpc>
              <a:tabLst>
                <a:tab pos="0" algn="l"/>
              </a:tabLst>
            </a:pPr>
            <a:r>
              <a:rPr lang="en-US" sz="2400" b="0" strike="noStrike" spc="-1">
                <a:solidFill>
                  <a:srgbClr val="8497B0"/>
                </a:solidFill>
                <a:latin typeface="Arial" panose="020B0604020202020204"/>
                <a:ea typeface="Arial" panose="020B0604020202020204"/>
              </a:rPr>
              <a:t>Strong Standard Library</a:t>
            </a:r>
            <a:endParaRPr lang="en-US" sz="2400" b="0" strike="noStrike" spc="-1">
              <a:solidFill>
                <a:srgbClr val="000000"/>
              </a:solidFill>
              <a:latin typeface="Arial" panose="020B0604020202020204"/>
            </a:endParaRPr>
          </a:p>
        </p:txBody>
      </p:sp>
      <p:sp>
        <p:nvSpPr>
          <p:cNvPr id="213" name="Google Shape;259;p4"/>
          <p:cNvSpPr/>
          <p:nvPr/>
        </p:nvSpPr>
        <p:spPr>
          <a:xfrm>
            <a:off x="657720" y="3051360"/>
            <a:ext cx="5532120" cy="456840"/>
          </a:xfrm>
          <a:prstGeom prst="rect">
            <a:avLst/>
          </a:prstGeom>
          <a:noFill/>
          <a:ln w="0">
            <a:noFill/>
          </a:ln>
        </p:spPr>
        <p:style>
          <a:lnRef idx="0">
            <a:scrgbClr r="0" g="0" b="0"/>
          </a:lnRef>
          <a:fillRef idx="0">
            <a:scrgbClr r="0" g="0" b="0"/>
          </a:fillRef>
          <a:effectRef idx="0">
            <a:scrgbClr r="0" g="0" b="0"/>
          </a:effectRef>
          <a:fontRef idx="minor"/>
        </p:style>
        <p:txBody>
          <a:bodyPr lIns="0" rIns="0" anchor="b">
            <a:spAutoFit/>
          </a:bodyPr>
          <a:lstStyle/>
          <a:p>
            <a:pPr algn="r">
              <a:lnSpc>
                <a:spcPct val="100000"/>
              </a:lnSpc>
              <a:tabLst>
                <a:tab pos="0" algn="l"/>
              </a:tabLst>
            </a:pPr>
            <a:r>
              <a:rPr lang="en-US" sz="2400" b="0" strike="noStrike" spc="-1">
                <a:solidFill>
                  <a:srgbClr val="ED7D31"/>
                </a:solidFill>
                <a:latin typeface="Arial" panose="020B0604020202020204"/>
                <a:ea typeface="Arial" panose="020B0604020202020204"/>
              </a:rPr>
              <a:t>Efficiency and Performance</a:t>
            </a:r>
            <a:endParaRPr lang="en-US" sz="2400" b="0" strike="noStrike" spc="-1">
              <a:solidFill>
                <a:srgbClr val="000000"/>
              </a:solidFill>
              <a:latin typeface="Arial" panose="020B0604020202020204"/>
            </a:endParaRPr>
          </a:p>
        </p:txBody>
      </p:sp>
      <p:grpSp>
        <p:nvGrpSpPr>
          <p:cNvPr id="214" name="Google Shape;260;p4"/>
          <p:cNvGrpSpPr/>
          <p:nvPr/>
        </p:nvGrpSpPr>
        <p:grpSpPr>
          <a:xfrm>
            <a:off x="9071640" y="2532600"/>
            <a:ext cx="2405880" cy="2552040"/>
            <a:chOff x="9071640" y="2532600"/>
            <a:chExt cx="2405880" cy="2552040"/>
          </a:xfrm>
        </p:grpSpPr>
        <p:sp>
          <p:nvSpPr>
            <p:cNvPr id="215" name="Google Shape;261;p4"/>
            <p:cNvSpPr/>
            <p:nvPr/>
          </p:nvSpPr>
          <p:spPr>
            <a:xfrm>
              <a:off x="9071640" y="2532600"/>
              <a:ext cx="2405880" cy="2552040"/>
            </a:xfrm>
            <a:custGeom>
              <a:avLst/>
              <a:gdLst>
                <a:gd name="textAreaLeft" fmla="*/ 0 w 2405880"/>
                <a:gd name="textAreaRight" fmla="*/ 2406240 w 2405880"/>
                <a:gd name="textAreaTop" fmla="*/ 0 h 2552040"/>
                <a:gd name="textAreaBottom" fmla="*/ 2552400 h 2552040"/>
              </a:gdLst>
              <a:ahLst/>
              <a:cxnLst/>
              <a:rect l="textAreaLeft" t="textAreaTop" r="textAreaRight" b="textAreaBottom"/>
              <a:pathLst>
                <a:path w="1862213" h="1861985">
                  <a:moveTo>
                    <a:pt x="1354156" y="1883"/>
                  </a:moveTo>
                  <a:cubicBezTo>
                    <a:pt x="1478858" y="12149"/>
                    <a:pt x="1601729" y="64533"/>
                    <a:pt x="1699708" y="162277"/>
                  </a:cubicBezTo>
                  <a:cubicBezTo>
                    <a:pt x="1960672" y="423242"/>
                    <a:pt x="1898760" y="861526"/>
                    <a:pt x="1575469" y="1039841"/>
                  </a:cubicBezTo>
                  <a:lnTo>
                    <a:pt x="1057246" y="1326003"/>
                  </a:lnTo>
                  <a:lnTo>
                    <a:pt x="102823" y="1853069"/>
                  </a:lnTo>
                  <a:cubicBezTo>
                    <a:pt x="42257" y="1886436"/>
                    <a:pt x="-24451" y="1819729"/>
                    <a:pt x="8917" y="1759163"/>
                  </a:cubicBezTo>
                  <a:lnTo>
                    <a:pt x="535983" y="804739"/>
                  </a:lnTo>
                  <a:lnTo>
                    <a:pt x="822145" y="286516"/>
                  </a:lnTo>
                  <a:cubicBezTo>
                    <a:pt x="933396" y="84655"/>
                    <a:pt x="1146320" y="-15227"/>
                    <a:pt x="1354156" y="1883"/>
                  </a:cubicBezTo>
                  <a:close/>
                </a:path>
              </a:pathLst>
            </a:custGeom>
            <a:solidFill>
              <a:srgbClr val="8296B0"/>
            </a:solidFill>
            <a:ln w="0">
              <a:noFill/>
            </a:ln>
            <a:effectLst>
              <a:outerShdw blurRad="50760" dist="37674" dir="2700000" algn="tl" rotWithShape="0">
                <a:srgbClr val="000000">
                  <a:alpha val="40000"/>
                </a:srgbClr>
              </a:outerShdw>
            </a:effectLst>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rgbClr val="000000"/>
                </a:solidFill>
                <a:latin typeface="Arial" panose="020B0604020202020204"/>
              </a:endParaRPr>
            </a:p>
          </p:txBody>
        </p:sp>
        <p:pic>
          <p:nvPicPr>
            <p:cNvPr id="216" name="Google Shape;262;p4" descr="Users"/>
            <p:cNvPicPr/>
            <p:nvPr/>
          </p:nvPicPr>
          <p:blipFill>
            <a:blip r:embed="rId1"/>
            <a:stretch>
              <a:fillRect/>
            </a:stretch>
          </p:blipFill>
          <p:spPr>
            <a:xfrm>
              <a:off x="10368720" y="2693160"/>
              <a:ext cx="945000" cy="1002600"/>
            </a:xfrm>
            <a:prstGeom prst="rect">
              <a:avLst/>
            </a:prstGeom>
            <a:ln w="0">
              <a:noFill/>
            </a:ln>
          </p:spPr>
        </p:pic>
      </p:grpSp>
      <p:grpSp>
        <p:nvGrpSpPr>
          <p:cNvPr id="217" name="Google Shape;263;p4"/>
          <p:cNvGrpSpPr/>
          <p:nvPr/>
        </p:nvGrpSpPr>
        <p:grpSpPr>
          <a:xfrm>
            <a:off x="9071640" y="5245560"/>
            <a:ext cx="2405880" cy="2552400"/>
            <a:chOff x="9071640" y="5245560"/>
            <a:chExt cx="2405880" cy="2552400"/>
          </a:xfrm>
        </p:grpSpPr>
        <p:sp>
          <p:nvSpPr>
            <p:cNvPr id="218" name="Google Shape;264;p4"/>
            <p:cNvSpPr/>
            <p:nvPr/>
          </p:nvSpPr>
          <p:spPr>
            <a:xfrm>
              <a:off x="9071640" y="5245560"/>
              <a:ext cx="2405880" cy="2552400"/>
            </a:xfrm>
            <a:custGeom>
              <a:avLst/>
              <a:gdLst>
                <a:gd name="textAreaLeft" fmla="*/ 0 w 2405880"/>
                <a:gd name="textAreaRight" fmla="*/ 2406240 w 2405880"/>
                <a:gd name="textAreaTop" fmla="*/ 0 h 2552400"/>
                <a:gd name="textAreaBottom" fmla="*/ 2552760 h 2552400"/>
              </a:gdLst>
              <a:ahLst/>
              <a:cxnLst/>
              <a:rect l="textAreaLeft" t="textAreaTop" r="textAreaRight" b="textAreaBottom"/>
              <a:pathLst>
                <a:path w="1862212" h="1862211">
                  <a:moveTo>
                    <a:pt x="80030" y="887"/>
                  </a:moveTo>
                  <a:cubicBezTo>
                    <a:pt x="87586" y="2138"/>
                    <a:pt x="95252" y="4745"/>
                    <a:pt x="102823" y="8916"/>
                  </a:cubicBezTo>
                  <a:lnTo>
                    <a:pt x="1057246" y="535981"/>
                  </a:lnTo>
                  <a:lnTo>
                    <a:pt x="1575468" y="822143"/>
                  </a:lnTo>
                  <a:cubicBezTo>
                    <a:pt x="1898758" y="1000458"/>
                    <a:pt x="1960671" y="1438741"/>
                    <a:pt x="1699706" y="1699705"/>
                  </a:cubicBezTo>
                  <a:cubicBezTo>
                    <a:pt x="1438742" y="1960670"/>
                    <a:pt x="1000459" y="1898757"/>
                    <a:pt x="822144" y="1575467"/>
                  </a:cubicBezTo>
                  <a:lnTo>
                    <a:pt x="535982" y="1057245"/>
                  </a:lnTo>
                  <a:lnTo>
                    <a:pt x="8917" y="102822"/>
                  </a:lnTo>
                  <a:cubicBezTo>
                    <a:pt x="-20279" y="49827"/>
                    <a:pt x="27144" y="-7870"/>
                    <a:pt x="80030" y="887"/>
                  </a:cubicBezTo>
                  <a:close/>
                </a:path>
              </a:pathLst>
            </a:custGeom>
            <a:solidFill>
              <a:srgbClr val="BF9000"/>
            </a:solidFill>
            <a:ln w="0">
              <a:noFill/>
            </a:ln>
            <a:effectLst>
              <a:outerShdw blurRad="50760" dist="37674" dir="2700000" algn="tl" rotWithShape="0">
                <a:srgbClr val="000000">
                  <a:alpha val="40000"/>
                </a:srgbClr>
              </a:outerShdw>
            </a:effectLst>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rgbClr val="000000"/>
                </a:solidFill>
                <a:latin typeface="Arial" panose="020B0604020202020204"/>
              </a:endParaRPr>
            </a:p>
          </p:txBody>
        </p:sp>
        <p:pic>
          <p:nvPicPr>
            <p:cNvPr id="219" name="Google Shape;265;p4" descr="Puzzle"/>
            <p:cNvPicPr/>
            <p:nvPr/>
          </p:nvPicPr>
          <p:blipFill>
            <a:blip r:embed="rId2"/>
            <a:stretch>
              <a:fillRect/>
            </a:stretch>
          </p:blipFill>
          <p:spPr>
            <a:xfrm>
              <a:off x="10368720" y="6625080"/>
              <a:ext cx="945000" cy="1002600"/>
            </a:xfrm>
            <a:prstGeom prst="rect">
              <a:avLst/>
            </a:prstGeom>
            <a:ln w="0">
              <a:noFill/>
            </a:ln>
          </p:spPr>
        </p:pic>
      </p:grpSp>
      <p:grpSp>
        <p:nvGrpSpPr>
          <p:cNvPr id="220" name="Google Shape;266;p4"/>
          <p:cNvGrpSpPr/>
          <p:nvPr/>
        </p:nvGrpSpPr>
        <p:grpSpPr>
          <a:xfrm>
            <a:off x="6554520" y="5203440"/>
            <a:ext cx="2405880" cy="2552400"/>
            <a:chOff x="6554520" y="5203440"/>
            <a:chExt cx="2405880" cy="2552400"/>
          </a:xfrm>
        </p:grpSpPr>
        <p:sp>
          <p:nvSpPr>
            <p:cNvPr id="221" name="Google Shape;267;p4"/>
            <p:cNvSpPr/>
            <p:nvPr/>
          </p:nvSpPr>
          <p:spPr>
            <a:xfrm>
              <a:off x="6554520" y="5203440"/>
              <a:ext cx="2405880" cy="2552400"/>
            </a:xfrm>
            <a:custGeom>
              <a:avLst/>
              <a:gdLst>
                <a:gd name="textAreaLeft" fmla="*/ 0 w 2405880"/>
                <a:gd name="textAreaRight" fmla="*/ 2406240 w 2405880"/>
                <a:gd name="textAreaTop" fmla="*/ 0 h 2552400"/>
                <a:gd name="textAreaBottom" fmla="*/ 2552760 h 2552400"/>
              </a:gdLst>
              <a:ahLst/>
              <a:cxnLst/>
              <a:rect l="textAreaLeft" t="textAreaTop" r="textAreaRight" b="textAreaBottom"/>
              <a:pathLst>
                <a:path w="1862213" h="1862213">
                  <a:moveTo>
                    <a:pt x="1782184" y="888"/>
                  </a:moveTo>
                  <a:cubicBezTo>
                    <a:pt x="1835071" y="-7870"/>
                    <a:pt x="1882494" y="49827"/>
                    <a:pt x="1853297" y="102822"/>
                  </a:cubicBezTo>
                  <a:lnTo>
                    <a:pt x="1326231" y="1057246"/>
                  </a:lnTo>
                  <a:lnTo>
                    <a:pt x="1040069" y="1575469"/>
                  </a:lnTo>
                  <a:cubicBezTo>
                    <a:pt x="861754" y="1898759"/>
                    <a:pt x="423470" y="1960672"/>
                    <a:pt x="162506" y="1699708"/>
                  </a:cubicBezTo>
                  <a:cubicBezTo>
                    <a:pt x="-98458" y="1438744"/>
                    <a:pt x="-36546" y="1000460"/>
                    <a:pt x="286745" y="822145"/>
                  </a:cubicBezTo>
                  <a:lnTo>
                    <a:pt x="804968" y="535983"/>
                  </a:lnTo>
                  <a:lnTo>
                    <a:pt x="1759391" y="8917"/>
                  </a:lnTo>
                  <a:cubicBezTo>
                    <a:pt x="1766962" y="4746"/>
                    <a:pt x="1774629" y="2139"/>
                    <a:pt x="1782184" y="888"/>
                  </a:cubicBezTo>
                  <a:close/>
                </a:path>
              </a:pathLst>
            </a:custGeom>
            <a:solidFill>
              <a:schemeClr val="accent6"/>
            </a:solidFill>
            <a:ln w="0">
              <a:noFill/>
            </a:ln>
            <a:effectLst>
              <a:outerShdw blurRad="50760" dist="37674" dir="2700000" algn="tl" rotWithShape="0">
                <a:srgbClr val="000000">
                  <a:alpha val="40000"/>
                </a:srgbClr>
              </a:outerShdw>
            </a:effectLst>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rgbClr val="000000"/>
                </a:solidFill>
                <a:latin typeface="Arial" panose="020B0604020202020204"/>
              </a:endParaRPr>
            </a:p>
          </p:txBody>
        </p:sp>
        <p:pic>
          <p:nvPicPr>
            <p:cNvPr id="222" name="Google Shape;268;p4" descr="Lightbulb"/>
            <p:cNvPicPr/>
            <p:nvPr/>
          </p:nvPicPr>
          <p:blipFill>
            <a:blip r:embed="rId3"/>
            <a:stretch>
              <a:fillRect/>
            </a:stretch>
          </p:blipFill>
          <p:spPr>
            <a:xfrm>
              <a:off x="6711480" y="6582960"/>
              <a:ext cx="945000" cy="1002600"/>
            </a:xfrm>
            <a:prstGeom prst="rect">
              <a:avLst/>
            </a:prstGeom>
            <a:ln w="0">
              <a:noFill/>
            </a:ln>
          </p:spPr>
        </p:pic>
      </p:grpSp>
      <p:grpSp>
        <p:nvGrpSpPr>
          <p:cNvPr id="223" name="Google Shape;269;p4"/>
          <p:cNvGrpSpPr/>
          <p:nvPr/>
        </p:nvGrpSpPr>
        <p:grpSpPr>
          <a:xfrm>
            <a:off x="6554160" y="2532240"/>
            <a:ext cx="2405880" cy="2552400"/>
            <a:chOff x="6554160" y="2532240"/>
            <a:chExt cx="2405880" cy="2552400"/>
          </a:xfrm>
        </p:grpSpPr>
        <p:sp>
          <p:nvSpPr>
            <p:cNvPr id="224" name="Google Shape;270;p4"/>
            <p:cNvSpPr/>
            <p:nvPr/>
          </p:nvSpPr>
          <p:spPr>
            <a:xfrm>
              <a:off x="6554160" y="2532240"/>
              <a:ext cx="2405880" cy="2552400"/>
            </a:xfrm>
            <a:custGeom>
              <a:avLst/>
              <a:gdLst>
                <a:gd name="textAreaLeft" fmla="*/ 0 w 2405880"/>
                <a:gd name="textAreaRight" fmla="*/ 2406240 w 2405880"/>
                <a:gd name="textAreaTop" fmla="*/ 0 h 2552400"/>
                <a:gd name="textAreaBottom" fmla="*/ 2552760 h 2552400"/>
              </a:gdLst>
              <a:ahLst/>
              <a:cxnLst/>
              <a:rect l="textAreaLeft" t="textAreaTop" r="textAreaRight" b="textAreaBottom"/>
              <a:pathLst>
                <a:path w="1862238" h="1862213">
                  <a:moveTo>
                    <a:pt x="507866" y="1892"/>
                  </a:moveTo>
                  <a:cubicBezTo>
                    <a:pt x="715655" y="-15268"/>
                    <a:pt x="928652" y="84687"/>
                    <a:pt x="1040098" y="286744"/>
                  </a:cubicBezTo>
                  <a:lnTo>
                    <a:pt x="1326259" y="804967"/>
                  </a:lnTo>
                  <a:lnTo>
                    <a:pt x="1853322" y="1759391"/>
                  </a:lnTo>
                  <a:cubicBezTo>
                    <a:pt x="1886690" y="1819957"/>
                    <a:pt x="1819982" y="1886665"/>
                    <a:pt x="1759416" y="1853297"/>
                  </a:cubicBezTo>
                  <a:lnTo>
                    <a:pt x="804659" y="1326567"/>
                  </a:lnTo>
                  <a:lnTo>
                    <a:pt x="286436" y="1040406"/>
                  </a:lnTo>
                  <a:cubicBezTo>
                    <a:pt x="-36522" y="861759"/>
                    <a:pt x="-98433" y="423474"/>
                    <a:pt x="162533" y="162508"/>
                  </a:cubicBezTo>
                  <a:cubicBezTo>
                    <a:pt x="260395" y="64646"/>
                    <a:pt x="383193" y="12188"/>
                    <a:pt x="507866" y="1892"/>
                  </a:cubicBezTo>
                  <a:close/>
                </a:path>
              </a:pathLst>
            </a:custGeom>
            <a:solidFill>
              <a:schemeClr val="accent2"/>
            </a:solidFill>
            <a:ln w="0">
              <a:noFill/>
            </a:ln>
            <a:effectLst>
              <a:outerShdw blurRad="50760" dist="37674" dir="2700000" algn="tl" rotWithShape="0">
                <a:srgbClr val="000000">
                  <a:alpha val="40000"/>
                </a:srgbClr>
              </a:outerShdw>
            </a:effectLst>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rgbClr val="000000"/>
                </a:solidFill>
                <a:latin typeface="Arial" panose="020B0604020202020204"/>
              </a:endParaRPr>
            </a:p>
          </p:txBody>
        </p:sp>
        <p:pic>
          <p:nvPicPr>
            <p:cNvPr id="225" name="Google Shape;271;p4" descr="Rocket"/>
            <p:cNvPicPr/>
            <p:nvPr/>
          </p:nvPicPr>
          <p:blipFill>
            <a:blip r:embed="rId4"/>
            <a:stretch>
              <a:fillRect/>
            </a:stretch>
          </p:blipFill>
          <p:spPr>
            <a:xfrm>
              <a:off x="6711480" y="2700720"/>
              <a:ext cx="945000" cy="1002600"/>
            </a:xfrm>
            <a:prstGeom prst="rect">
              <a:avLst/>
            </a:prstGeom>
            <a:ln w="0">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3"/>
                                        </p:tgtEl>
                                        <p:attrNameLst>
                                          <p:attrName>style.visibility</p:attrName>
                                        </p:attrNameLst>
                                      </p:cBhvr>
                                      <p:to>
                                        <p:strVal val="visible"/>
                                      </p:to>
                                    </p:set>
                                    <p:animEffect transition="in" filter="fade">
                                      <p:cBhvr additive="repl">
                                        <p:cTn id="7" dur="500"/>
                                        <p:tgtEl>
                                          <p:spTgt spid="213"/>
                                        </p:tgtEl>
                                      </p:cBhvr>
                                    </p:animEffect>
                                  </p:childTnLst>
                                </p:cTn>
                              </p:par>
                              <p:par>
                                <p:cTn id="8" presetID="10" presetClass="entr" presetSubtype="0" fill="hold" nodeType="withEffect">
                                  <p:stCondLst>
                                    <p:cond delay="0"/>
                                  </p:stCondLst>
                                  <p:childTnLst>
                                    <p:set>
                                      <p:cBhvr>
                                        <p:cTn id="9" dur="1" fill="hold">
                                          <p:stCondLst>
                                            <p:cond delay="0"/>
                                          </p:stCondLst>
                                        </p:cTn>
                                        <p:tgtEl>
                                          <p:spTgt spid="223"/>
                                        </p:tgtEl>
                                        <p:attrNameLst>
                                          <p:attrName>style.visibility</p:attrName>
                                        </p:attrNameLst>
                                      </p:cBhvr>
                                      <p:to>
                                        <p:strVal val="visible"/>
                                      </p:to>
                                    </p:set>
                                    <p:animEffect transition="in" filter="fade">
                                      <p:cBhvr additive="repl">
                                        <p:cTn id="10" dur="1000"/>
                                        <p:tgtEl>
                                          <p:spTgt spid="2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2"/>
                                        </p:tgtEl>
                                        <p:attrNameLst>
                                          <p:attrName>style.visibility</p:attrName>
                                        </p:attrNameLst>
                                      </p:cBhvr>
                                      <p:to>
                                        <p:strVal val="visible"/>
                                      </p:to>
                                    </p:set>
                                    <p:animEffect transition="in" filter="fade">
                                      <p:cBhvr additive="repl">
                                        <p:cTn id="15" dur="500"/>
                                        <p:tgtEl>
                                          <p:spTgt spid="212"/>
                                        </p:tgtEl>
                                      </p:cBhvr>
                                    </p:animEffect>
                                  </p:childTnLst>
                                </p:cTn>
                              </p:par>
                              <p:par>
                                <p:cTn id="16" presetID="10" presetClass="entr" presetSubtype="0" fill="hold" nodeType="withEffect">
                                  <p:stCondLst>
                                    <p:cond delay="0"/>
                                  </p:stCondLst>
                                  <p:childTnLst>
                                    <p:set>
                                      <p:cBhvr>
                                        <p:cTn id="17" dur="1" fill="hold">
                                          <p:stCondLst>
                                            <p:cond delay="0"/>
                                          </p:stCondLst>
                                        </p:cTn>
                                        <p:tgtEl>
                                          <p:spTgt spid="214"/>
                                        </p:tgtEl>
                                        <p:attrNameLst>
                                          <p:attrName>style.visibility</p:attrName>
                                        </p:attrNameLst>
                                      </p:cBhvr>
                                      <p:to>
                                        <p:strVal val="visible"/>
                                      </p:to>
                                    </p:set>
                                    <p:animEffect transition="in" filter="fade">
                                      <p:cBhvr additive="repl">
                                        <p:cTn id="18" dur="1000"/>
                                        <p:tgtEl>
                                          <p:spTgt spid="2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20"/>
                                        </p:tgtEl>
                                        <p:attrNameLst>
                                          <p:attrName>style.visibility</p:attrName>
                                        </p:attrNameLst>
                                      </p:cBhvr>
                                      <p:to>
                                        <p:strVal val="visible"/>
                                      </p:to>
                                    </p:set>
                                    <p:animEffect transition="in" filter="fade">
                                      <p:cBhvr additive="repl">
                                        <p:cTn id="23" dur="1000"/>
                                        <p:tgtEl>
                                          <p:spTgt spid="220"/>
                                        </p:tgtEl>
                                      </p:cBhvr>
                                    </p:animEffect>
                                  </p:childTnLst>
                                </p:cTn>
                              </p:par>
                              <p:par>
                                <p:cTn id="24" presetID="10" presetClass="entr" presetSubtype="0" fill="hold" nodeType="withEffect">
                                  <p:stCondLst>
                                    <p:cond delay="0"/>
                                  </p:stCondLst>
                                  <p:childTnLst>
                                    <p:set>
                                      <p:cBhvr>
                                        <p:cTn id="25" dur="1" fill="hold">
                                          <p:stCondLst>
                                            <p:cond delay="0"/>
                                          </p:stCondLst>
                                        </p:cTn>
                                        <p:tgtEl>
                                          <p:spTgt spid="211"/>
                                        </p:tgtEl>
                                        <p:attrNameLst>
                                          <p:attrName>style.visibility</p:attrName>
                                        </p:attrNameLst>
                                      </p:cBhvr>
                                      <p:to>
                                        <p:strVal val="visible"/>
                                      </p:to>
                                    </p:set>
                                    <p:animEffect transition="in" filter="fade">
                                      <p:cBhvr additive="repl">
                                        <p:cTn id="26" dur="500"/>
                                        <p:tgtEl>
                                          <p:spTgt spid="2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17"/>
                                        </p:tgtEl>
                                        <p:attrNameLst>
                                          <p:attrName>style.visibility</p:attrName>
                                        </p:attrNameLst>
                                      </p:cBhvr>
                                      <p:to>
                                        <p:strVal val="visible"/>
                                      </p:to>
                                    </p:set>
                                    <p:animEffect transition="in" filter="fade">
                                      <p:cBhvr additive="repl">
                                        <p:cTn id="31" dur="1000"/>
                                        <p:tgtEl>
                                          <p:spTgt spid="217"/>
                                        </p:tgtEl>
                                      </p:cBhvr>
                                    </p:animEffect>
                                  </p:childTnLst>
                                </p:cTn>
                              </p:par>
                              <p:par>
                                <p:cTn id="32" presetID="10" presetClass="entr" presetSubtype="0" fill="hold" nodeType="withEffect">
                                  <p:stCondLst>
                                    <p:cond delay="0"/>
                                  </p:stCondLst>
                                  <p:childTnLst>
                                    <p:set>
                                      <p:cBhvr>
                                        <p:cTn id="33" dur="1" fill="hold">
                                          <p:stCondLst>
                                            <p:cond delay="0"/>
                                          </p:stCondLst>
                                        </p:cTn>
                                        <p:tgtEl>
                                          <p:spTgt spid="210"/>
                                        </p:tgtEl>
                                        <p:attrNameLst>
                                          <p:attrName>style.visibility</p:attrName>
                                        </p:attrNameLst>
                                      </p:cBhvr>
                                      <p:to>
                                        <p:strVal val="visible"/>
                                      </p:to>
                                    </p:set>
                                    <p:animEffect transition="in" filter="fade">
                                      <p:cBhvr additive="repl">
                                        <p:cTn id="34" dur="500"/>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607320" y="352800"/>
            <a:ext cx="17073360" cy="1079640"/>
          </a:xfrm>
          <a:prstGeom prst="rect">
            <a:avLst/>
          </a:prstGeom>
          <a:gradFill rotWithShape="0">
            <a:gsLst>
              <a:gs pos="97000">
                <a:srgbClr val="FFFFFF">
                  <a:alpha val="50196"/>
                </a:srgbClr>
              </a:gs>
              <a:gs pos="100000">
                <a:srgbClr val="D8D8D8"/>
              </a:gs>
            </a:gsLst>
            <a:lin ang="10800000"/>
          </a:gradFill>
          <a:ln w="0">
            <a:noFill/>
          </a:ln>
        </p:spPr>
        <p:txBody>
          <a:bodyPr anchor="ctr">
            <a:normAutofit/>
          </a:bodyPr>
          <a:lstStyle/>
          <a:p>
            <a:pPr indent="0">
              <a:lnSpc>
                <a:spcPct val="90000"/>
              </a:lnSpc>
              <a:buNone/>
              <a:tabLst>
                <a:tab pos="0" algn="l"/>
              </a:tabLst>
            </a:pPr>
            <a:r>
              <a:rPr lang="en-US" sz="5400" b="0" strike="noStrike" spc="-1">
                <a:solidFill>
                  <a:srgbClr val="1155CC"/>
                </a:solidFill>
                <a:latin typeface="Arial" panose="020B0604020202020204"/>
                <a:ea typeface="Arial" panose="020B0604020202020204"/>
              </a:rPr>
              <a:t>Why Golang?</a:t>
            </a:r>
            <a:endParaRPr lang="en-US" sz="5400" b="0" strike="noStrike" spc="-1">
              <a:solidFill>
                <a:srgbClr val="000000"/>
              </a:solidFill>
              <a:latin typeface="Arial" panose="020B0604020202020204"/>
            </a:endParaRPr>
          </a:p>
        </p:txBody>
      </p:sp>
      <p:grpSp>
        <p:nvGrpSpPr>
          <p:cNvPr id="227" name="Google Shape;278;p5"/>
          <p:cNvGrpSpPr/>
          <p:nvPr/>
        </p:nvGrpSpPr>
        <p:grpSpPr>
          <a:xfrm>
            <a:off x="9242640" y="2560320"/>
            <a:ext cx="3906720" cy="4258440"/>
            <a:chOff x="9242640" y="2560320"/>
            <a:chExt cx="3906720" cy="4258440"/>
          </a:xfrm>
        </p:grpSpPr>
        <p:grpSp>
          <p:nvGrpSpPr>
            <p:cNvPr id="228" name="Google Shape;279;p5"/>
            <p:cNvGrpSpPr/>
            <p:nvPr/>
          </p:nvGrpSpPr>
          <p:grpSpPr>
            <a:xfrm>
              <a:off x="9242640" y="2560320"/>
              <a:ext cx="3906720" cy="4258440"/>
              <a:chOff x="9242640" y="2560320"/>
              <a:chExt cx="3906720" cy="4258440"/>
            </a:xfrm>
          </p:grpSpPr>
          <p:sp>
            <p:nvSpPr>
              <p:cNvPr id="229" name="Google Shape;280;p5"/>
              <p:cNvSpPr/>
              <p:nvPr/>
            </p:nvSpPr>
            <p:spPr>
              <a:xfrm>
                <a:off x="9242640" y="2560320"/>
                <a:ext cx="1582560" cy="4258440"/>
              </a:xfrm>
              <a:custGeom>
                <a:avLst/>
                <a:gdLst>
                  <a:gd name="textAreaLeft" fmla="*/ 0 w 1582560"/>
                  <a:gd name="textAreaRight" fmla="*/ 1582920 w 1582560"/>
                  <a:gd name="textAreaTop" fmla="*/ 0 h 4258440"/>
                  <a:gd name="textAreaBottom" fmla="*/ 4258800 h 4258440"/>
                </a:gdLst>
                <a:ahLst/>
                <a:cxnLst/>
                <a:rect l="textAreaLeft" t="textAreaTop" r="textAreaRight" b="textAreaBottom"/>
                <a:pathLst>
                  <a:path w="1028138" h="2167594">
                    <a:moveTo>
                      <a:pt x="8478" y="1205925"/>
                    </a:moveTo>
                    <a:lnTo>
                      <a:pt x="126692" y="1205925"/>
                    </a:lnTo>
                    <a:cubicBezTo>
                      <a:pt x="206523" y="1205925"/>
                      <a:pt x="271988" y="1270853"/>
                      <a:pt x="271988" y="1351234"/>
                    </a:cubicBezTo>
                    <a:lnTo>
                      <a:pt x="271988" y="2022285"/>
                    </a:lnTo>
                    <a:cubicBezTo>
                      <a:pt x="271988" y="2093133"/>
                      <a:pt x="329447" y="2150534"/>
                      <a:pt x="400211" y="2150534"/>
                    </a:cubicBezTo>
                    <a:lnTo>
                      <a:pt x="1019661" y="2150534"/>
                    </a:lnTo>
                    <a:cubicBezTo>
                      <a:pt x="1024488" y="2150534"/>
                      <a:pt x="1028138" y="2154247"/>
                      <a:pt x="1028138" y="2159064"/>
                    </a:cubicBezTo>
                    <a:cubicBezTo>
                      <a:pt x="1028138" y="2163881"/>
                      <a:pt x="1024488" y="2167594"/>
                      <a:pt x="1019661" y="2167594"/>
                    </a:cubicBezTo>
                    <a:lnTo>
                      <a:pt x="400211" y="2167594"/>
                    </a:lnTo>
                    <a:cubicBezTo>
                      <a:pt x="320381" y="2167594"/>
                      <a:pt x="254915" y="2102667"/>
                      <a:pt x="254915" y="2022285"/>
                    </a:cubicBezTo>
                    <a:lnTo>
                      <a:pt x="254915" y="1351234"/>
                    </a:lnTo>
                    <a:cubicBezTo>
                      <a:pt x="254915" y="1280486"/>
                      <a:pt x="197456" y="1222985"/>
                      <a:pt x="126692" y="1222985"/>
                    </a:cubicBezTo>
                    <a:lnTo>
                      <a:pt x="8478" y="1222985"/>
                    </a:lnTo>
                    <a:cubicBezTo>
                      <a:pt x="3768" y="1222985"/>
                      <a:pt x="0" y="1219272"/>
                      <a:pt x="0" y="1214455"/>
                    </a:cubicBezTo>
                    <a:cubicBezTo>
                      <a:pt x="0" y="1209638"/>
                      <a:pt x="3768" y="1205925"/>
                      <a:pt x="8478" y="1205925"/>
                    </a:cubicBezTo>
                    <a:close/>
                    <a:moveTo>
                      <a:pt x="400211" y="0"/>
                    </a:moveTo>
                    <a:lnTo>
                      <a:pt x="1019661" y="0"/>
                    </a:lnTo>
                    <a:cubicBezTo>
                      <a:pt x="1024488" y="0"/>
                      <a:pt x="1028138" y="4215"/>
                      <a:pt x="1028138" y="9032"/>
                    </a:cubicBezTo>
                    <a:cubicBezTo>
                      <a:pt x="1028138" y="13849"/>
                      <a:pt x="1024488" y="17562"/>
                      <a:pt x="1019661" y="17562"/>
                    </a:cubicBezTo>
                    <a:lnTo>
                      <a:pt x="400211" y="17562"/>
                    </a:lnTo>
                    <a:cubicBezTo>
                      <a:pt x="329447" y="17562"/>
                      <a:pt x="271988" y="75063"/>
                      <a:pt x="271988" y="145811"/>
                    </a:cubicBezTo>
                    <a:lnTo>
                      <a:pt x="271988" y="816360"/>
                    </a:lnTo>
                    <a:cubicBezTo>
                      <a:pt x="271988" y="896240"/>
                      <a:pt x="206994" y="961669"/>
                      <a:pt x="126692" y="961669"/>
                    </a:cubicBezTo>
                    <a:lnTo>
                      <a:pt x="8478" y="961669"/>
                    </a:lnTo>
                    <a:cubicBezTo>
                      <a:pt x="3768" y="961669"/>
                      <a:pt x="0" y="957956"/>
                      <a:pt x="0" y="953139"/>
                    </a:cubicBezTo>
                    <a:cubicBezTo>
                      <a:pt x="0" y="948323"/>
                      <a:pt x="3768" y="944610"/>
                      <a:pt x="8478" y="944610"/>
                    </a:cubicBezTo>
                    <a:lnTo>
                      <a:pt x="126692" y="944610"/>
                    </a:lnTo>
                    <a:cubicBezTo>
                      <a:pt x="197456" y="944610"/>
                      <a:pt x="254915" y="887108"/>
                      <a:pt x="254915" y="816360"/>
                    </a:cubicBezTo>
                    <a:lnTo>
                      <a:pt x="254915" y="145309"/>
                    </a:lnTo>
                    <a:cubicBezTo>
                      <a:pt x="254915" y="65429"/>
                      <a:pt x="319792" y="0"/>
                      <a:pt x="400211" y="0"/>
                    </a:cubicBezTo>
                    <a:close/>
                  </a:path>
                </a:pathLst>
              </a:custGeom>
              <a:solidFill>
                <a:srgbClr val="525252"/>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rgbClr val="000000"/>
                  </a:solidFill>
                  <a:latin typeface="Arial" panose="020B0604020202020204"/>
                </a:endParaRPr>
              </a:p>
            </p:txBody>
          </p:sp>
          <p:sp>
            <p:nvSpPr>
              <p:cNvPr id="230" name="Google Shape;281;p5"/>
              <p:cNvSpPr/>
              <p:nvPr/>
            </p:nvSpPr>
            <p:spPr>
              <a:xfrm>
                <a:off x="10912320" y="2577960"/>
                <a:ext cx="2237040" cy="4223880"/>
              </a:xfrm>
              <a:custGeom>
                <a:avLst/>
                <a:gdLst>
                  <a:gd name="textAreaLeft" fmla="*/ 0 w 2237040"/>
                  <a:gd name="textAreaRight" fmla="*/ 2237400 w 2237040"/>
                  <a:gd name="textAreaTop" fmla="*/ 0 h 4223880"/>
                  <a:gd name="textAreaBottom" fmla="*/ 4224240 h 4223880"/>
                </a:gdLst>
                <a:ahLst/>
                <a:cxnLst/>
                <a:rect l="textAreaLeft" t="textAreaTop" r="textAreaRight" b="textAreaBottom"/>
                <a:pathLst>
                  <a:path w="1453134" h="2150032">
                    <a:moveTo>
                      <a:pt x="120805" y="0"/>
                    </a:moveTo>
                    <a:lnTo>
                      <a:pt x="764746" y="0"/>
                    </a:lnTo>
                    <a:cubicBezTo>
                      <a:pt x="807369" y="0"/>
                      <a:pt x="847284" y="22378"/>
                      <a:pt x="869067" y="59107"/>
                    </a:cubicBezTo>
                    <a:lnTo>
                      <a:pt x="1436356" y="1013250"/>
                    </a:lnTo>
                    <a:cubicBezTo>
                      <a:pt x="1458727" y="1051082"/>
                      <a:pt x="1458727" y="1098448"/>
                      <a:pt x="1436356" y="1136782"/>
                    </a:cubicBezTo>
                    <a:lnTo>
                      <a:pt x="869067" y="2090925"/>
                    </a:lnTo>
                    <a:cubicBezTo>
                      <a:pt x="847284" y="2127654"/>
                      <a:pt x="807840" y="2150032"/>
                      <a:pt x="764746" y="2150032"/>
                    </a:cubicBezTo>
                    <a:lnTo>
                      <a:pt x="120805" y="2150032"/>
                    </a:lnTo>
                    <a:cubicBezTo>
                      <a:pt x="53809" y="2150032"/>
                      <a:pt x="0" y="2095742"/>
                      <a:pt x="0" y="2029209"/>
                    </a:cubicBezTo>
                    <a:lnTo>
                      <a:pt x="0" y="120823"/>
                    </a:lnTo>
                    <a:cubicBezTo>
                      <a:pt x="0" y="53788"/>
                      <a:pt x="54280" y="0"/>
                      <a:pt x="120805"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lIns="38160" tIns="38160" rIns="38160" bIns="38160" anchor="ctr">
                <a:noAutofit/>
              </a:bodyPr>
              <a:lstStyle/>
              <a:p>
                <a:pPr>
                  <a:lnSpc>
                    <a:spcPct val="100000"/>
                  </a:lnSpc>
                  <a:tabLst>
                    <a:tab pos="0" algn="l"/>
                  </a:tabLst>
                </a:pPr>
                <a:endParaRPr lang="en-US" sz="1400" b="0" strike="noStrike" spc="-1">
                  <a:solidFill>
                    <a:srgbClr val="000000"/>
                  </a:solidFill>
                  <a:latin typeface="Arial" panose="020B0604020202020204"/>
                </a:endParaRPr>
              </a:p>
            </p:txBody>
          </p:sp>
          <p:sp>
            <p:nvSpPr>
              <p:cNvPr id="231" name="Google Shape;282;p5"/>
              <p:cNvSpPr/>
              <p:nvPr/>
            </p:nvSpPr>
            <p:spPr>
              <a:xfrm>
                <a:off x="9848880" y="2852640"/>
                <a:ext cx="2127600" cy="3673800"/>
              </a:xfrm>
              <a:custGeom>
                <a:avLst/>
                <a:gdLst>
                  <a:gd name="textAreaLeft" fmla="*/ 0 w 2127600"/>
                  <a:gd name="textAreaRight" fmla="*/ 2127960 w 2127600"/>
                  <a:gd name="textAreaTop" fmla="*/ 0 h 3673800"/>
                  <a:gd name="textAreaBottom" fmla="*/ 3674160 h 3673800"/>
                </a:gdLst>
                <a:ahLst/>
                <a:cxnLst/>
                <a:rect l="textAreaLeft" t="textAreaTop" r="textAreaRight" b="textAreaBottom"/>
                <a:pathLst>
                  <a:path w="21600" h="21600">
                    <a:moveTo>
                      <a:pt x="20818" y="21600"/>
                    </a:moveTo>
                    <a:lnTo>
                      <a:pt x="782" y="21600"/>
                    </a:lnTo>
                    <a:cubicBezTo>
                      <a:pt x="349" y="21600"/>
                      <a:pt x="0" y="21342"/>
                      <a:pt x="0" y="21022"/>
                    </a:cubicBezTo>
                    <a:lnTo>
                      <a:pt x="0" y="578"/>
                    </a:lnTo>
                    <a:cubicBezTo>
                      <a:pt x="0" y="258"/>
                      <a:pt x="349" y="0"/>
                      <a:pt x="782" y="0"/>
                    </a:cubicBezTo>
                    <a:lnTo>
                      <a:pt x="20818" y="0"/>
                    </a:lnTo>
                    <a:cubicBezTo>
                      <a:pt x="21251" y="0"/>
                      <a:pt x="21600" y="258"/>
                      <a:pt x="21600" y="578"/>
                    </a:cubicBezTo>
                    <a:lnTo>
                      <a:pt x="21600" y="21016"/>
                    </a:lnTo>
                    <a:cubicBezTo>
                      <a:pt x="21600" y="21336"/>
                      <a:pt x="21251" y="21600"/>
                      <a:pt x="20818" y="21600"/>
                    </a:cubicBezTo>
                    <a:close/>
                  </a:path>
                </a:pathLst>
              </a:custGeom>
              <a:solidFill>
                <a:schemeClr val="lt1"/>
              </a:solidFill>
              <a:ln w="0">
                <a:noFill/>
              </a:ln>
              <a:effectLst>
                <a:outerShdw blurRad="50760" dist="37674" dir="2700000" algn="tl" rotWithShape="0">
                  <a:srgbClr val="000000">
                    <a:alpha val="40000"/>
                  </a:srgbClr>
                </a:outerShdw>
              </a:effectLst>
            </p:spPr>
            <p:style>
              <a:lnRef idx="0">
                <a:scrgbClr r="0" g="0" b="0"/>
              </a:lnRef>
              <a:fillRef idx="0">
                <a:scrgbClr r="0" g="0" b="0"/>
              </a:fillRef>
              <a:effectRef idx="0">
                <a:scrgbClr r="0" g="0" b="0"/>
              </a:effectRef>
              <a:fontRef idx="minor"/>
            </p:style>
            <p:txBody>
              <a:bodyPr lIns="38160" tIns="38160" rIns="38160" bIns="38160" anchor="ctr">
                <a:noAutofit/>
              </a:bodyPr>
              <a:lstStyle/>
              <a:p>
                <a:pPr>
                  <a:lnSpc>
                    <a:spcPct val="100000"/>
                  </a:lnSpc>
                  <a:tabLst>
                    <a:tab pos="0" algn="l"/>
                  </a:tabLst>
                </a:pPr>
                <a:endParaRPr lang="en-US" sz="1400" b="0" strike="noStrike" spc="-1">
                  <a:solidFill>
                    <a:srgbClr val="000000"/>
                  </a:solidFill>
                  <a:latin typeface="Arial" panose="020B0604020202020204"/>
                </a:endParaRPr>
              </a:p>
            </p:txBody>
          </p:sp>
        </p:grpSp>
        <p:sp>
          <p:nvSpPr>
            <p:cNvPr id="232" name="Google Shape;283;p5"/>
            <p:cNvSpPr/>
            <p:nvPr/>
          </p:nvSpPr>
          <p:spPr>
            <a:xfrm>
              <a:off x="9939600" y="4206843"/>
              <a:ext cx="1670400" cy="830997"/>
            </a:xfrm>
            <a:prstGeom prst="rect">
              <a:avLst/>
            </a:prstGeom>
            <a:noFill/>
            <a:ln w="0">
              <a:noFill/>
            </a:ln>
          </p:spPr>
          <p:style>
            <a:lnRef idx="0">
              <a:scrgbClr r="0" g="0" b="0"/>
            </a:lnRef>
            <a:fillRef idx="0">
              <a:scrgbClr r="0" g="0" b="0"/>
            </a:fillRef>
            <a:effectRef idx="0">
              <a:scrgbClr r="0" g="0" b="0"/>
            </a:effectRef>
            <a:fontRef idx="minor"/>
          </p:style>
          <p:txBody>
            <a:bodyPr lIns="0" rIns="0" anchor="b">
              <a:spAutoFit/>
            </a:bodyPr>
            <a:lstStyle/>
            <a:p>
              <a:pPr algn="ctr">
                <a:lnSpc>
                  <a:spcPct val="100000"/>
                </a:lnSpc>
                <a:tabLst>
                  <a:tab pos="0" algn="l"/>
                </a:tabLst>
              </a:pPr>
              <a:r>
                <a:rPr lang="en-US" sz="2400" strike="noStrike" spc="-1" dirty="0">
                  <a:solidFill>
                    <a:schemeClr val="dk1"/>
                  </a:solidFill>
                  <a:latin typeface="Arial" panose="020B0604020202020204"/>
                  <a:ea typeface="Arial" panose="020B0604020202020204"/>
                </a:rPr>
                <a:t>Language Maturity</a:t>
              </a:r>
              <a:endParaRPr lang="en-US" sz="2400" strike="noStrike" spc="-1" dirty="0">
                <a:solidFill>
                  <a:srgbClr val="000000"/>
                </a:solidFill>
                <a:latin typeface="Arial" panose="020B0604020202020204"/>
              </a:endParaRPr>
            </a:p>
          </p:txBody>
        </p:sp>
        <p:sp>
          <p:nvSpPr>
            <p:cNvPr id="233" name="Google Shape;284;p5"/>
            <p:cNvSpPr/>
            <p:nvPr/>
          </p:nvSpPr>
          <p:spPr>
            <a:xfrm>
              <a:off x="12063600" y="4309200"/>
              <a:ext cx="842400" cy="517680"/>
            </a:xfrm>
            <a:prstGeom prst="rect">
              <a:avLst/>
            </a:prstGeom>
            <a:noFill/>
            <a:ln w="0">
              <a:noFill/>
            </a:ln>
            <a:effectLst>
              <a:outerShdw blurRad="50760" dist="37674" dir="2700000" algn="tl" rotWithShape="0">
                <a:srgbClr val="000000">
                  <a:alpha val="40000"/>
                </a:srgbClr>
              </a:outerShdw>
            </a:effectLst>
          </p:spPr>
          <p:style>
            <a:lnRef idx="0">
              <a:scrgbClr r="0" g="0" b="0"/>
            </a:lnRef>
            <a:fillRef idx="0">
              <a:scrgbClr r="0" g="0" b="0"/>
            </a:fillRef>
            <a:effectRef idx="0">
              <a:scrgbClr r="0" g="0" b="0"/>
            </a:effectRef>
            <a:fontRef idx="minor"/>
          </p:style>
          <p:txBody>
            <a:bodyPr lIns="0" rIns="0" anchor="b">
              <a:spAutoFit/>
            </a:bodyPr>
            <a:lstStyle/>
            <a:p>
              <a:pPr algn="ctr">
                <a:lnSpc>
                  <a:spcPct val="100000"/>
                </a:lnSpc>
                <a:tabLst>
                  <a:tab pos="0" algn="l"/>
                </a:tabLst>
              </a:pPr>
              <a:r>
                <a:rPr lang="en-US" sz="2800" b="1" strike="noStrike" spc="-1">
                  <a:solidFill>
                    <a:schemeClr val="lt1"/>
                  </a:solidFill>
                  <a:latin typeface="Arial" panose="020B0604020202020204"/>
                  <a:ea typeface="Arial" panose="020B0604020202020204"/>
                </a:rPr>
                <a:t>03</a:t>
              </a:r>
              <a:endParaRPr lang="en-US" sz="2800" b="0" strike="noStrike" spc="-1">
                <a:solidFill>
                  <a:srgbClr val="000000"/>
                </a:solidFill>
                <a:latin typeface="Arial" panose="020B0604020202020204"/>
              </a:endParaRPr>
            </a:p>
          </p:txBody>
        </p:sp>
      </p:grpSp>
      <p:grpSp>
        <p:nvGrpSpPr>
          <p:cNvPr id="234" name="Google Shape;285;p5"/>
          <p:cNvGrpSpPr/>
          <p:nvPr/>
        </p:nvGrpSpPr>
        <p:grpSpPr>
          <a:xfrm>
            <a:off x="13331160" y="2560320"/>
            <a:ext cx="3907440" cy="4258440"/>
            <a:chOff x="13331160" y="2560320"/>
            <a:chExt cx="3907440" cy="4258440"/>
          </a:xfrm>
        </p:grpSpPr>
        <p:grpSp>
          <p:nvGrpSpPr>
            <p:cNvPr id="235" name="Google Shape;286;p5"/>
            <p:cNvGrpSpPr/>
            <p:nvPr/>
          </p:nvGrpSpPr>
          <p:grpSpPr>
            <a:xfrm>
              <a:off x="13331160" y="2560320"/>
              <a:ext cx="3907440" cy="4258440"/>
              <a:chOff x="13331160" y="2560320"/>
              <a:chExt cx="3907440" cy="4258440"/>
            </a:xfrm>
          </p:grpSpPr>
          <p:sp>
            <p:nvSpPr>
              <p:cNvPr id="236" name="Google Shape;287;p5"/>
              <p:cNvSpPr/>
              <p:nvPr/>
            </p:nvSpPr>
            <p:spPr>
              <a:xfrm>
                <a:off x="13331160" y="2560320"/>
                <a:ext cx="1582560" cy="4258440"/>
              </a:xfrm>
              <a:custGeom>
                <a:avLst/>
                <a:gdLst>
                  <a:gd name="textAreaLeft" fmla="*/ 0 w 1582560"/>
                  <a:gd name="textAreaRight" fmla="*/ 1582920 w 1582560"/>
                  <a:gd name="textAreaTop" fmla="*/ 0 h 4258440"/>
                  <a:gd name="textAreaBottom" fmla="*/ 4258800 h 4258440"/>
                </a:gdLst>
                <a:ahLst/>
                <a:cxnLst/>
                <a:rect l="textAreaLeft" t="textAreaTop" r="textAreaRight" b="textAreaBottom"/>
                <a:pathLst>
                  <a:path w="1028160" h="2167594">
                    <a:moveTo>
                      <a:pt x="8480" y="1205925"/>
                    </a:moveTo>
                    <a:lnTo>
                      <a:pt x="126606" y="1205925"/>
                    </a:lnTo>
                    <a:cubicBezTo>
                      <a:pt x="206456" y="1205925"/>
                      <a:pt x="271938" y="1270853"/>
                      <a:pt x="271938" y="1351234"/>
                    </a:cubicBezTo>
                    <a:lnTo>
                      <a:pt x="271938" y="2022285"/>
                    </a:lnTo>
                    <a:cubicBezTo>
                      <a:pt x="271938" y="2093133"/>
                      <a:pt x="329411" y="2150534"/>
                      <a:pt x="400193" y="2150534"/>
                    </a:cubicBezTo>
                    <a:lnTo>
                      <a:pt x="1019680" y="2150534"/>
                    </a:lnTo>
                    <a:cubicBezTo>
                      <a:pt x="1024509" y="2150534"/>
                      <a:pt x="1028160" y="2154247"/>
                      <a:pt x="1028160" y="2159064"/>
                    </a:cubicBezTo>
                    <a:cubicBezTo>
                      <a:pt x="1028160" y="2163881"/>
                      <a:pt x="1024509" y="2167594"/>
                      <a:pt x="1019680" y="2167594"/>
                    </a:cubicBezTo>
                    <a:lnTo>
                      <a:pt x="400193" y="2167594"/>
                    </a:lnTo>
                    <a:cubicBezTo>
                      <a:pt x="320343" y="2167594"/>
                      <a:pt x="254979" y="2102667"/>
                      <a:pt x="254979" y="2022285"/>
                    </a:cubicBezTo>
                    <a:lnTo>
                      <a:pt x="254979" y="1351234"/>
                    </a:lnTo>
                    <a:cubicBezTo>
                      <a:pt x="254979" y="1280486"/>
                      <a:pt x="197388" y="1222985"/>
                      <a:pt x="126606" y="1222985"/>
                    </a:cubicBezTo>
                    <a:lnTo>
                      <a:pt x="8480" y="1222985"/>
                    </a:lnTo>
                    <a:cubicBezTo>
                      <a:pt x="3769" y="1222985"/>
                      <a:pt x="0" y="1219272"/>
                      <a:pt x="0" y="1214455"/>
                    </a:cubicBezTo>
                    <a:cubicBezTo>
                      <a:pt x="0" y="1209638"/>
                      <a:pt x="3769" y="1205925"/>
                      <a:pt x="8480" y="1205925"/>
                    </a:cubicBezTo>
                    <a:close/>
                    <a:moveTo>
                      <a:pt x="400193" y="0"/>
                    </a:moveTo>
                    <a:lnTo>
                      <a:pt x="1019680" y="0"/>
                    </a:lnTo>
                    <a:cubicBezTo>
                      <a:pt x="1024509" y="0"/>
                      <a:pt x="1028160" y="4215"/>
                      <a:pt x="1028160" y="9032"/>
                    </a:cubicBezTo>
                    <a:cubicBezTo>
                      <a:pt x="1028160" y="13849"/>
                      <a:pt x="1024509" y="17562"/>
                      <a:pt x="1019680" y="17562"/>
                    </a:cubicBezTo>
                    <a:lnTo>
                      <a:pt x="400193" y="17562"/>
                    </a:lnTo>
                    <a:cubicBezTo>
                      <a:pt x="329411" y="17562"/>
                      <a:pt x="271938" y="75063"/>
                      <a:pt x="271938" y="145811"/>
                    </a:cubicBezTo>
                    <a:lnTo>
                      <a:pt x="271938" y="816360"/>
                    </a:lnTo>
                    <a:cubicBezTo>
                      <a:pt x="271938" y="896240"/>
                      <a:pt x="207045" y="961669"/>
                      <a:pt x="126606" y="961669"/>
                    </a:cubicBezTo>
                    <a:lnTo>
                      <a:pt x="8480" y="961669"/>
                    </a:lnTo>
                    <a:cubicBezTo>
                      <a:pt x="3769" y="961669"/>
                      <a:pt x="0" y="957956"/>
                      <a:pt x="0" y="953139"/>
                    </a:cubicBezTo>
                    <a:cubicBezTo>
                      <a:pt x="0" y="948323"/>
                      <a:pt x="3769" y="944610"/>
                      <a:pt x="8480" y="944610"/>
                    </a:cubicBezTo>
                    <a:lnTo>
                      <a:pt x="126606" y="944610"/>
                    </a:lnTo>
                    <a:cubicBezTo>
                      <a:pt x="197388" y="944610"/>
                      <a:pt x="254979" y="887108"/>
                      <a:pt x="254979" y="816360"/>
                    </a:cubicBezTo>
                    <a:lnTo>
                      <a:pt x="254979" y="145309"/>
                    </a:lnTo>
                    <a:cubicBezTo>
                      <a:pt x="254979" y="65429"/>
                      <a:pt x="319872" y="0"/>
                      <a:pt x="400193" y="0"/>
                    </a:cubicBezTo>
                    <a:close/>
                  </a:path>
                </a:pathLst>
              </a:custGeom>
              <a:solidFill>
                <a:srgbClr val="833C0B"/>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rgbClr val="000000"/>
                  </a:solidFill>
                  <a:latin typeface="Arial" panose="020B0604020202020204"/>
                </a:endParaRPr>
              </a:p>
            </p:txBody>
          </p:sp>
          <p:sp>
            <p:nvSpPr>
              <p:cNvPr id="237" name="Google Shape;288;p5"/>
              <p:cNvSpPr/>
              <p:nvPr/>
            </p:nvSpPr>
            <p:spPr>
              <a:xfrm>
                <a:off x="15000840" y="2577960"/>
                <a:ext cx="2237760" cy="4223880"/>
              </a:xfrm>
              <a:custGeom>
                <a:avLst/>
                <a:gdLst>
                  <a:gd name="textAreaLeft" fmla="*/ 0 w 2237760"/>
                  <a:gd name="textAreaRight" fmla="*/ 2238120 w 2237760"/>
                  <a:gd name="textAreaTop" fmla="*/ 0 h 4223880"/>
                  <a:gd name="textAreaBottom" fmla="*/ 4224240 h 4223880"/>
                </a:gdLst>
                <a:ahLst/>
                <a:cxnLst/>
                <a:rect l="textAreaLeft" t="textAreaTop" r="textAreaRight" b="textAreaBottom"/>
                <a:pathLst>
                  <a:path w="1453615" h="2150032">
                    <a:moveTo>
                      <a:pt x="120835" y="0"/>
                    </a:moveTo>
                    <a:lnTo>
                      <a:pt x="764819" y="0"/>
                    </a:lnTo>
                    <a:cubicBezTo>
                      <a:pt x="807335" y="0"/>
                      <a:pt x="847260" y="22378"/>
                      <a:pt x="869166" y="59107"/>
                    </a:cubicBezTo>
                    <a:lnTo>
                      <a:pt x="1436479" y="1013250"/>
                    </a:lnTo>
                    <a:cubicBezTo>
                      <a:pt x="1459327" y="1051082"/>
                      <a:pt x="1459327" y="1098448"/>
                      <a:pt x="1436479" y="1136782"/>
                    </a:cubicBezTo>
                    <a:lnTo>
                      <a:pt x="869166" y="2090925"/>
                    </a:lnTo>
                    <a:cubicBezTo>
                      <a:pt x="847260" y="2127654"/>
                      <a:pt x="807924" y="2150032"/>
                      <a:pt x="764819" y="2150032"/>
                    </a:cubicBezTo>
                    <a:lnTo>
                      <a:pt x="120835" y="2150032"/>
                    </a:lnTo>
                    <a:cubicBezTo>
                      <a:pt x="53822" y="2150032"/>
                      <a:pt x="0" y="2095742"/>
                      <a:pt x="0" y="2029209"/>
                    </a:cubicBezTo>
                    <a:lnTo>
                      <a:pt x="0" y="120823"/>
                    </a:lnTo>
                    <a:cubicBezTo>
                      <a:pt x="0" y="53788"/>
                      <a:pt x="54293" y="0"/>
                      <a:pt x="120835"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lIns="38160" tIns="38160" rIns="38160" bIns="38160" anchor="ctr">
                <a:noAutofit/>
              </a:bodyPr>
              <a:lstStyle/>
              <a:p>
                <a:pPr>
                  <a:lnSpc>
                    <a:spcPct val="100000"/>
                  </a:lnSpc>
                  <a:tabLst>
                    <a:tab pos="0" algn="l"/>
                  </a:tabLst>
                </a:pPr>
                <a:endParaRPr lang="en-US" sz="1400" b="0" strike="noStrike" spc="-1">
                  <a:solidFill>
                    <a:srgbClr val="000000"/>
                  </a:solidFill>
                  <a:latin typeface="Arial" panose="020B0604020202020204"/>
                </a:endParaRPr>
              </a:p>
            </p:txBody>
          </p:sp>
          <p:sp>
            <p:nvSpPr>
              <p:cNvPr id="238" name="Google Shape;289;p5"/>
              <p:cNvSpPr/>
              <p:nvPr/>
            </p:nvSpPr>
            <p:spPr>
              <a:xfrm>
                <a:off x="13937400" y="2852640"/>
                <a:ext cx="2127600" cy="3673800"/>
              </a:xfrm>
              <a:custGeom>
                <a:avLst/>
                <a:gdLst>
                  <a:gd name="textAreaLeft" fmla="*/ 0 w 2127600"/>
                  <a:gd name="textAreaRight" fmla="*/ 2127960 w 2127600"/>
                  <a:gd name="textAreaTop" fmla="*/ 0 h 3673800"/>
                  <a:gd name="textAreaBottom" fmla="*/ 3674160 h 3673800"/>
                </a:gdLst>
                <a:ahLst/>
                <a:cxnLst/>
                <a:rect l="textAreaLeft" t="textAreaTop" r="textAreaRight" b="textAreaBottom"/>
                <a:pathLst>
                  <a:path w="21600" h="21600">
                    <a:moveTo>
                      <a:pt x="20818" y="21600"/>
                    </a:moveTo>
                    <a:lnTo>
                      <a:pt x="782" y="21600"/>
                    </a:lnTo>
                    <a:cubicBezTo>
                      <a:pt x="349" y="21600"/>
                      <a:pt x="0" y="21342"/>
                      <a:pt x="0" y="21022"/>
                    </a:cubicBezTo>
                    <a:lnTo>
                      <a:pt x="0" y="578"/>
                    </a:lnTo>
                    <a:cubicBezTo>
                      <a:pt x="0" y="258"/>
                      <a:pt x="349" y="0"/>
                      <a:pt x="782" y="0"/>
                    </a:cubicBezTo>
                    <a:lnTo>
                      <a:pt x="20818" y="0"/>
                    </a:lnTo>
                    <a:cubicBezTo>
                      <a:pt x="21251" y="0"/>
                      <a:pt x="21600" y="258"/>
                      <a:pt x="21600" y="578"/>
                    </a:cubicBezTo>
                    <a:lnTo>
                      <a:pt x="21600" y="21016"/>
                    </a:lnTo>
                    <a:cubicBezTo>
                      <a:pt x="21600" y="21336"/>
                      <a:pt x="21251" y="21600"/>
                      <a:pt x="20818" y="21600"/>
                    </a:cubicBezTo>
                    <a:close/>
                  </a:path>
                </a:pathLst>
              </a:custGeom>
              <a:solidFill>
                <a:schemeClr val="lt1"/>
              </a:solidFill>
              <a:ln w="0">
                <a:noFill/>
              </a:ln>
              <a:effectLst>
                <a:outerShdw blurRad="50760" dist="37674" dir="2700000" algn="tl" rotWithShape="0">
                  <a:srgbClr val="000000">
                    <a:alpha val="40000"/>
                  </a:srgbClr>
                </a:outerShdw>
              </a:effectLst>
            </p:spPr>
            <p:style>
              <a:lnRef idx="0">
                <a:scrgbClr r="0" g="0" b="0"/>
              </a:lnRef>
              <a:fillRef idx="0">
                <a:scrgbClr r="0" g="0" b="0"/>
              </a:fillRef>
              <a:effectRef idx="0">
                <a:scrgbClr r="0" g="0" b="0"/>
              </a:effectRef>
              <a:fontRef idx="minor"/>
            </p:style>
            <p:txBody>
              <a:bodyPr lIns="38160" tIns="38160" rIns="38160" bIns="38160" anchor="ctr">
                <a:noAutofit/>
              </a:bodyPr>
              <a:lstStyle/>
              <a:p>
                <a:pPr>
                  <a:lnSpc>
                    <a:spcPct val="100000"/>
                  </a:lnSpc>
                  <a:tabLst>
                    <a:tab pos="0" algn="l"/>
                  </a:tabLst>
                </a:pPr>
                <a:endParaRPr lang="en-US" sz="1400" b="0" strike="noStrike" spc="-1">
                  <a:solidFill>
                    <a:srgbClr val="000000"/>
                  </a:solidFill>
                  <a:latin typeface="Arial" panose="020B0604020202020204"/>
                </a:endParaRPr>
              </a:p>
            </p:txBody>
          </p:sp>
        </p:grpSp>
        <p:sp>
          <p:nvSpPr>
            <p:cNvPr id="239" name="Google Shape;290;p5"/>
            <p:cNvSpPr/>
            <p:nvPr/>
          </p:nvSpPr>
          <p:spPr>
            <a:xfrm>
              <a:off x="13934520" y="4269843"/>
              <a:ext cx="2127600" cy="830997"/>
            </a:xfrm>
            <a:prstGeom prst="rect">
              <a:avLst/>
            </a:prstGeom>
            <a:noFill/>
            <a:ln w="0">
              <a:noFill/>
            </a:ln>
          </p:spPr>
          <p:style>
            <a:lnRef idx="0">
              <a:scrgbClr r="0" g="0" b="0"/>
            </a:lnRef>
            <a:fillRef idx="0">
              <a:scrgbClr r="0" g="0" b="0"/>
            </a:fillRef>
            <a:effectRef idx="0">
              <a:scrgbClr r="0" g="0" b="0"/>
            </a:effectRef>
            <a:fontRef idx="minor"/>
          </p:style>
          <p:txBody>
            <a:bodyPr lIns="0" rIns="0" anchor="b">
              <a:spAutoFit/>
            </a:bodyPr>
            <a:lstStyle/>
            <a:p>
              <a:pPr algn="ctr">
                <a:lnSpc>
                  <a:spcPct val="100000"/>
                </a:lnSpc>
                <a:tabLst>
                  <a:tab pos="0" algn="l"/>
                </a:tabLst>
              </a:pPr>
              <a:r>
                <a:rPr lang="en-US" sz="2400" strike="noStrike" spc="-1" dirty="0">
                  <a:solidFill>
                    <a:schemeClr val="dk1"/>
                  </a:solidFill>
                  <a:latin typeface="Arial" panose="020B0604020202020204"/>
                  <a:ea typeface="Arial" panose="020B0604020202020204"/>
                </a:rPr>
                <a:t>Cloud-Native Development</a:t>
              </a:r>
              <a:endParaRPr lang="en-US" sz="2400" strike="noStrike" spc="-1" dirty="0">
                <a:solidFill>
                  <a:srgbClr val="000000"/>
                </a:solidFill>
                <a:latin typeface="Arial" panose="020B0604020202020204"/>
              </a:endParaRPr>
            </a:p>
          </p:txBody>
        </p:sp>
        <p:sp>
          <p:nvSpPr>
            <p:cNvPr id="240" name="Google Shape;291;p5"/>
            <p:cNvSpPr/>
            <p:nvPr/>
          </p:nvSpPr>
          <p:spPr>
            <a:xfrm>
              <a:off x="16084080" y="4238640"/>
              <a:ext cx="842400" cy="517680"/>
            </a:xfrm>
            <a:prstGeom prst="rect">
              <a:avLst/>
            </a:prstGeom>
            <a:noFill/>
            <a:ln w="0">
              <a:noFill/>
            </a:ln>
            <a:effectLst>
              <a:outerShdw blurRad="50760" dist="37674" dir="2700000" algn="tl" rotWithShape="0">
                <a:srgbClr val="000000">
                  <a:alpha val="40000"/>
                </a:srgbClr>
              </a:outerShdw>
            </a:effectLst>
          </p:spPr>
          <p:style>
            <a:lnRef idx="0">
              <a:scrgbClr r="0" g="0" b="0"/>
            </a:lnRef>
            <a:fillRef idx="0">
              <a:scrgbClr r="0" g="0" b="0"/>
            </a:fillRef>
            <a:effectRef idx="0">
              <a:scrgbClr r="0" g="0" b="0"/>
            </a:effectRef>
            <a:fontRef idx="minor"/>
          </p:style>
          <p:txBody>
            <a:bodyPr lIns="0" rIns="0" anchor="b">
              <a:spAutoFit/>
            </a:bodyPr>
            <a:lstStyle/>
            <a:p>
              <a:pPr algn="ctr">
                <a:lnSpc>
                  <a:spcPct val="100000"/>
                </a:lnSpc>
                <a:tabLst>
                  <a:tab pos="0" algn="l"/>
                </a:tabLst>
              </a:pPr>
              <a:r>
                <a:rPr lang="en-US" sz="2800" b="1" strike="noStrike" spc="-1">
                  <a:solidFill>
                    <a:schemeClr val="lt1"/>
                  </a:solidFill>
                  <a:latin typeface="Arial" panose="020B0604020202020204"/>
                  <a:ea typeface="Arial" panose="020B0604020202020204"/>
                </a:rPr>
                <a:t>04</a:t>
              </a:r>
              <a:endParaRPr lang="en-US" sz="2800" b="0" strike="noStrike" spc="-1">
                <a:solidFill>
                  <a:srgbClr val="000000"/>
                </a:solidFill>
                <a:latin typeface="Arial" panose="020B0604020202020204"/>
              </a:endParaRPr>
            </a:p>
          </p:txBody>
        </p:sp>
      </p:grpSp>
      <p:grpSp>
        <p:nvGrpSpPr>
          <p:cNvPr id="241" name="Google Shape;292;p5"/>
          <p:cNvGrpSpPr/>
          <p:nvPr/>
        </p:nvGrpSpPr>
        <p:grpSpPr>
          <a:xfrm>
            <a:off x="5145840" y="2560320"/>
            <a:ext cx="3907440" cy="4258440"/>
            <a:chOff x="5145840" y="2560320"/>
            <a:chExt cx="3907440" cy="4258440"/>
          </a:xfrm>
        </p:grpSpPr>
        <p:grpSp>
          <p:nvGrpSpPr>
            <p:cNvPr id="242" name="Google Shape;293;p5"/>
            <p:cNvGrpSpPr/>
            <p:nvPr/>
          </p:nvGrpSpPr>
          <p:grpSpPr>
            <a:xfrm>
              <a:off x="5145840" y="2560320"/>
              <a:ext cx="3907440" cy="4258440"/>
              <a:chOff x="5145840" y="2560320"/>
              <a:chExt cx="3907440" cy="4258440"/>
            </a:xfrm>
          </p:grpSpPr>
          <p:sp>
            <p:nvSpPr>
              <p:cNvPr id="243" name="Google Shape;294;p5"/>
              <p:cNvSpPr/>
              <p:nvPr/>
            </p:nvSpPr>
            <p:spPr>
              <a:xfrm>
                <a:off x="5145840" y="2560320"/>
                <a:ext cx="1582560" cy="4258440"/>
              </a:xfrm>
              <a:custGeom>
                <a:avLst/>
                <a:gdLst>
                  <a:gd name="textAreaLeft" fmla="*/ 0 w 1582560"/>
                  <a:gd name="textAreaRight" fmla="*/ 1582920 w 1582560"/>
                  <a:gd name="textAreaTop" fmla="*/ 0 h 4258440"/>
                  <a:gd name="textAreaBottom" fmla="*/ 4258800 h 4258440"/>
                </a:gdLst>
                <a:ahLst/>
                <a:cxnLst/>
                <a:rect l="textAreaLeft" t="textAreaTop" r="textAreaRight" b="textAreaBottom"/>
                <a:pathLst>
                  <a:path w="1028214" h="2167594">
                    <a:moveTo>
                      <a:pt x="8480" y="1205925"/>
                    </a:moveTo>
                    <a:lnTo>
                      <a:pt x="126606" y="1205925"/>
                    </a:lnTo>
                    <a:cubicBezTo>
                      <a:pt x="206456" y="1205925"/>
                      <a:pt x="271938" y="1270853"/>
                      <a:pt x="271938" y="1351234"/>
                    </a:cubicBezTo>
                    <a:lnTo>
                      <a:pt x="271938" y="2022285"/>
                    </a:lnTo>
                    <a:cubicBezTo>
                      <a:pt x="271938" y="2093133"/>
                      <a:pt x="329412" y="2150534"/>
                      <a:pt x="400193" y="2150534"/>
                    </a:cubicBezTo>
                    <a:lnTo>
                      <a:pt x="1019680" y="2150534"/>
                    </a:lnTo>
                    <a:cubicBezTo>
                      <a:pt x="1024509" y="2150534"/>
                      <a:pt x="1028160" y="2154247"/>
                      <a:pt x="1028160" y="2159064"/>
                    </a:cubicBezTo>
                    <a:cubicBezTo>
                      <a:pt x="1028160" y="2163881"/>
                      <a:pt x="1024509" y="2167594"/>
                      <a:pt x="1019680" y="2167594"/>
                    </a:cubicBezTo>
                    <a:lnTo>
                      <a:pt x="400193" y="2167594"/>
                    </a:lnTo>
                    <a:cubicBezTo>
                      <a:pt x="320343" y="2167594"/>
                      <a:pt x="254979" y="2102667"/>
                      <a:pt x="254979" y="2022285"/>
                    </a:cubicBezTo>
                    <a:lnTo>
                      <a:pt x="254979" y="1351234"/>
                    </a:lnTo>
                    <a:cubicBezTo>
                      <a:pt x="254979" y="1280486"/>
                      <a:pt x="197388" y="1222985"/>
                      <a:pt x="126606" y="1222985"/>
                    </a:cubicBezTo>
                    <a:lnTo>
                      <a:pt x="8480" y="1222985"/>
                    </a:lnTo>
                    <a:cubicBezTo>
                      <a:pt x="3769" y="1222985"/>
                      <a:pt x="0" y="1219272"/>
                      <a:pt x="0" y="1214455"/>
                    </a:cubicBezTo>
                    <a:cubicBezTo>
                      <a:pt x="0" y="1209638"/>
                      <a:pt x="3769" y="1205925"/>
                      <a:pt x="8480" y="1205925"/>
                    </a:cubicBezTo>
                    <a:close/>
                    <a:moveTo>
                      <a:pt x="400193" y="0"/>
                    </a:moveTo>
                    <a:lnTo>
                      <a:pt x="1019680" y="0"/>
                    </a:lnTo>
                    <a:cubicBezTo>
                      <a:pt x="1024509" y="0"/>
                      <a:pt x="1028749" y="4215"/>
                      <a:pt x="1028160" y="9032"/>
                    </a:cubicBezTo>
                    <a:cubicBezTo>
                      <a:pt x="1028160" y="13849"/>
                      <a:pt x="1024509" y="17562"/>
                      <a:pt x="1019680" y="17562"/>
                    </a:cubicBezTo>
                    <a:lnTo>
                      <a:pt x="400193" y="17562"/>
                    </a:lnTo>
                    <a:cubicBezTo>
                      <a:pt x="329412" y="17562"/>
                      <a:pt x="271938" y="75063"/>
                      <a:pt x="271938" y="145811"/>
                    </a:cubicBezTo>
                    <a:lnTo>
                      <a:pt x="271938" y="816360"/>
                    </a:lnTo>
                    <a:cubicBezTo>
                      <a:pt x="271938" y="896240"/>
                      <a:pt x="207045" y="961669"/>
                      <a:pt x="126606" y="961669"/>
                    </a:cubicBezTo>
                    <a:lnTo>
                      <a:pt x="8480" y="961669"/>
                    </a:lnTo>
                    <a:cubicBezTo>
                      <a:pt x="3769" y="961669"/>
                      <a:pt x="0" y="957956"/>
                      <a:pt x="0" y="953139"/>
                    </a:cubicBezTo>
                    <a:cubicBezTo>
                      <a:pt x="0" y="948323"/>
                      <a:pt x="3769" y="944610"/>
                      <a:pt x="8480" y="944610"/>
                    </a:cubicBezTo>
                    <a:lnTo>
                      <a:pt x="126606" y="944610"/>
                    </a:lnTo>
                    <a:cubicBezTo>
                      <a:pt x="197388" y="944610"/>
                      <a:pt x="254979" y="887108"/>
                      <a:pt x="254979" y="816360"/>
                    </a:cubicBezTo>
                    <a:lnTo>
                      <a:pt x="254979" y="145309"/>
                    </a:lnTo>
                    <a:cubicBezTo>
                      <a:pt x="254979" y="65429"/>
                      <a:pt x="319872" y="0"/>
                      <a:pt x="400193" y="0"/>
                    </a:cubicBezTo>
                    <a:close/>
                  </a:path>
                </a:pathLst>
              </a:custGeom>
              <a:solidFill>
                <a:srgbClr val="385623"/>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rgbClr val="000000"/>
                  </a:solidFill>
                  <a:latin typeface="Arial" panose="020B0604020202020204"/>
                </a:endParaRPr>
              </a:p>
            </p:txBody>
          </p:sp>
          <p:sp>
            <p:nvSpPr>
              <p:cNvPr id="244" name="Google Shape;295;p5"/>
              <p:cNvSpPr/>
              <p:nvPr/>
            </p:nvSpPr>
            <p:spPr>
              <a:xfrm>
                <a:off x="6815520" y="2577960"/>
                <a:ext cx="2237760" cy="4223880"/>
              </a:xfrm>
              <a:custGeom>
                <a:avLst/>
                <a:gdLst>
                  <a:gd name="textAreaLeft" fmla="*/ 0 w 2237760"/>
                  <a:gd name="textAreaRight" fmla="*/ 2238120 w 2237760"/>
                  <a:gd name="textAreaTop" fmla="*/ 0 h 4223880"/>
                  <a:gd name="textAreaBottom" fmla="*/ 4224240 h 4223880"/>
                </a:gdLst>
                <a:ahLst/>
                <a:cxnLst/>
                <a:rect l="textAreaLeft" t="textAreaTop" r="textAreaRight" b="textAreaBottom"/>
                <a:pathLst>
                  <a:path w="1453615" h="2150032">
                    <a:moveTo>
                      <a:pt x="120835" y="0"/>
                    </a:moveTo>
                    <a:lnTo>
                      <a:pt x="764819" y="0"/>
                    </a:lnTo>
                    <a:cubicBezTo>
                      <a:pt x="807335" y="0"/>
                      <a:pt x="847260" y="22378"/>
                      <a:pt x="869166" y="59107"/>
                    </a:cubicBezTo>
                    <a:lnTo>
                      <a:pt x="1436479" y="1013250"/>
                    </a:lnTo>
                    <a:cubicBezTo>
                      <a:pt x="1459327" y="1051082"/>
                      <a:pt x="1459327" y="1098448"/>
                      <a:pt x="1436479" y="1136782"/>
                    </a:cubicBezTo>
                    <a:lnTo>
                      <a:pt x="869166" y="2090925"/>
                    </a:lnTo>
                    <a:cubicBezTo>
                      <a:pt x="847260" y="2127654"/>
                      <a:pt x="807924" y="2150032"/>
                      <a:pt x="764819" y="2150032"/>
                    </a:cubicBezTo>
                    <a:lnTo>
                      <a:pt x="120835" y="2150032"/>
                    </a:lnTo>
                    <a:cubicBezTo>
                      <a:pt x="53822" y="2150032"/>
                      <a:pt x="0" y="2095742"/>
                      <a:pt x="0" y="2029209"/>
                    </a:cubicBezTo>
                    <a:lnTo>
                      <a:pt x="0" y="120823"/>
                    </a:lnTo>
                    <a:cubicBezTo>
                      <a:pt x="0" y="53788"/>
                      <a:pt x="54293" y="0"/>
                      <a:pt x="120835"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lIns="38160" tIns="38160" rIns="38160" bIns="38160" anchor="ctr">
                <a:noAutofit/>
              </a:bodyPr>
              <a:lstStyle/>
              <a:p>
                <a:pPr>
                  <a:lnSpc>
                    <a:spcPct val="100000"/>
                  </a:lnSpc>
                  <a:tabLst>
                    <a:tab pos="0" algn="l"/>
                  </a:tabLst>
                </a:pPr>
                <a:endParaRPr lang="en-US" sz="1400" b="0" strike="noStrike" spc="-1">
                  <a:solidFill>
                    <a:srgbClr val="000000"/>
                  </a:solidFill>
                  <a:latin typeface="Arial" panose="020B0604020202020204"/>
                </a:endParaRPr>
              </a:p>
            </p:txBody>
          </p:sp>
          <p:sp>
            <p:nvSpPr>
              <p:cNvPr id="245" name="Google Shape;296;p5"/>
              <p:cNvSpPr/>
              <p:nvPr/>
            </p:nvSpPr>
            <p:spPr>
              <a:xfrm>
                <a:off x="5752080" y="2852640"/>
                <a:ext cx="2127600" cy="3673800"/>
              </a:xfrm>
              <a:custGeom>
                <a:avLst/>
                <a:gdLst>
                  <a:gd name="textAreaLeft" fmla="*/ 0 w 2127600"/>
                  <a:gd name="textAreaRight" fmla="*/ 2127960 w 2127600"/>
                  <a:gd name="textAreaTop" fmla="*/ 0 h 3673800"/>
                  <a:gd name="textAreaBottom" fmla="*/ 3674160 h 3673800"/>
                </a:gdLst>
                <a:ahLst/>
                <a:cxnLst/>
                <a:rect l="textAreaLeft" t="textAreaTop" r="textAreaRight" b="textAreaBottom"/>
                <a:pathLst>
                  <a:path w="21600" h="21600">
                    <a:moveTo>
                      <a:pt x="20810" y="21600"/>
                    </a:moveTo>
                    <a:lnTo>
                      <a:pt x="782" y="21600"/>
                    </a:lnTo>
                    <a:cubicBezTo>
                      <a:pt x="349" y="21600"/>
                      <a:pt x="0" y="21342"/>
                      <a:pt x="0" y="21022"/>
                    </a:cubicBezTo>
                    <a:lnTo>
                      <a:pt x="0" y="578"/>
                    </a:lnTo>
                    <a:cubicBezTo>
                      <a:pt x="0" y="258"/>
                      <a:pt x="349" y="0"/>
                      <a:pt x="782" y="0"/>
                    </a:cubicBezTo>
                    <a:lnTo>
                      <a:pt x="20818" y="0"/>
                    </a:lnTo>
                    <a:cubicBezTo>
                      <a:pt x="21251" y="0"/>
                      <a:pt x="21600" y="258"/>
                      <a:pt x="21600" y="578"/>
                    </a:cubicBezTo>
                    <a:lnTo>
                      <a:pt x="21600" y="21016"/>
                    </a:lnTo>
                    <a:cubicBezTo>
                      <a:pt x="21592" y="21336"/>
                      <a:pt x="21242" y="21600"/>
                      <a:pt x="20810" y="21600"/>
                    </a:cubicBezTo>
                    <a:close/>
                  </a:path>
                </a:pathLst>
              </a:custGeom>
              <a:solidFill>
                <a:schemeClr val="lt1"/>
              </a:solidFill>
              <a:ln w="0">
                <a:noFill/>
              </a:ln>
              <a:effectLst>
                <a:outerShdw blurRad="50760" dist="37674" dir="2700000" algn="tl" rotWithShape="0">
                  <a:srgbClr val="000000">
                    <a:alpha val="40000"/>
                  </a:srgbClr>
                </a:outerShdw>
              </a:effectLst>
            </p:spPr>
            <p:style>
              <a:lnRef idx="0">
                <a:scrgbClr r="0" g="0" b="0"/>
              </a:lnRef>
              <a:fillRef idx="0">
                <a:scrgbClr r="0" g="0" b="0"/>
              </a:fillRef>
              <a:effectRef idx="0">
                <a:scrgbClr r="0" g="0" b="0"/>
              </a:effectRef>
              <a:fontRef idx="minor"/>
            </p:style>
            <p:txBody>
              <a:bodyPr lIns="38160" tIns="38160" rIns="38160" bIns="38160" anchor="ctr">
                <a:noAutofit/>
              </a:bodyPr>
              <a:lstStyle/>
              <a:p>
                <a:pPr>
                  <a:lnSpc>
                    <a:spcPct val="100000"/>
                  </a:lnSpc>
                  <a:tabLst>
                    <a:tab pos="0" algn="l"/>
                  </a:tabLst>
                </a:pPr>
                <a:endParaRPr lang="en-US" sz="1400" b="0" strike="noStrike" spc="-1">
                  <a:solidFill>
                    <a:srgbClr val="000000"/>
                  </a:solidFill>
                  <a:latin typeface="Arial" panose="020B0604020202020204"/>
                </a:endParaRPr>
              </a:p>
            </p:txBody>
          </p:sp>
        </p:grpSp>
        <p:sp>
          <p:nvSpPr>
            <p:cNvPr id="246" name="Google Shape;297;p5"/>
            <p:cNvSpPr/>
            <p:nvPr/>
          </p:nvSpPr>
          <p:spPr>
            <a:xfrm>
              <a:off x="5570280" y="3905145"/>
              <a:ext cx="2206510" cy="1200329"/>
            </a:xfrm>
            <a:prstGeom prst="rect">
              <a:avLst/>
            </a:prstGeom>
            <a:noFill/>
            <a:ln w="0">
              <a:noFill/>
            </a:ln>
          </p:spPr>
          <p:style>
            <a:lnRef idx="0">
              <a:scrgbClr r="0" g="0" b="0"/>
            </a:lnRef>
            <a:fillRef idx="0">
              <a:scrgbClr r="0" g="0" b="0"/>
            </a:fillRef>
            <a:effectRef idx="0">
              <a:scrgbClr r="0" g="0" b="0"/>
            </a:effectRef>
            <a:fontRef idx="minor"/>
          </p:style>
          <p:txBody>
            <a:bodyPr wrap="square" lIns="0" rIns="0" anchor="b">
              <a:spAutoFit/>
            </a:bodyPr>
            <a:lstStyle/>
            <a:p>
              <a:pPr algn="ctr">
                <a:lnSpc>
                  <a:spcPct val="100000"/>
                </a:lnSpc>
                <a:tabLst>
                  <a:tab pos="0" algn="l"/>
                </a:tabLst>
              </a:pPr>
              <a:r>
                <a:rPr lang="en-US" sz="2400" spc="-1" dirty="0">
                  <a:solidFill>
                    <a:schemeClr val="dk1"/>
                  </a:solidFill>
                  <a:latin typeface="Arial" panose="020B0604020202020204"/>
                  <a:ea typeface="Arial" panose="020B0604020202020204"/>
                </a:rPr>
                <a:t>W</a:t>
              </a:r>
              <a:r>
                <a:rPr lang="en-US" sz="2400" strike="noStrike" spc="-1" dirty="0">
                  <a:solidFill>
                    <a:schemeClr val="dk1"/>
                  </a:solidFill>
                  <a:latin typeface="Arial" panose="020B0604020202020204"/>
                  <a:ea typeface="Arial" panose="020B0604020202020204"/>
                </a:rPr>
                <a:t>ide range of community libraries</a:t>
              </a:r>
              <a:endParaRPr lang="en-US" sz="2400" strike="noStrike" spc="-1" dirty="0">
                <a:solidFill>
                  <a:srgbClr val="000000"/>
                </a:solidFill>
                <a:latin typeface="Arial" panose="020B0604020202020204"/>
              </a:endParaRPr>
            </a:p>
          </p:txBody>
        </p:sp>
        <p:sp>
          <p:nvSpPr>
            <p:cNvPr id="247" name="Google Shape;298;p5"/>
            <p:cNvSpPr/>
            <p:nvPr/>
          </p:nvSpPr>
          <p:spPr>
            <a:xfrm>
              <a:off x="7976880" y="4309200"/>
              <a:ext cx="842400" cy="517680"/>
            </a:xfrm>
            <a:prstGeom prst="rect">
              <a:avLst/>
            </a:prstGeom>
            <a:noFill/>
            <a:ln w="0">
              <a:noFill/>
            </a:ln>
            <a:effectLst>
              <a:outerShdw blurRad="50760" dist="37674" dir="2700000" algn="tl" rotWithShape="0">
                <a:srgbClr val="000000">
                  <a:alpha val="40000"/>
                </a:srgbClr>
              </a:outerShdw>
            </a:effectLst>
          </p:spPr>
          <p:style>
            <a:lnRef idx="0">
              <a:scrgbClr r="0" g="0" b="0"/>
            </a:lnRef>
            <a:fillRef idx="0">
              <a:scrgbClr r="0" g="0" b="0"/>
            </a:fillRef>
            <a:effectRef idx="0">
              <a:scrgbClr r="0" g="0" b="0"/>
            </a:effectRef>
            <a:fontRef idx="minor"/>
          </p:style>
          <p:txBody>
            <a:bodyPr lIns="0" rIns="0" anchor="b">
              <a:spAutoFit/>
            </a:bodyPr>
            <a:lstStyle/>
            <a:p>
              <a:pPr algn="ctr">
                <a:lnSpc>
                  <a:spcPct val="100000"/>
                </a:lnSpc>
                <a:tabLst>
                  <a:tab pos="0" algn="l"/>
                </a:tabLst>
              </a:pPr>
              <a:r>
                <a:rPr lang="en-US" sz="2800" b="1" strike="noStrike" spc="-1">
                  <a:solidFill>
                    <a:schemeClr val="lt1"/>
                  </a:solidFill>
                  <a:latin typeface="Arial" panose="020B0604020202020204"/>
                  <a:ea typeface="Arial" panose="020B0604020202020204"/>
                </a:rPr>
                <a:t>02</a:t>
              </a:r>
              <a:endParaRPr lang="en-US" sz="2800" b="0" strike="noStrike" spc="-1">
                <a:solidFill>
                  <a:srgbClr val="000000"/>
                </a:solidFill>
                <a:latin typeface="Arial" panose="020B0604020202020204"/>
              </a:endParaRPr>
            </a:p>
          </p:txBody>
        </p:sp>
      </p:grpSp>
      <p:grpSp>
        <p:nvGrpSpPr>
          <p:cNvPr id="248" name="Google Shape;299;p5"/>
          <p:cNvGrpSpPr/>
          <p:nvPr/>
        </p:nvGrpSpPr>
        <p:grpSpPr>
          <a:xfrm>
            <a:off x="1049040" y="2560320"/>
            <a:ext cx="3907440" cy="4258440"/>
            <a:chOff x="1049040" y="2560320"/>
            <a:chExt cx="3907440" cy="4258440"/>
          </a:xfrm>
        </p:grpSpPr>
        <p:grpSp>
          <p:nvGrpSpPr>
            <p:cNvPr id="249" name="Google Shape;300;p5"/>
            <p:cNvGrpSpPr/>
            <p:nvPr/>
          </p:nvGrpSpPr>
          <p:grpSpPr>
            <a:xfrm>
              <a:off x="1049040" y="2560320"/>
              <a:ext cx="3907440" cy="4258440"/>
              <a:chOff x="1049040" y="2560320"/>
              <a:chExt cx="3907440" cy="4258440"/>
            </a:xfrm>
          </p:grpSpPr>
          <p:sp>
            <p:nvSpPr>
              <p:cNvPr id="250" name="Google Shape;301;p5"/>
              <p:cNvSpPr/>
              <p:nvPr/>
            </p:nvSpPr>
            <p:spPr>
              <a:xfrm>
                <a:off x="1049040" y="2560320"/>
                <a:ext cx="1582560" cy="4258440"/>
              </a:xfrm>
              <a:custGeom>
                <a:avLst/>
                <a:gdLst>
                  <a:gd name="textAreaLeft" fmla="*/ 0 w 1582560"/>
                  <a:gd name="textAreaRight" fmla="*/ 1582920 w 1582560"/>
                  <a:gd name="textAreaTop" fmla="*/ 0 h 4258440"/>
                  <a:gd name="textAreaBottom" fmla="*/ 4258800 h 4258440"/>
                </a:gdLst>
                <a:ahLst/>
                <a:cxnLst/>
                <a:rect l="textAreaLeft" t="textAreaTop" r="textAreaRight" b="textAreaBottom"/>
                <a:pathLst>
                  <a:path w="1028160" h="2167594">
                    <a:moveTo>
                      <a:pt x="8480" y="1205925"/>
                    </a:moveTo>
                    <a:lnTo>
                      <a:pt x="126606" y="1205925"/>
                    </a:lnTo>
                    <a:cubicBezTo>
                      <a:pt x="206456" y="1205925"/>
                      <a:pt x="271938" y="1270853"/>
                      <a:pt x="271938" y="1351234"/>
                    </a:cubicBezTo>
                    <a:lnTo>
                      <a:pt x="271938" y="2022285"/>
                    </a:lnTo>
                    <a:cubicBezTo>
                      <a:pt x="271938" y="2093133"/>
                      <a:pt x="329412" y="2150534"/>
                      <a:pt x="400193" y="2150534"/>
                    </a:cubicBezTo>
                    <a:lnTo>
                      <a:pt x="1019680" y="2150534"/>
                    </a:lnTo>
                    <a:cubicBezTo>
                      <a:pt x="1024509" y="2150534"/>
                      <a:pt x="1028160" y="2154247"/>
                      <a:pt x="1028160" y="2159064"/>
                    </a:cubicBezTo>
                    <a:cubicBezTo>
                      <a:pt x="1028160" y="2163881"/>
                      <a:pt x="1024509" y="2167594"/>
                      <a:pt x="1019680" y="2167594"/>
                    </a:cubicBezTo>
                    <a:lnTo>
                      <a:pt x="400193" y="2167594"/>
                    </a:lnTo>
                    <a:cubicBezTo>
                      <a:pt x="320343" y="2167594"/>
                      <a:pt x="254979" y="2102667"/>
                      <a:pt x="254979" y="2022285"/>
                    </a:cubicBezTo>
                    <a:lnTo>
                      <a:pt x="254979" y="1351234"/>
                    </a:lnTo>
                    <a:cubicBezTo>
                      <a:pt x="254979" y="1280486"/>
                      <a:pt x="197388" y="1222985"/>
                      <a:pt x="126606" y="1222985"/>
                    </a:cubicBezTo>
                    <a:lnTo>
                      <a:pt x="8480" y="1222985"/>
                    </a:lnTo>
                    <a:cubicBezTo>
                      <a:pt x="3769" y="1222985"/>
                      <a:pt x="0" y="1219272"/>
                      <a:pt x="0" y="1214455"/>
                    </a:cubicBezTo>
                    <a:cubicBezTo>
                      <a:pt x="0" y="1209638"/>
                      <a:pt x="3769" y="1205925"/>
                      <a:pt x="8480" y="1205925"/>
                    </a:cubicBezTo>
                    <a:close/>
                    <a:moveTo>
                      <a:pt x="400193" y="0"/>
                    </a:moveTo>
                    <a:lnTo>
                      <a:pt x="1019680" y="0"/>
                    </a:lnTo>
                    <a:cubicBezTo>
                      <a:pt x="1024509" y="0"/>
                      <a:pt x="1028160" y="4215"/>
                      <a:pt x="1028160" y="9032"/>
                    </a:cubicBezTo>
                    <a:cubicBezTo>
                      <a:pt x="1028160" y="13849"/>
                      <a:pt x="1024509" y="17562"/>
                      <a:pt x="1019680" y="17562"/>
                    </a:cubicBezTo>
                    <a:lnTo>
                      <a:pt x="400193" y="17562"/>
                    </a:lnTo>
                    <a:cubicBezTo>
                      <a:pt x="329412" y="17562"/>
                      <a:pt x="271938" y="75063"/>
                      <a:pt x="271938" y="145811"/>
                    </a:cubicBezTo>
                    <a:lnTo>
                      <a:pt x="271938" y="816360"/>
                    </a:lnTo>
                    <a:cubicBezTo>
                      <a:pt x="271938" y="896240"/>
                      <a:pt x="207045" y="961669"/>
                      <a:pt x="126606" y="961669"/>
                    </a:cubicBezTo>
                    <a:lnTo>
                      <a:pt x="8480" y="961669"/>
                    </a:lnTo>
                    <a:cubicBezTo>
                      <a:pt x="3769" y="961669"/>
                      <a:pt x="0" y="957956"/>
                      <a:pt x="0" y="953139"/>
                    </a:cubicBezTo>
                    <a:cubicBezTo>
                      <a:pt x="0" y="948323"/>
                      <a:pt x="3769" y="944610"/>
                      <a:pt x="8480" y="944610"/>
                    </a:cubicBezTo>
                    <a:lnTo>
                      <a:pt x="126606" y="944610"/>
                    </a:lnTo>
                    <a:cubicBezTo>
                      <a:pt x="197388" y="944610"/>
                      <a:pt x="254979" y="887108"/>
                      <a:pt x="254979" y="816360"/>
                    </a:cubicBezTo>
                    <a:lnTo>
                      <a:pt x="254979" y="145309"/>
                    </a:lnTo>
                    <a:cubicBezTo>
                      <a:pt x="254979" y="65429"/>
                      <a:pt x="319872" y="0"/>
                      <a:pt x="400193" y="0"/>
                    </a:cubicBezTo>
                    <a:close/>
                  </a:path>
                </a:pathLst>
              </a:custGeom>
              <a:solidFill>
                <a:srgbClr val="7F600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rgbClr val="000000"/>
                  </a:solidFill>
                  <a:latin typeface="Arial" panose="020B0604020202020204"/>
                </a:endParaRPr>
              </a:p>
            </p:txBody>
          </p:sp>
          <p:sp>
            <p:nvSpPr>
              <p:cNvPr id="251" name="Google Shape;302;p5"/>
              <p:cNvSpPr/>
              <p:nvPr/>
            </p:nvSpPr>
            <p:spPr>
              <a:xfrm>
                <a:off x="2718720" y="2577960"/>
                <a:ext cx="2237760" cy="4223880"/>
              </a:xfrm>
              <a:custGeom>
                <a:avLst/>
                <a:gdLst>
                  <a:gd name="textAreaLeft" fmla="*/ 0 w 2237760"/>
                  <a:gd name="textAreaRight" fmla="*/ 2238120 w 2237760"/>
                  <a:gd name="textAreaTop" fmla="*/ 0 h 4223880"/>
                  <a:gd name="textAreaBottom" fmla="*/ 4224240 h 4223880"/>
                </a:gdLst>
                <a:ahLst/>
                <a:cxnLst/>
                <a:rect l="textAreaLeft" t="textAreaTop" r="textAreaRight" b="textAreaBottom"/>
                <a:pathLst>
                  <a:path w="1453615" h="2150032">
                    <a:moveTo>
                      <a:pt x="120835" y="0"/>
                    </a:moveTo>
                    <a:lnTo>
                      <a:pt x="764819" y="0"/>
                    </a:lnTo>
                    <a:cubicBezTo>
                      <a:pt x="807335" y="0"/>
                      <a:pt x="847260" y="22378"/>
                      <a:pt x="869166" y="59107"/>
                    </a:cubicBezTo>
                    <a:lnTo>
                      <a:pt x="1436479" y="1013250"/>
                    </a:lnTo>
                    <a:cubicBezTo>
                      <a:pt x="1459327" y="1051082"/>
                      <a:pt x="1459327" y="1098448"/>
                      <a:pt x="1436479" y="1136782"/>
                    </a:cubicBezTo>
                    <a:lnTo>
                      <a:pt x="869166" y="2090925"/>
                    </a:lnTo>
                    <a:cubicBezTo>
                      <a:pt x="847260" y="2127654"/>
                      <a:pt x="807924" y="2150032"/>
                      <a:pt x="764819" y="2150032"/>
                    </a:cubicBezTo>
                    <a:lnTo>
                      <a:pt x="120835" y="2150032"/>
                    </a:lnTo>
                    <a:cubicBezTo>
                      <a:pt x="53822" y="2150032"/>
                      <a:pt x="0" y="2095742"/>
                      <a:pt x="0" y="2029209"/>
                    </a:cubicBezTo>
                    <a:lnTo>
                      <a:pt x="0" y="120823"/>
                    </a:lnTo>
                    <a:cubicBezTo>
                      <a:pt x="0" y="53788"/>
                      <a:pt x="54293" y="0"/>
                      <a:pt x="120835"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lIns="38160" tIns="38160" rIns="38160" bIns="38160" anchor="ctr">
                <a:noAutofit/>
              </a:bodyPr>
              <a:lstStyle/>
              <a:p>
                <a:pPr>
                  <a:lnSpc>
                    <a:spcPct val="100000"/>
                  </a:lnSpc>
                  <a:tabLst>
                    <a:tab pos="0" algn="l"/>
                  </a:tabLst>
                </a:pPr>
                <a:endParaRPr lang="en-US" sz="1400" b="0" strike="noStrike" spc="-1">
                  <a:solidFill>
                    <a:srgbClr val="000000"/>
                  </a:solidFill>
                  <a:latin typeface="Arial" panose="020B0604020202020204"/>
                </a:endParaRPr>
              </a:p>
            </p:txBody>
          </p:sp>
          <p:sp>
            <p:nvSpPr>
              <p:cNvPr id="252" name="Google Shape;303;p5"/>
              <p:cNvSpPr/>
              <p:nvPr/>
            </p:nvSpPr>
            <p:spPr>
              <a:xfrm>
                <a:off x="1655280" y="2852640"/>
                <a:ext cx="2127600" cy="3673800"/>
              </a:xfrm>
              <a:custGeom>
                <a:avLst/>
                <a:gdLst>
                  <a:gd name="textAreaLeft" fmla="*/ 0 w 2127600"/>
                  <a:gd name="textAreaRight" fmla="*/ 2127960 w 2127600"/>
                  <a:gd name="textAreaTop" fmla="*/ 0 h 3673800"/>
                  <a:gd name="textAreaBottom" fmla="*/ 3674160 h 3673800"/>
                </a:gdLst>
                <a:ahLst/>
                <a:cxnLst/>
                <a:rect l="textAreaLeft" t="textAreaTop" r="textAreaRight" b="textAreaBottom"/>
                <a:pathLst>
                  <a:path w="21600" h="21600">
                    <a:moveTo>
                      <a:pt x="20818" y="21600"/>
                    </a:moveTo>
                    <a:lnTo>
                      <a:pt x="782" y="21600"/>
                    </a:lnTo>
                    <a:cubicBezTo>
                      <a:pt x="349" y="21600"/>
                      <a:pt x="0" y="21342"/>
                      <a:pt x="0" y="21022"/>
                    </a:cubicBezTo>
                    <a:lnTo>
                      <a:pt x="0" y="578"/>
                    </a:lnTo>
                    <a:cubicBezTo>
                      <a:pt x="0" y="258"/>
                      <a:pt x="349" y="0"/>
                      <a:pt x="782" y="0"/>
                    </a:cubicBezTo>
                    <a:lnTo>
                      <a:pt x="20818" y="0"/>
                    </a:lnTo>
                    <a:cubicBezTo>
                      <a:pt x="21251" y="0"/>
                      <a:pt x="21600" y="258"/>
                      <a:pt x="21600" y="578"/>
                    </a:cubicBezTo>
                    <a:lnTo>
                      <a:pt x="21600" y="21016"/>
                    </a:lnTo>
                    <a:cubicBezTo>
                      <a:pt x="21600" y="21336"/>
                      <a:pt x="21251" y="21600"/>
                      <a:pt x="20818" y="21600"/>
                    </a:cubicBezTo>
                    <a:close/>
                  </a:path>
                </a:pathLst>
              </a:custGeom>
              <a:solidFill>
                <a:schemeClr val="lt1"/>
              </a:solidFill>
              <a:ln w="0">
                <a:noFill/>
              </a:ln>
              <a:effectLst>
                <a:outerShdw blurRad="50760" dist="37674" dir="2700000" algn="tl" rotWithShape="0">
                  <a:srgbClr val="000000">
                    <a:alpha val="40000"/>
                  </a:srgbClr>
                </a:outerShdw>
              </a:effectLst>
            </p:spPr>
            <p:style>
              <a:lnRef idx="0">
                <a:scrgbClr r="0" g="0" b="0"/>
              </a:lnRef>
              <a:fillRef idx="0">
                <a:scrgbClr r="0" g="0" b="0"/>
              </a:fillRef>
              <a:effectRef idx="0">
                <a:scrgbClr r="0" g="0" b="0"/>
              </a:effectRef>
              <a:fontRef idx="minor"/>
            </p:style>
            <p:txBody>
              <a:bodyPr lIns="38160" tIns="38160" rIns="38160" bIns="38160" anchor="ctr">
                <a:noAutofit/>
              </a:bodyPr>
              <a:lstStyle/>
              <a:p>
                <a:pPr>
                  <a:lnSpc>
                    <a:spcPct val="100000"/>
                  </a:lnSpc>
                  <a:tabLst>
                    <a:tab pos="0" algn="l"/>
                  </a:tabLst>
                </a:pPr>
                <a:endParaRPr lang="en-US" sz="1400" b="0" strike="noStrike" spc="-1">
                  <a:solidFill>
                    <a:srgbClr val="000000"/>
                  </a:solidFill>
                  <a:latin typeface="Arial" panose="020B0604020202020204"/>
                </a:endParaRPr>
              </a:p>
            </p:txBody>
          </p:sp>
        </p:grpSp>
        <p:sp>
          <p:nvSpPr>
            <p:cNvPr id="253" name="Google Shape;304;p5"/>
            <p:cNvSpPr/>
            <p:nvPr/>
          </p:nvSpPr>
          <p:spPr>
            <a:xfrm>
              <a:off x="1499940" y="3712650"/>
              <a:ext cx="2239560" cy="1569660"/>
            </a:xfrm>
            <a:prstGeom prst="rect">
              <a:avLst/>
            </a:prstGeom>
            <a:noFill/>
            <a:ln w="0">
              <a:noFill/>
            </a:ln>
          </p:spPr>
          <p:style>
            <a:lnRef idx="0">
              <a:scrgbClr r="0" g="0" b="0"/>
            </a:lnRef>
            <a:fillRef idx="0">
              <a:scrgbClr r="0" g="0" b="0"/>
            </a:fillRef>
            <a:effectRef idx="0">
              <a:scrgbClr r="0" g="0" b="0"/>
            </a:effectRef>
            <a:fontRef idx="minor"/>
          </p:style>
          <p:txBody>
            <a:bodyPr lIns="0" rIns="0" anchor="b">
              <a:spAutoFit/>
            </a:bodyPr>
            <a:lstStyle/>
            <a:p>
              <a:pPr algn="ctr">
                <a:lnSpc>
                  <a:spcPct val="100000"/>
                </a:lnSpc>
                <a:tabLst>
                  <a:tab pos="0" algn="l"/>
                </a:tabLst>
              </a:pPr>
              <a:r>
                <a:rPr lang="en-US" sz="2400" strike="noStrike" spc="-1" dirty="0">
                  <a:solidFill>
                    <a:schemeClr val="dk1"/>
                  </a:solidFill>
                  <a:latin typeface="Arial" panose="020B0604020202020204"/>
                  <a:ea typeface="Arial" panose="020B0604020202020204"/>
                </a:rPr>
                <a:t>Go has a growing and active community</a:t>
              </a:r>
              <a:endParaRPr lang="en-US" sz="2400" strike="noStrike" spc="-1" dirty="0">
                <a:solidFill>
                  <a:srgbClr val="000000"/>
                </a:solidFill>
                <a:latin typeface="Arial" panose="020B0604020202020204"/>
              </a:endParaRPr>
            </a:p>
          </p:txBody>
        </p:sp>
        <p:sp>
          <p:nvSpPr>
            <p:cNvPr id="254" name="Google Shape;305;p5"/>
            <p:cNvSpPr/>
            <p:nvPr/>
          </p:nvSpPr>
          <p:spPr>
            <a:xfrm>
              <a:off x="3922200" y="4330440"/>
              <a:ext cx="842400" cy="517680"/>
            </a:xfrm>
            <a:prstGeom prst="rect">
              <a:avLst/>
            </a:prstGeom>
            <a:noFill/>
            <a:ln w="0">
              <a:noFill/>
            </a:ln>
            <a:effectLst>
              <a:outerShdw blurRad="50760" dist="37674" dir="2700000" algn="tl" rotWithShape="0">
                <a:srgbClr val="000000">
                  <a:alpha val="40000"/>
                </a:srgbClr>
              </a:outerShdw>
            </a:effectLst>
          </p:spPr>
          <p:style>
            <a:lnRef idx="0">
              <a:scrgbClr r="0" g="0" b="0"/>
            </a:lnRef>
            <a:fillRef idx="0">
              <a:scrgbClr r="0" g="0" b="0"/>
            </a:fillRef>
            <a:effectRef idx="0">
              <a:scrgbClr r="0" g="0" b="0"/>
            </a:effectRef>
            <a:fontRef idx="minor"/>
          </p:style>
          <p:txBody>
            <a:bodyPr lIns="0" rIns="0" anchor="b">
              <a:spAutoFit/>
            </a:bodyPr>
            <a:lstStyle/>
            <a:p>
              <a:pPr algn="ctr">
                <a:lnSpc>
                  <a:spcPct val="100000"/>
                </a:lnSpc>
                <a:tabLst>
                  <a:tab pos="0" algn="l"/>
                </a:tabLst>
              </a:pPr>
              <a:r>
                <a:rPr lang="en-US" sz="2800" b="1" strike="noStrike" spc="-1">
                  <a:solidFill>
                    <a:schemeClr val="lt1"/>
                  </a:solidFill>
                  <a:latin typeface="Arial" panose="020B0604020202020204"/>
                  <a:ea typeface="Arial" panose="020B0604020202020204"/>
                </a:rPr>
                <a:t>01</a:t>
              </a:r>
              <a:endParaRPr lang="en-US" sz="2800" b="0" strike="noStrike" spc="-1">
                <a:solidFill>
                  <a:srgbClr val="000000"/>
                </a:solidFill>
                <a:latin typeface="Arial" panose="020B06040202020202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8"/>
                                        </p:tgtEl>
                                        <p:attrNameLst>
                                          <p:attrName>style.visibility</p:attrName>
                                        </p:attrNameLst>
                                      </p:cBhvr>
                                      <p:to>
                                        <p:strVal val="visible"/>
                                      </p:to>
                                    </p:set>
                                    <p:animEffect transition="in" filter="fade">
                                      <p:cBhvr additive="repl">
                                        <p:cTn id="7" dur="500"/>
                                        <p:tgtEl>
                                          <p:spTgt spid="2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1"/>
                                        </p:tgtEl>
                                        <p:attrNameLst>
                                          <p:attrName>style.visibility</p:attrName>
                                        </p:attrNameLst>
                                      </p:cBhvr>
                                      <p:to>
                                        <p:strVal val="visible"/>
                                      </p:to>
                                    </p:set>
                                    <p:animEffect transition="in" filter="fade">
                                      <p:cBhvr additive="repl">
                                        <p:cTn id="12" dur="500"/>
                                        <p:tgtEl>
                                          <p:spTgt spid="2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7"/>
                                        </p:tgtEl>
                                        <p:attrNameLst>
                                          <p:attrName>style.visibility</p:attrName>
                                        </p:attrNameLst>
                                      </p:cBhvr>
                                      <p:to>
                                        <p:strVal val="visible"/>
                                      </p:to>
                                    </p:set>
                                    <p:animEffect transition="in" filter="fade">
                                      <p:cBhvr additive="repl">
                                        <p:cTn id="17" dur="500"/>
                                        <p:tgtEl>
                                          <p:spTgt spid="2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4"/>
                                        </p:tgtEl>
                                        <p:attrNameLst>
                                          <p:attrName>style.visibility</p:attrName>
                                        </p:attrNameLst>
                                      </p:cBhvr>
                                      <p:to>
                                        <p:strVal val="visible"/>
                                      </p:to>
                                    </p:set>
                                    <p:animEffect transition="in" filter="fade">
                                      <p:cBhvr additive="repl">
                                        <p:cTn id="22" dur="500"/>
                                        <p:tgtEl>
                                          <p:spTgt spid="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607320" y="352800"/>
            <a:ext cx="17073360" cy="1079640"/>
          </a:xfrm>
          <a:prstGeom prst="rect">
            <a:avLst/>
          </a:prstGeom>
          <a:gradFill rotWithShape="0">
            <a:gsLst>
              <a:gs pos="97000">
                <a:srgbClr val="FFFFFF">
                  <a:alpha val="50196"/>
                </a:srgbClr>
              </a:gs>
              <a:gs pos="100000">
                <a:srgbClr val="D8D8D8"/>
              </a:gs>
            </a:gsLst>
            <a:lin ang="10800000"/>
          </a:gradFill>
          <a:ln w="0">
            <a:noFill/>
          </a:ln>
        </p:spPr>
        <p:txBody>
          <a:bodyPr anchor="ctr">
            <a:normAutofit/>
          </a:bodyPr>
          <a:lstStyle/>
          <a:p>
            <a:pPr indent="0">
              <a:lnSpc>
                <a:spcPct val="90000"/>
              </a:lnSpc>
              <a:buNone/>
              <a:tabLst>
                <a:tab pos="0" algn="l"/>
              </a:tabLst>
            </a:pPr>
            <a:r>
              <a:rPr lang="en-US" sz="5400" b="0" strike="noStrike" spc="-1" dirty="0">
                <a:solidFill>
                  <a:srgbClr val="1155CC"/>
                </a:solidFill>
                <a:latin typeface="Arial" panose="020B0604020202020204"/>
                <a:ea typeface="Arial" panose="020B0604020202020204"/>
              </a:rPr>
              <a:t>Course Objectives</a:t>
            </a:r>
            <a:endParaRPr lang="en-US" sz="5400" b="0" strike="noStrike" spc="-1" dirty="0">
              <a:solidFill>
                <a:srgbClr val="000000"/>
              </a:solidFill>
              <a:latin typeface="Arial" panose="020B0604020202020204"/>
            </a:endParaRPr>
          </a:p>
        </p:txBody>
      </p:sp>
      <p:grpSp>
        <p:nvGrpSpPr>
          <p:cNvPr id="256" name="Google Shape;311;p6"/>
          <p:cNvGrpSpPr/>
          <p:nvPr/>
        </p:nvGrpSpPr>
        <p:grpSpPr>
          <a:xfrm>
            <a:off x="3132720" y="3513960"/>
            <a:ext cx="12102120" cy="1101600"/>
            <a:chOff x="3132720" y="3056760"/>
            <a:chExt cx="12102120" cy="1101600"/>
          </a:xfrm>
        </p:grpSpPr>
        <p:sp>
          <p:nvSpPr>
            <p:cNvPr id="257" name="Google Shape;312;p6"/>
            <p:cNvSpPr/>
            <p:nvPr/>
          </p:nvSpPr>
          <p:spPr>
            <a:xfrm>
              <a:off x="4788360" y="3134880"/>
              <a:ext cx="10446480" cy="918000"/>
            </a:xfrm>
            <a:prstGeom prst="roundRect">
              <a:avLst>
                <a:gd name="adj" fmla="val 19465"/>
              </a:avLst>
            </a:prstGeom>
            <a:solidFill>
              <a:srgbClr val="FFF2CC"/>
            </a:solidFill>
            <a:ln w="38100">
              <a:solidFill>
                <a:srgbClr val="FFFFFF"/>
              </a:solidFill>
              <a:miter/>
            </a:ln>
          </p:spPr>
          <p:style>
            <a:lnRef idx="0">
              <a:scrgbClr r="0" g="0" b="0"/>
            </a:lnRef>
            <a:fillRef idx="0">
              <a:scrgbClr r="0" g="0" b="0"/>
            </a:fillRef>
            <a:effectRef idx="0">
              <a:scrgbClr r="0" g="0" b="0"/>
            </a:effectRef>
            <a:fontRef idx="minor"/>
          </p:style>
          <p:txBody>
            <a:bodyPr anchor="ctr">
              <a:noAutofit/>
            </a:bodyPr>
            <a:lstStyle/>
            <a:p>
              <a:pPr>
                <a:lnSpc>
                  <a:spcPct val="100000"/>
                </a:lnSpc>
                <a:tabLst>
                  <a:tab pos="0" algn="l"/>
                </a:tabLst>
              </a:pPr>
              <a:r>
                <a:rPr lang="en-US" sz="2400" b="0" strike="noStrike" spc="-1" dirty="0">
                  <a:solidFill>
                    <a:srgbClr val="414141"/>
                  </a:solidFill>
                  <a:latin typeface="Arial" panose="020B0604020202020204"/>
                  <a:ea typeface="Arial" panose="020B0604020202020204"/>
                </a:rPr>
                <a:t>Perform unit </a:t>
              </a:r>
              <a:r>
                <a:rPr lang="en-US" sz="2400" spc="-1" dirty="0">
                  <a:solidFill>
                    <a:srgbClr val="414141"/>
                  </a:solidFill>
                  <a:latin typeface="Arial" panose="020B0604020202020204"/>
                  <a:ea typeface="Arial" panose="020B0604020202020204"/>
                </a:rPr>
                <a:t>and </a:t>
              </a:r>
              <a:r>
                <a:rPr lang="en-US" sz="2400" b="0" strike="noStrike" spc="-1" dirty="0">
                  <a:solidFill>
                    <a:srgbClr val="414141"/>
                  </a:solidFill>
                  <a:latin typeface="Arial" panose="020B0604020202020204"/>
                  <a:ea typeface="Arial" panose="020B0604020202020204"/>
                </a:rPr>
                <a:t>benchmark tests to ensure Go application code quality and performance.</a:t>
              </a:r>
              <a:endParaRPr lang="en-US" sz="2400" b="0" strike="noStrike" spc="-1" dirty="0">
                <a:solidFill>
                  <a:srgbClr val="000000"/>
                </a:solidFill>
                <a:latin typeface="Arial" panose="020B0604020202020204"/>
              </a:endParaRPr>
            </a:p>
          </p:txBody>
        </p:sp>
        <p:pic>
          <p:nvPicPr>
            <p:cNvPr id="258" name="Google Shape;313;p6"/>
            <p:cNvPicPr/>
            <p:nvPr/>
          </p:nvPicPr>
          <p:blipFill>
            <a:blip r:embed="rId1"/>
            <a:stretch>
              <a:fillRect/>
            </a:stretch>
          </p:blipFill>
          <p:spPr>
            <a:xfrm>
              <a:off x="3132720" y="3056760"/>
              <a:ext cx="1202760" cy="1101600"/>
            </a:xfrm>
            <a:prstGeom prst="rect">
              <a:avLst/>
            </a:prstGeom>
            <a:ln w="0">
              <a:noFill/>
            </a:ln>
          </p:spPr>
        </p:pic>
      </p:grpSp>
      <p:grpSp>
        <p:nvGrpSpPr>
          <p:cNvPr id="259" name="Google Shape;314;p6"/>
          <p:cNvGrpSpPr/>
          <p:nvPr/>
        </p:nvGrpSpPr>
        <p:grpSpPr>
          <a:xfrm>
            <a:off x="3113280" y="2208240"/>
            <a:ext cx="12102120" cy="1125720"/>
            <a:chOff x="3113280" y="1751040"/>
            <a:chExt cx="12102120" cy="1125720"/>
          </a:xfrm>
        </p:grpSpPr>
        <p:sp>
          <p:nvSpPr>
            <p:cNvPr id="260" name="Google Shape;315;p6"/>
            <p:cNvSpPr/>
            <p:nvPr/>
          </p:nvSpPr>
          <p:spPr>
            <a:xfrm>
              <a:off x="4768920" y="1959120"/>
              <a:ext cx="10446480" cy="917640"/>
            </a:xfrm>
            <a:prstGeom prst="roundRect">
              <a:avLst>
                <a:gd name="adj" fmla="val 19465"/>
              </a:avLst>
            </a:prstGeom>
            <a:solidFill>
              <a:srgbClr val="E1EFD8"/>
            </a:solidFill>
            <a:ln w="38100">
              <a:solidFill>
                <a:srgbClr val="FFFFFF"/>
              </a:solidFill>
              <a:miter/>
            </a:ln>
          </p:spPr>
          <p:style>
            <a:lnRef idx="0">
              <a:scrgbClr r="0" g="0" b="0"/>
            </a:lnRef>
            <a:fillRef idx="0">
              <a:scrgbClr r="0" g="0" b="0"/>
            </a:fillRef>
            <a:effectRef idx="0">
              <a:scrgbClr r="0" g="0" b="0"/>
            </a:effectRef>
            <a:fontRef idx="minor"/>
          </p:style>
          <p:txBody>
            <a:bodyPr anchor="ctr">
              <a:noAutofit/>
            </a:bodyPr>
            <a:lstStyle/>
            <a:p>
              <a:pPr>
                <a:lnSpc>
                  <a:spcPct val="100000"/>
                </a:lnSpc>
                <a:tabLst>
                  <a:tab pos="0" algn="l"/>
                </a:tabLst>
              </a:pPr>
              <a:r>
                <a:rPr lang="en-US" sz="2400" b="0" strike="noStrike" spc="-1" dirty="0">
                  <a:solidFill>
                    <a:srgbClr val="414141"/>
                  </a:solidFill>
                  <a:latin typeface="Arial" panose="020B0604020202020204"/>
                  <a:ea typeface="Arial" panose="020B0604020202020204"/>
                </a:rPr>
                <a:t>Design and develop web application </a:t>
              </a:r>
              <a:r>
                <a:rPr lang="en-US" sz="2400" spc="-1" dirty="0">
                  <a:solidFill>
                    <a:srgbClr val="414141"/>
                  </a:solidFill>
                  <a:latin typeface="Arial" panose="020B0604020202020204"/>
                  <a:ea typeface="Arial" panose="020B0604020202020204"/>
                </a:rPr>
                <a:t>using</a:t>
              </a:r>
              <a:r>
                <a:rPr lang="en-US" sz="2400" b="0" strike="noStrike" spc="-1" dirty="0">
                  <a:solidFill>
                    <a:srgbClr val="414141"/>
                  </a:solidFill>
                  <a:latin typeface="Arial" panose="020B0604020202020204"/>
                  <a:ea typeface="Arial" panose="020B0604020202020204"/>
                </a:rPr>
                <a:t> Golang.</a:t>
              </a:r>
              <a:endParaRPr lang="en-US" sz="2400" b="0" strike="noStrike" spc="-1" dirty="0">
                <a:solidFill>
                  <a:srgbClr val="000000"/>
                </a:solidFill>
                <a:latin typeface="Arial" panose="020B0604020202020204"/>
              </a:endParaRPr>
            </a:p>
          </p:txBody>
        </p:sp>
        <p:pic>
          <p:nvPicPr>
            <p:cNvPr id="261" name="Google Shape;316;p6"/>
            <p:cNvPicPr/>
            <p:nvPr/>
          </p:nvPicPr>
          <p:blipFill>
            <a:blip r:embed="rId2"/>
            <a:stretch>
              <a:fillRect/>
            </a:stretch>
          </p:blipFill>
          <p:spPr>
            <a:xfrm>
              <a:off x="3113280" y="1751040"/>
              <a:ext cx="1202760" cy="1012320"/>
            </a:xfrm>
            <a:prstGeom prst="rect">
              <a:avLst/>
            </a:prstGeom>
            <a:ln w="0">
              <a:noFill/>
            </a:ln>
          </p:spPr>
        </p:pic>
      </p:grpSp>
      <p:grpSp>
        <p:nvGrpSpPr>
          <p:cNvPr id="262" name="Google Shape;317;p6"/>
          <p:cNvGrpSpPr/>
          <p:nvPr/>
        </p:nvGrpSpPr>
        <p:grpSpPr>
          <a:xfrm>
            <a:off x="3036240" y="4764240"/>
            <a:ext cx="12159000" cy="1213560"/>
            <a:chOff x="3036240" y="4307040"/>
            <a:chExt cx="12159000" cy="1213560"/>
          </a:xfrm>
        </p:grpSpPr>
        <p:sp>
          <p:nvSpPr>
            <p:cNvPr id="263" name="Google Shape;318;p6"/>
            <p:cNvSpPr/>
            <p:nvPr/>
          </p:nvSpPr>
          <p:spPr>
            <a:xfrm>
              <a:off x="4841280" y="4454640"/>
              <a:ext cx="10353960" cy="918000"/>
            </a:xfrm>
            <a:prstGeom prst="roundRect">
              <a:avLst>
                <a:gd name="adj" fmla="val 19465"/>
              </a:avLst>
            </a:prstGeom>
            <a:solidFill>
              <a:srgbClr val="FBE4D4"/>
            </a:solidFill>
            <a:ln w="38100">
              <a:solidFill>
                <a:srgbClr val="FFFFFF"/>
              </a:solidFill>
              <a:miter/>
            </a:ln>
          </p:spPr>
          <p:style>
            <a:lnRef idx="0">
              <a:scrgbClr r="0" g="0" b="0"/>
            </a:lnRef>
            <a:fillRef idx="0">
              <a:scrgbClr r="0" g="0" b="0"/>
            </a:fillRef>
            <a:effectRef idx="0">
              <a:scrgbClr r="0" g="0" b="0"/>
            </a:effectRef>
            <a:fontRef idx="minor"/>
          </p:style>
          <p:txBody>
            <a:bodyPr anchor="ctr">
              <a:noAutofit/>
            </a:bodyPr>
            <a:lstStyle/>
            <a:p>
              <a:pPr>
                <a:lnSpc>
                  <a:spcPct val="100000"/>
                </a:lnSpc>
                <a:tabLst>
                  <a:tab pos="0" algn="l"/>
                </a:tabLst>
              </a:pPr>
              <a:r>
                <a:rPr lang="en-US" sz="2400" b="0" strike="noStrike" spc="-1" dirty="0">
                  <a:solidFill>
                    <a:srgbClr val="414141"/>
                  </a:solidFill>
                  <a:latin typeface="Arial" panose="020B0604020202020204"/>
                  <a:ea typeface="Arial" panose="020B0604020202020204"/>
                </a:rPr>
                <a:t>Write effective code using advanced Golang features.</a:t>
              </a:r>
              <a:endParaRPr lang="en-US" sz="2400" b="0" strike="noStrike" spc="-1" dirty="0">
                <a:solidFill>
                  <a:srgbClr val="000000"/>
                </a:solidFill>
                <a:latin typeface="Arial" panose="020B0604020202020204"/>
              </a:endParaRPr>
            </a:p>
          </p:txBody>
        </p:sp>
        <p:pic>
          <p:nvPicPr>
            <p:cNvPr id="264" name="Google Shape;319;p6"/>
            <p:cNvPicPr/>
            <p:nvPr/>
          </p:nvPicPr>
          <p:blipFill>
            <a:blip r:embed="rId3"/>
            <a:stretch>
              <a:fillRect/>
            </a:stretch>
          </p:blipFill>
          <p:spPr>
            <a:xfrm>
              <a:off x="3036240" y="4307040"/>
              <a:ext cx="1371240" cy="1213560"/>
            </a:xfrm>
            <a:prstGeom prst="rect">
              <a:avLst/>
            </a:prstGeom>
            <a:ln w="0">
              <a:noFill/>
            </a:ln>
          </p:spPr>
        </p:pic>
      </p:grpSp>
      <p:grpSp>
        <p:nvGrpSpPr>
          <p:cNvPr id="265" name="Google Shape;320;p6"/>
          <p:cNvGrpSpPr/>
          <p:nvPr/>
        </p:nvGrpSpPr>
        <p:grpSpPr>
          <a:xfrm>
            <a:off x="3152520" y="6208560"/>
            <a:ext cx="12062520" cy="1098000"/>
            <a:chOff x="3152520" y="5751360"/>
            <a:chExt cx="12062520" cy="1098000"/>
          </a:xfrm>
        </p:grpSpPr>
        <p:sp>
          <p:nvSpPr>
            <p:cNvPr id="266" name="Google Shape;321;p6"/>
            <p:cNvSpPr/>
            <p:nvPr/>
          </p:nvSpPr>
          <p:spPr>
            <a:xfrm>
              <a:off x="4861080" y="5829120"/>
              <a:ext cx="10353960" cy="918000"/>
            </a:xfrm>
            <a:prstGeom prst="roundRect">
              <a:avLst>
                <a:gd name="adj" fmla="val 19465"/>
              </a:avLst>
            </a:prstGeom>
            <a:solidFill>
              <a:srgbClr val="ACB8CA"/>
            </a:solidFill>
            <a:ln w="38100">
              <a:solidFill>
                <a:srgbClr val="FFFFFF"/>
              </a:solidFill>
              <a:miter/>
            </a:ln>
          </p:spPr>
          <p:style>
            <a:lnRef idx="0">
              <a:scrgbClr r="0" g="0" b="0"/>
            </a:lnRef>
            <a:fillRef idx="0">
              <a:scrgbClr r="0" g="0" b="0"/>
            </a:fillRef>
            <a:effectRef idx="0">
              <a:scrgbClr r="0" g="0" b="0"/>
            </a:effectRef>
            <a:fontRef idx="minor"/>
          </p:style>
          <p:txBody>
            <a:bodyPr anchor="ctr">
              <a:noAutofit/>
            </a:bodyPr>
            <a:lstStyle/>
            <a:p>
              <a:pPr>
                <a:lnSpc>
                  <a:spcPct val="100000"/>
                </a:lnSpc>
                <a:tabLst>
                  <a:tab pos="0" algn="l"/>
                </a:tabLst>
              </a:pPr>
              <a:r>
                <a:rPr lang="en-US" sz="2400" b="0" strike="noStrike" spc="-1">
                  <a:solidFill>
                    <a:srgbClr val="414141"/>
                  </a:solidFill>
                  <a:latin typeface="Arial" panose="020B0604020202020204"/>
                  <a:ea typeface="Arial" panose="020B0604020202020204"/>
                </a:rPr>
                <a:t>Work with a multitude of features well-suited for concurrent and systems programming.</a:t>
              </a:r>
              <a:endParaRPr lang="en-US" sz="2400" b="0" strike="noStrike" spc="-1">
                <a:solidFill>
                  <a:srgbClr val="000000"/>
                </a:solidFill>
                <a:latin typeface="Arial" panose="020B0604020202020204"/>
              </a:endParaRPr>
            </a:p>
          </p:txBody>
        </p:sp>
        <p:pic>
          <p:nvPicPr>
            <p:cNvPr id="267" name="Google Shape;322;p6"/>
            <p:cNvPicPr/>
            <p:nvPr/>
          </p:nvPicPr>
          <p:blipFill>
            <a:blip r:embed="rId4"/>
            <a:stretch>
              <a:fillRect/>
            </a:stretch>
          </p:blipFill>
          <p:spPr>
            <a:xfrm>
              <a:off x="3152520" y="5751360"/>
              <a:ext cx="1230480" cy="1098000"/>
            </a:xfrm>
            <a:prstGeom prst="rect">
              <a:avLst/>
            </a:prstGeom>
            <a:ln w="0">
              <a:noFill/>
            </a:ln>
          </p:spPr>
        </p:pic>
      </p:grpSp>
      <p:grpSp>
        <p:nvGrpSpPr>
          <p:cNvPr id="268" name="Google Shape;323;p6"/>
          <p:cNvGrpSpPr/>
          <p:nvPr/>
        </p:nvGrpSpPr>
        <p:grpSpPr>
          <a:xfrm>
            <a:off x="3132720" y="7606440"/>
            <a:ext cx="12062880" cy="1190520"/>
            <a:chOff x="3132720" y="7149240"/>
            <a:chExt cx="12062880" cy="1190520"/>
          </a:xfrm>
        </p:grpSpPr>
        <p:sp>
          <p:nvSpPr>
            <p:cNvPr id="269" name="Google Shape;324;p6"/>
            <p:cNvSpPr/>
            <p:nvPr/>
          </p:nvSpPr>
          <p:spPr>
            <a:xfrm>
              <a:off x="4829400" y="7296840"/>
              <a:ext cx="10366200" cy="918000"/>
            </a:xfrm>
            <a:prstGeom prst="roundRect">
              <a:avLst>
                <a:gd name="adj" fmla="val 19465"/>
              </a:avLst>
            </a:prstGeom>
            <a:solidFill>
              <a:srgbClr val="F7CAAC"/>
            </a:solidFill>
            <a:ln w="38100">
              <a:solidFill>
                <a:srgbClr val="FFFFFF"/>
              </a:solidFill>
              <a:miter/>
            </a:ln>
          </p:spPr>
          <p:style>
            <a:lnRef idx="0">
              <a:scrgbClr r="0" g="0" b="0"/>
            </a:lnRef>
            <a:fillRef idx="0">
              <a:scrgbClr r="0" g="0" b="0"/>
            </a:fillRef>
            <a:effectRef idx="0">
              <a:scrgbClr r="0" g="0" b="0"/>
            </a:effectRef>
            <a:fontRef idx="minor"/>
          </p:style>
          <p:txBody>
            <a:bodyPr anchor="ctr">
              <a:noAutofit/>
            </a:bodyPr>
            <a:lstStyle/>
            <a:p>
              <a:pPr>
                <a:lnSpc>
                  <a:spcPct val="100000"/>
                </a:lnSpc>
                <a:tabLst>
                  <a:tab pos="0" algn="l"/>
                </a:tabLst>
              </a:pPr>
              <a:r>
                <a:rPr lang="en-US" sz="2400" b="0" strike="noStrike" spc="-1" dirty="0">
                  <a:solidFill>
                    <a:srgbClr val="414141"/>
                  </a:solidFill>
                  <a:latin typeface="Arial" panose="020B0604020202020204"/>
                  <a:ea typeface="Arial" panose="020B0604020202020204"/>
                </a:rPr>
                <a:t>Evaluate the possibility for creating sophisticated ERP systems, servers, complicated software, websites, and mobile backends.</a:t>
              </a:r>
              <a:endParaRPr lang="en-US" sz="2400" b="0" strike="noStrike" spc="-1" dirty="0">
                <a:solidFill>
                  <a:srgbClr val="000000"/>
                </a:solidFill>
                <a:latin typeface="Arial" panose="020B0604020202020204"/>
              </a:endParaRPr>
            </a:p>
          </p:txBody>
        </p:sp>
        <p:pic>
          <p:nvPicPr>
            <p:cNvPr id="270" name="Google Shape;325;p6"/>
            <p:cNvPicPr/>
            <p:nvPr/>
          </p:nvPicPr>
          <p:blipFill>
            <a:blip r:embed="rId5"/>
            <a:stretch>
              <a:fillRect/>
            </a:stretch>
          </p:blipFill>
          <p:spPr>
            <a:xfrm>
              <a:off x="3132720" y="7149240"/>
              <a:ext cx="1329840" cy="1190520"/>
            </a:xfrm>
            <a:prstGeom prst="rect">
              <a:avLst/>
            </a:prstGeom>
            <a:ln w="0">
              <a:noFill/>
            </a:ln>
          </p:spPr>
        </p:pic>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9"/>
                                        </p:tgtEl>
                                        <p:attrNameLst>
                                          <p:attrName>style.visibility</p:attrName>
                                        </p:attrNameLst>
                                      </p:cBhvr>
                                      <p:to>
                                        <p:strVal val="visible"/>
                                      </p:to>
                                    </p:set>
                                    <p:animEffect transition="in" filter="fade">
                                      <p:cBhvr additive="repl">
                                        <p:cTn id="7" dur="500"/>
                                        <p:tgtEl>
                                          <p:spTgt spid="2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6"/>
                                        </p:tgtEl>
                                        <p:attrNameLst>
                                          <p:attrName>style.visibility</p:attrName>
                                        </p:attrNameLst>
                                      </p:cBhvr>
                                      <p:to>
                                        <p:strVal val="visible"/>
                                      </p:to>
                                    </p:set>
                                    <p:animEffect transition="in" filter="fade">
                                      <p:cBhvr additive="repl">
                                        <p:cTn id="12" dur="500"/>
                                        <p:tgtEl>
                                          <p:spTgt spid="2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2"/>
                                        </p:tgtEl>
                                        <p:attrNameLst>
                                          <p:attrName>style.visibility</p:attrName>
                                        </p:attrNameLst>
                                      </p:cBhvr>
                                      <p:to>
                                        <p:strVal val="visible"/>
                                      </p:to>
                                    </p:set>
                                    <p:animEffect transition="in" filter="fade">
                                      <p:cBhvr additive="repl">
                                        <p:cTn id="17" dur="500"/>
                                        <p:tgtEl>
                                          <p:spTgt spid="26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5"/>
                                        </p:tgtEl>
                                        <p:attrNameLst>
                                          <p:attrName>style.visibility</p:attrName>
                                        </p:attrNameLst>
                                      </p:cBhvr>
                                      <p:to>
                                        <p:strVal val="visible"/>
                                      </p:to>
                                    </p:set>
                                    <p:animEffect transition="in" filter="fade">
                                      <p:cBhvr additive="repl">
                                        <p:cTn id="22" dur="500"/>
                                        <p:tgtEl>
                                          <p:spTgt spid="26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8"/>
                                        </p:tgtEl>
                                        <p:attrNameLst>
                                          <p:attrName>style.visibility</p:attrName>
                                        </p:attrNameLst>
                                      </p:cBhvr>
                                      <p:to>
                                        <p:strVal val="visible"/>
                                      </p:to>
                                    </p:set>
                                    <p:animEffect transition="in" filter="fade">
                                      <p:cBhvr additive="repl">
                                        <p:cTn id="27" dur="500"/>
                                        <p:tgtEl>
                                          <p:spTgt spid="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0" strike="noStrike" spc="-1" dirty="0">
                <a:solidFill>
                  <a:srgbClr val="1155CC"/>
                </a:solidFill>
                <a:latin typeface="Arial" panose="020B0604020202020204"/>
                <a:ea typeface="Arial" panose="020B0604020202020204"/>
              </a:rPr>
              <a:t>Target Audience</a:t>
            </a:r>
            <a:endParaRPr lang="en-US" sz="5400" dirty="0"/>
          </a:p>
        </p:txBody>
      </p:sp>
      <p:grpSp>
        <p:nvGrpSpPr>
          <p:cNvPr id="48" name="Group 47"/>
          <p:cNvGrpSpPr/>
          <p:nvPr/>
        </p:nvGrpSpPr>
        <p:grpSpPr>
          <a:xfrm>
            <a:off x="1393763" y="3675326"/>
            <a:ext cx="3227241" cy="4305532"/>
            <a:chOff x="1648347" y="2746839"/>
            <a:chExt cx="3227241" cy="4305532"/>
          </a:xfrm>
        </p:grpSpPr>
        <p:sp>
          <p:nvSpPr>
            <p:cNvPr id="12" name="TextBox 11"/>
            <p:cNvSpPr txBox="1"/>
            <p:nvPr/>
          </p:nvSpPr>
          <p:spPr>
            <a:xfrm>
              <a:off x="1951632" y="6590706"/>
              <a:ext cx="2620673" cy="461665"/>
            </a:xfrm>
            <a:prstGeom prst="rect">
              <a:avLst/>
            </a:prstGeom>
            <a:noFill/>
          </p:spPr>
          <p:txBody>
            <a:bodyPr wrap="square" rtlCol="0">
              <a:spAutoFit/>
            </a:bodyPr>
            <a:lstStyle/>
            <a:p>
              <a:pPr algn="ctr"/>
              <a:r>
                <a:rPr lang="en-US" sz="2400" b="1" dirty="0">
                  <a:solidFill>
                    <a:srgbClr val="404040"/>
                  </a:solidFill>
                  <a:latin typeface="Arial" panose="020B0604020202020204" pitchFamily="34" charset="0"/>
                  <a:cs typeface="Arial" panose="020B0604020202020204" pitchFamily="34" charset="0"/>
                </a:rPr>
                <a:t>Freshers</a:t>
              </a:r>
              <a:endParaRPr lang="en-IN" sz="2400" b="1" dirty="0">
                <a:solidFill>
                  <a:srgbClr val="404040"/>
                </a:solidFill>
                <a:latin typeface="Arial" panose="020B0604020202020204" pitchFamily="34" charset="0"/>
                <a:cs typeface="Arial" panose="020B0604020202020204" pitchFamily="34" charset="0"/>
              </a:endParaRPr>
            </a:p>
          </p:txBody>
        </p:sp>
        <p:pic>
          <p:nvPicPr>
            <p:cNvPr id="44" name="Picture 43" descr="A person in a circle&#10;&#10;Description automatically generated"/>
            <p:cNvPicPr>
              <a:picLocks noChangeAspect="1"/>
            </p:cNvPicPr>
            <p:nvPr/>
          </p:nvPicPr>
          <p:blipFill>
            <a:blip r:embed="rId1">
              <a:extLst>
                <a:ext uri="{BEBA8EAE-BF5A-486C-A8C5-ECC9F3942E4B}">
                  <a14:imgProps xmlns:a14="http://schemas.microsoft.com/office/drawing/2010/main">
                    <a14:imgLayer r:embed="rId2">
                      <a14:imgEffect>
                        <a14:saturation sat="33000"/>
                      </a14:imgEffect>
                    </a14:imgLayer>
                  </a14:imgProps>
                </a:ext>
              </a:extLst>
            </a:blip>
            <a:stretch>
              <a:fillRect/>
            </a:stretch>
          </p:blipFill>
          <p:spPr>
            <a:xfrm>
              <a:off x="1648347" y="2746839"/>
              <a:ext cx="3227241" cy="3227241"/>
            </a:xfrm>
            <a:prstGeom prst="rect">
              <a:avLst/>
            </a:prstGeom>
          </p:spPr>
        </p:pic>
      </p:grpSp>
      <p:grpSp>
        <p:nvGrpSpPr>
          <p:cNvPr id="49" name="Group 48"/>
          <p:cNvGrpSpPr/>
          <p:nvPr/>
        </p:nvGrpSpPr>
        <p:grpSpPr>
          <a:xfrm>
            <a:off x="5569345" y="3675326"/>
            <a:ext cx="3227241" cy="4520675"/>
            <a:chOff x="5731904" y="2746838"/>
            <a:chExt cx="3227241" cy="4319907"/>
          </a:xfrm>
        </p:grpSpPr>
        <p:sp>
          <p:nvSpPr>
            <p:cNvPr id="13" name="TextBox 12"/>
            <p:cNvSpPr txBox="1"/>
            <p:nvPr/>
          </p:nvSpPr>
          <p:spPr>
            <a:xfrm>
              <a:off x="6035189" y="6272654"/>
              <a:ext cx="2620673" cy="794091"/>
            </a:xfrm>
            <a:prstGeom prst="rect">
              <a:avLst/>
            </a:prstGeom>
            <a:noFill/>
          </p:spPr>
          <p:txBody>
            <a:bodyPr wrap="square" rtlCol="0">
              <a:spAutoFit/>
            </a:bodyPr>
            <a:lstStyle/>
            <a:p>
              <a:pPr algn="ctr"/>
              <a:r>
                <a:rPr lang="en-US" sz="2400" b="1" dirty="0">
                  <a:solidFill>
                    <a:srgbClr val="404040"/>
                  </a:solidFill>
                  <a:latin typeface="Arial" panose="020B0604020202020204" pitchFamily="34" charset="0"/>
                  <a:cs typeface="Arial" panose="020B0604020202020204" pitchFamily="34" charset="0"/>
                </a:rPr>
                <a:t>Web </a:t>
              </a:r>
              <a:endParaRPr lang="en-US" sz="2400" b="1" dirty="0">
                <a:solidFill>
                  <a:srgbClr val="404040"/>
                </a:solidFill>
                <a:latin typeface="Arial" panose="020B0604020202020204" pitchFamily="34" charset="0"/>
                <a:cs typeface="Arial" panose="020B0604020202020204" pitchFamily="34" charset="0"/>
              </a:endParaRPr>
            </a:p>
            <a:p>
              <a:pPr algn="ctr"/>
              <a:r>
                <a:rPr lang="en-US" sz="2400" b="1" dirty="0">
                  <a:solidFill>
                    <a:srgbClr val="404040"/>
                  </a:solidFill>
                  <a:latin typeface="Arial" panose="020B0604020202020204" pitchFamily="34" charset="0"/>
                  <a:cs typeface="Arial" panose="020B0604020202020204" pitchFamily="34" charset="0"/>
                </a:rPr>
                <a:t>Developers</a:t>
              </a:r>
              <a:endParaRPr lang="en-IN" sz="2400" b="1" dirty="0">
                <a:solidFill>
                  <a:srgbClr val="404040"/>
                </a:solidFill>
                <a:latin typeface="Arial" panose="020B0604020202020204" pitchFamily="34" charset="0"/>
                <a:cs typeface="Arial" panose="020B0604020202020204" pitchFamily="34" charset="0"/>
              </a:endParaRPr>
            </a:p>
          </p:txBody>
        </p:sp>
        <p:pic>
          <p:nvPicPr>
            <p:cNvPr id="45" name="Picture 44" descr="A person in a circle&#10;&#10;Description automatically generated"/>
            <p:cNvPicPr>
              <a:picLocks noChangeAspect="1"/>
            </p:cNvPicPr>
            <p:nvPr/>
          </p:nvPicPr>
          <p:blipFill>
            <a:blip r:embed="rId3">
              <a:extLst>
                <a:ext uri="{BEBA8EAE-BF5A-486C-A8C5-ECC9F3942E4B}">
                  <a14:imgProps xmlns:a14="http://schemas.microsoft.com/office/drawing/2010/main">
                    <a14:imgLayer r:embed="rId2">
                      <a14:imgEffect>
                        <a14:saturation sat="66000"/>
                      </a14:imgEffect>
                    </a14:imgLayer>
                  </a14:imgProps>
                </a:ext>
              </a:extLst>
            </a:blip>
            <a:stretch>
              <a:fillRect/>
            </a:stretch>
          </p:blipFill>
          <p:spPr>
            <a:xfrm>
              <a:off x="5731904" y="2746838"/>
              <a:ext cx="3227241" cy="3227241"/>
            </a:xfrm>
            <a:prstGeom prst="rect">
              <a:avLst/>
            </a:prstGeom>
          </p:spPr>
        </p:pic>
      </p:grpSp>
      <p:grpSp>
        <p:nvGrpSpPr>
          <p:cNvPr id="50" name="Group 49"/>
          <p:cNvGrpSpPr/>
          <p:nvPr/>
        </p:nvGrpSpPr>
        <p:grpSpPr>
          <a:xfrm>
            <a:off x="9455611" y="3675326"/>
            <a:ext cx="3227241" cy="4510661"/>
            <a:chOff x="9618171" y="2746834"/>
            <a:chExt cx="3227241" cy="4510661"/>
          </a:xfrm>
        </p:grpSpPr>
        <p:sp>
          <p:nvSpPr>
            <p:cNvPr id="14" name="TextBox 13"/>
            <p:cNvSpPr txBox="1"/>
            <p:nvPr/>
          </p:nvSpPr>
          <p:spPr>
            <a:xfrm>
              <a:off x="10118746" y="6426498"/>
              <a:ext cx="2620673" cy="830997"/>
            </a:xfrm>
            <a:prstGeom prst="rect">
              <a:avLst/>
            </a:prstGeom>
            <a:noFill/>
          </p:spPr>
          <p:txBody>
            <a:bodyPr wrap="square" rtlCol="0">
              <a:spAutoFit/>
            </a:bodyPr>
            <a:lstStyle/>
            <a:p>
              <a:pPr algn="ctr"/>
              <a:r>
                <a:rPr lang="en-US" sz="2400" b="1" dirty="0">
                  <a:solidFill>
                    <a:srgbClr val="404040"/>
                  </a:solidFill>
                  <a:latin typeface="Arial" panose="020B0604020202020204" pitchFamily="34" charset="0"/>
                  <a:cs typeface="Arial" panose="020B0604020202020204" pitchFamily="34" charset="0"/>
                </a:rPr>
                <a:t>Cloud </a:t>
              </a:r>
              <a:endParaRPr lang="en-US" sz="2400" b="1" dirty="0">
                <a:solidFill>
                  <a:srgbClr val="404040"/>
                </a:solidFill>
                <a:latin typeface="Arial" panose="020B0604020202020204" pitchFamily="34" charset="0"/>
                <a:cs typeface="Arial" panose="020B0604020202020204" pitchFamily="34" charset="0"/>
              </a:endParaRPr>
            </a:p>
            <a:p>
              <a:pPr algn="ctr"/>
              <a:r>
                <a:rPr lang="en-US" sz="2400" b="1" dirty="0">
                  <a:solidFill>
                    <a:srgbClr val="404040"/>
                  </a:solidFill>
                  <a:latin typeface="Arial" panose="020B0604020202020204" pitchFamily="34" charset="0"/>
                  <a:cs typeface="Arial" panose="020B0604020202020204" pitchFamily="34" charset="0"/>
                </a:rPr>
                <a:t>Engineers</a:t>
              </a:r>
              <a:endParaRPr lang="en-IN" sz="2400" b="1" dirty="0">
                <a:solidFill>
                  <a:srgbClr val="404040"/>
                </a:solidFill>
                <a:latin typeface="Arial" panose="020B0604020202020204" pitchFamily="34" charset="0"/>
                <a:cs typeface="Arial" panose="020B0604020202020204" pitchFamily="34" charset="0"/>
              </a:endParaRPr>
            </a:p>
          </p:txBody>
        </p:sp>
        <p:pic>
          <p:nvPicPr>
            <p:cNvPr id="46" name="Picture 45" descr="A person in a circle&#10;&#10;Description automatically generated"/>
            <p:cNvPicPr>
              <a:picLocks noChangeAspect="1"/>
            </p:cNvPicPr>
            <p:nvPr/>
          </p:nvPicPr>
          <p:blipFill>
            <a:blip r:embed="rId4">
              <a:duotone>
                <a:schemeClr val="accent5">
                  <a:shade val="45000"/>
                  <a:satMod val="135000"/>
                </a:schemeClr>
                <a:prstClr val="white"/>
              </a:duotone>
            </a:blip>
            <a:stretch>
              <a:fillRect/>
            </a:stretch>
          </p:blipFill>
          <p:spPr>
            <a:xfrm>
              <a:off x="9618171" y="2746834"/>
              <a:ext cx="3227241" cy="3227241"/>
            </a:xfrm>
            <a:prstGeom prst="rect">
              <a:avLst/>
            </a:prstGeom>
          </p:spPr>
        </p:pic>
      </p:grpSp>
      <p:grpSp>
        <p:nvGrpSpPr>
          <p:cNvPr id="51" name="Group 50"/>
          <p:cNvGrpSpPr/>
          <p:nvPr/>
        </p:nvGrpSpPr>
        <p:grpSpPr>
          <a:xfrm>
            <a:off x="13341877" y="3675326"/>
            <a:ext cx="3227241" cy="4475661"/>
            <a:chOff x="13442283" y="2746834"/>
            <a:chExt cx="3227241" cy="4475661"/>
          </a:xfrm>
        </p:grpSpPr>
        <p:sp>
          <p:nvSpPr>
            <p:cNvPr id="5" name="TextBox 4"/>
            <p:cNvSpPr txBox="1"/>
            <p:nvPr/>
          </p:nvSpPr>
          <p:spPr>
            <a:xfrm>
              <a:off x="13715695" y="6391498"/>
              <a:ext cx="2620673" cy="830997"/>
            </a:xfrm>
            <a:prstGeom prst="rect">
              <a:avLst/>
            </a:prstGeom>
            <a:noFill/>
          </p:spPr>
          <p:txBody>
            <a:bodyPr wrap="square" rtlCol="0">
              <a:spAutoFit/>
            </a:bodyPr>
            <a:lstStyle/>
            <a:p>
              <a:pPr algn="ctr"/>
              <a:r>
                <a:rPr lang="en-US" sz="2400" b="1" dirty="0">
                  <a:solidFill>
                    <a:srgbClr val="404040"/>
                  </a:solidFill>
                  <a:latin typeface="Arial" panose="020B0604020202020204" pitchFamily="34" charset="0"/>
                  <a:cs typeface="Arial" panose="020B0604020202020204" pitchFamily="34" charset="0"/>
                </a:rPr>
                <a:t>Data Engineers and Scientists</a:t>
              </a:r>
              <a:endParaRPr lang="en-US" sz="2400" b="1" dirty="0">
                <a:solidFill>
                  <a:srgbClr val="404040"/>
                </a:solidFill>
                <a:latin typeface="Arial" panose="020B0604020202020204" pitchFamily="34" charset="0"/>
                <a:cs typeface="Arial" panose="020B0604020202020204" pitchFamily="34" charset="0"/>
              </a:endParaRPr>
            </a:p>
          </p:txBody>
        </p:sp>
        <p:pic>
          <p:nvPicPr>
            <p:cNvPr id="47" name="Picture 46" descr="A person in a circle&#10;&#10;Description automatically generated"/>
            <p:cNvPicPr>
              <a:picLocks noChangeAspect="1"/>
            </p:cNvPicPr>
            <p:nvPr/>
          </p:nvPicPr>
          <p:blipFill>
            <a:blip r:embed="rId4">
              <a:duotone>
                <a:schemeClr val="accent2">
                  <a:shade val="45000"/>
                  <a:satMod val="135000"/>
                </a:schemeClr>
                <a:prstClr val="white"/>
              </a:duotone>
            </a:blip>
            <a:stretch>
              <a:fillRect/>
            </a:stretch>
          </p:blipFill>
          <p:spPr>
            <a:xfrm>
              <a:off x="13442283" y="2746834"/>
              <a:ext cx="3227241" cy="3227241"/>
            </a:xfrm>
            <a:prstGeom prst="rect">
              <a:avLst/>
            </a:prstGeom>
          </p:spPr>
        </p:pic>
      </p:grpSp>
      <p:sp>
        <p:nvSpPr>
          <p:cNvPr id="3" name="Rectangle: Rounded Corners 2"/>
          <p:cNvSpPr/>
          <p:nvPr/>
        </p:nvSpPr>
        <p:spPr bwMode="auto">
          <a:xfrm>
            <a:off x="4119548" y="1962179"/>
            <a:ext cx="10407539" cy="878983"/>
          </a:xfrm>
          <a:prstGeom prst="roundRect">
            <a:avLst/>
          </a:prstGeom>
          <a:solidFill>
            <a:schemeClr val="accent4">
              <a:lumMod val="20000"/>
              <a:lumOff val="80000"/>
            </a:schemeClr>
          </a:solidFill>
          <a:ln w="12700" cap="flat" cmpd="sng" algn="ctr">
            <a:solidFill>
              <a:schemeClr val="accent1"/>
            </a:solidFill>
            <a:prstDash val="solid"/>
            <a:round/>
            <a:headEnd type="none" w="sm" len="sm"/>
            <a:tailEnd type="none" w="sm" len="sm"/>
          </a:ln>
          <a:effectLst>
            <a:outerShdw blurRad="50800" dist="38100" dir="5400000" algn="t" rotWithShape="0">
              <a:prstClr val="black">
                <a:alpha val="40000"/>
              </a:prstClr>
            </a:outerShdw>
          </a:effectLst>
        </p:spPr>
        <p:txBody>
          <a:bodyPr vert="horz" wrap="square" lIns="182880" tIns="91440" rIns="182880" bIns="91440" numCol="1" rtlCol="0" anchor="ctr" anchorCtr="0" compatLnSpc="1"/>
          <a:lstStyle/>
          <a:p>
            <a:pPr lvl="0" algn="ctr" fontAlgn="base">
              <a:lnSpc>
                <a:spcPct val="150000"/>
              </a:lnSpc>
              <a:spcBef>
                <a:spcPct val="20000"/>
              </a:spcBef>
              <a:spcAft>
                <a:spcPct val="0"/>
              </a:spcAft>
              <a:buClr>
                <a:srgbClr val="FF0000"/>
              </a:buClr>
              <a:defRPr/>
            </a:pPr>
            <a:r>
              <a:rPr lang="en-US" sz="2400" dirty="0">
                <a:solidFill>
                  <a:srgbClr val="414141"/>
                </a:solidFill>
                <a:latin typeface="Arial" panose="020B0604020202020204" pitchFamily="34" charset="0"/>
                <a:cs typeface="Arial" panose="020B0604020202020204" pitchFamily="34" charset="0"/>
              </a:rPr>
              <a:t>This course is tailored for the following audience segment</a:t>
            </a:r>
            <a:endParaRPr lang="en-IN" sz="2400" dirty="0">
              <a:solidFill>
                <a:srgbClr val="414141"/>
              </a:solidFill>
              <a:latin typeface="Arial" panose="020B0604020202020204" pitchFamily="34" charset="0"/>
              <a:cs typeface="Arial" panose="020B0604020202020204"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PlaceHolder 1"/>
          <p:cNvSpPr>
            <a:spLocks noGrp="1"/>
          </p:cNvSpPr>
          <p:nvPr>
            <p:ph type="title"/>
          </p:nvPr>
        </p:nvSpPr>
        <p:spPr>
          <a:xfrm>
            <a:off x="607320" y="352800"/>
            <a:ext cx="17073360" cy="1079640"/>
          </a:xfrm>
          <a:prstGeom prst="rect">
            <a:avLst/>
          </a:prstGeom>
          <a:gradFill rotWithShape="0">
            <a:gsLst>
              <a:gs pos="97000">
                <a:srgbClr val="FFFFFF">
                  <a:alpha val="50196"/>
                </a:srgbClr>
              </a:gs>
              <a:gs pos="100000">
                <a:srgbClr val="D8D8D8"/>
              </a:gs>
            </a:gsLst>
            <a:lin ang="10800000"/>
          </a:gradFill>
          <a:ln w="0">
            <a:noFill/>
          </a:ln>
        </p:spPr>
        <p:txBody>
          <a:bodyPr anchor="ctr">
            <a:normAutofit/>
          </a:bodyPr>
          <a:lstStyle/>
          <a:p>
            <a:pPr indent="0">
              <a:lnSpc>
                <a:spcPct val="90000"/>
              </a:lnSpc>
              <a:buNone/>
              <a:tabLst>
                <a:tab pos="0" algn="l"/>
              </a:tabLst>
            </a:pPr>
            <a:r>
              <a:rPr lang="en-US" sz="5400" b="0" strike="noStrike" spc="-1" dirty="0">
                <a:solidFill>
                  <a:srgbClr val="1155CC"/>
                </a:solidFill>
                <a:latin typeface="Arial" panose="020B0604020202020204"/>
                <a:ea typeface="Arial" panose="020B0604020202020204"/>
              </a:rPr>
              <a:t>Career Path for Golang</a:t>
            </a:r>
            <a:endParaRPr lang="en-US" sz="5400" b="0" strike="noStrike" spc="-1" dirty="0">
              <a:solidFill>
                <a:srgbClr val="000000"/>
              </a:solidFill>
              <a:latin typeface="Arial" panose="020B0604020202020204"/>
            </a:endParaRPr>
          </a:p>
        </p:txBody>
      </p:sp>
      <p:sp>
        <p:nvSpPr>
          <p:cNvPr id="295" name="Google Shape;369;p10"/>
          <p:cNvSpPr/>
          <p:nvPr/>
        </p:nvSpPr>
        <p:spPr>
          <a:xfrm>
            <a:off x="13412520" y="5998947"/>
            <a:ext cx="954000" cy="659520"/>
          </a:xfrm>
          <a:prstGeom prst="ellipse">
            <a:avLst/>
          </a:prstGeom>
          <a:solidFill>
            <a:schemeClr val="lt1"/>
          </a:solidFill>
          <a:ln w="12700">
            <a:solidFill>
              <a:srgbClr val="FFFFFF"/>
            </a:solidFill>
            <a:miter/>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rgbClr val="000000"/>
              </a:solidFill>
              <a:latin typeface="Arial" panose="020B0604020202020204"/>
            </a:endParaRPr>
          </a:p>
        </p:txBody>
      </p:sp>
      <p:pic>
        <p:nvPicPr>
          <p:cNvPr id="296" name="Google Shape;370;p10"/>
          <p:cNvPicPr/>
          <p:nvPr/>
        </p:nvPicPr>
        <p:blipFill>
          <a:blip r:embed="rId1"/>
          <a:srcRect l="11514" t="5684" r="10971" b="11251"/>
          <a:stretch>
            <a:fillRect/>
          </a:stretch>
        </p:blipFill>
        <p:spPr>
          <a:xfrm>
            <a:off x="1391760" y="4223427"/>
            <a:ext cx="3612960" cy="3486960"/>
          </a:xfrm>
          <a:prstGeom prst="rect">
            <a:avLst/>
          </a:prstGeom>
          <a:ln w="0">
            <a:noFill/>
          </a:ln>
        </p:spPr>
      </p:pic>
      <p:sp>
        <p:nvSpPr>
          <p:cNvPr id="297" name="Google Shape;371;p10"/>
          <p:cNvSpPr/>
          <p:nvPr/>
        </p:nvSpPr>
        <p:spPr>
          <a:xfrm>
            <a:off x="4509720" y="6633267"/>
            <a:ext cx="11225880" cy="2148480"/>
          </a:xfrm>
          <a:prstGeom prst="rect">
            <a:avLst/>
          </a:prstGeom>
          <a:solidFill>
            <a:srgbClr val="DBDBDB"/>
          </a:solid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tabLst>
                <a:tab pos="0" algn="l"/>
              </a:tabLst>
            </a:pPr>
            <a:endParaRPr lang="en-US" sz="2400" b="1" strike="noStrike" spc="-1" dirty="0">
              <a:solidFill>
                <a:srgbClr val="757070"/>
              </a:solidFill>
              <a:latin typeface="Arial" panose="020B0604020202020204"/>
              <a:ea typeface="Arial" panose="020B0604020202020204"/>
            </a:endParaRPr>
          </a:p>
          <a:p>
            <a:pPr>
              <a:lnSpc>
                <a:spcPct val="100000"/>
              </a:lnSpc>
              <a:tabLst>
                <a:tab pos="0" algn="l"/>
              </a:tabLst>
            </a:pPr>
            <a:endParaRPr lang="en-US" sz="2400" b="1" strike="noStrike" spc="-1" dirty="0">
              <a:solidFill>
                <a:srgbClr val="757070"/>
              </a:solidFill>
              <a:latin typeface="Arial" panose="020B0604020202020204"/>
              <a:ea typeface="Arial" panose="020B0604020202020204"/>
            </a:endParaRPr>
          </a:p>
          <a:p>
            <a:pPr>
              <a:lnSpc>
                <a:spcPct val="100000"/>
              </a:lnSpc>
              <a:tabLst>
                <a:tab pos="0" algn="l"/>
              </a:tabLst>
            </a:pPr>
            <a:r>
              <a:rPr lang="en-US" sz="2400" b="1" strike="noStrike" spc="-1" dirty="0">
                <a:solidFill>
                  <a:srgbClr val="757070"/>
                </a:solidFill>
                <a:latin typeface="Arial" panose="020B0604020202020204"/>
                <a:ea typeface="Arial" panose="020B0604020202020204"/>
              </a:rPr>
              <a:t>Junior Go Developer </a:t>
            </a:r>
            <a:endParaRPr lang="en-US" sz="2400" b="0" strike="noStrike" spc="-1" dirty="0">
              <a:solidFill>
                <a:srgbClr val="000000"/>
              </a:solidFill>
              <a:latin typeface="Arial" panose="020B0604020202020204"/>
            </a:endParaRPr>
          </a:p>
          <a:p>
            <a:pPr>
              <a:lnSpc>
                <a:spcPct val="100000"/>
              </a:lnSpc>
              <a:tabLst>
                <a:tab pos="0" algn="l"/>
              </a:tabLst>
            </a:pPr>
            <a:r>
              <a:rPr lang="en-US" sz="2400" b="1" strike="noStrike" spc="-1" dirty="0">
                <a:solidFill>
                  <a:srgbClr val="757070"/>
                </a:solidFill>
                <a:latin typeface="Arial" panose="020B0604020202020204"/>
                <a:ea typeface="Arial" panose="020B0604020202020204"/>
              </a:rPr>
              <a:t> 		      	     </a:t>
            </a:r>
            <a:endParaRPr lang="en-US" sz="2400" b="0" strike="noStrike" spc="-1" dirty="0">
              <a:solidFill>
                <a:srgbClr val="000000"/>
              </a:solidFill>
              <a:latin typeface="Arial" panose="020B0604020202020204"/>
            </a:endParaRPr>
          </a:p>
          <a:p>
            <a:pPr marL="2743200" indent="457200">
              <a:lnSpc>
                <a:spcPct val="100000"/>
              </a:lnSpc>
              <a:tabLst>
                <a:tab pos="0" algn="l"/>
              </a:tabLst>
            </a:pPr>
            <a:r>
              <a:rPr lang="en-US" sz="2400" b="1" strike="noStrike" spc="-1" dirty="0">
                <a:solidFill>
                  <a:srgbClr val="757070"/>
                </a:solidFill>
                <a:latin typeface="Arial" panose="020B0604020202020204"/>
                <a:ea typeface="Arial" panose="020B0604020202020204"/>
              </a:rPr>
              <a:t>                </a:t>
            </a:r>
            <a:endParaRPr lang="en-US" sz="2400" b="0" strike="noStrike" spc="-1" dirty="0">
              <a:solidFill>
                <a:srgbClr val="000000"/>
              </a:solidFill>
              <a:latin typeface="Arial" panose="020B0604020202020204"/>
            </a:endParaRPr>
          </a:p>
          <a:p>
            <a:pPr marL="3657600" indent="457200">
              <a:lnSpc>
                <a:spcPct val="100000"/>
              </a:lnSpc>
              <a:tabLst>
                <a:tab pos="0" algn="l"/>
              </a:tabLst>
            </a:pPr>
            <a:r>
              <a:rPr lang="en-US" sz="2400" b="1" strike="noStrike" spc="-1" dirty="0">
                <a:solidFill>
                  <a:srgbClr val="757070"/>
                </a:solidFill>
                <a:latin typeface="Arial" panose="020B0604020202020204"/>
                <a:ea typeface="Arial" panose="020B0604020202020204"/>
              </a:rPr>
              <a:t>               </a:t>
            </a:r>
            <a:endParaRPr lang="en-US" sz="2400" b="0" strike="noStrike" spc="-1" dirty="0">
              <a:solidFill>
                <a:srgbClr val="000000"/>
              </a:solidFill>
              <a:latin typeface="Arial" panose="020B0604020202020204"/>
            </a:endParaRPr>
          </a:p>
          <a:p>
            <a:pPr marL="3657600" indent="457200">
              <a:lnSpc>
                <a:spcPct val="100000"/>
              </a:lnSpc>
              <a:tabLst>
                <a:tab pos="0" algn="l"/>
              </a:tabLst>
            </a:pPr>
            <a:r>
              <a:rPr lang="en-US" sz="2400" b="1" strike="noStrike" spc="-1" dirty="0">
                <a:solidFill>
                  <a:srgbClr val="757070"/>
                </a:solidFill>
                <a:latin typeface="Arial" panose="020B0604020202020204"/>
                <a:ea typeface="Arial" panose="020B0604020202020204"/>
              </a:rPr>
              <a:t>                                             </a:t>
            </a:r>
            <a:endParaRPr lang="en-US" sz="2400" b="0" strike="noStrike" spc="-1" dirty="0">
              <a:solidFill>
                <a:srgbClr val="000000"/>
              </a:solidFill>
              <a:latin typeface="Arial" panose="020B0604020202020204"/>
            </a:endParaRPr>
          </a:p>
        </p:txBody>
      </p:sp>
      <p:sp>
        <p:nvSpPr>
          <p:cNvPr id="2" name="Arrow: Right 1"/>
          <p:cNvSpPr/>
          <p:nvPr/>
        </p:nvSpPr>
        <p:spPr>
          <a:xfrm>
            <a:off x="7841190" y="7431402"/>
            <a:ext cx="914400" cy="3450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Arrow: Right 2"/>
          <p:cNvSpPr/>
          <p:nvPr/>
        </p:nvSpPr>
        <p:spPr>
          <a:xfrm>
            <a:off x="11444090" y="7397626"/>
            <a:ext cx="914400" cy="3450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Google Shape;315;p6"/>
          <p:cNvSpPr/>
          <p:nvPr/>
        </p:nvSpPr>
        <p:spPr>
          <a:xfrm>
            <a:off x="1256689" y="2369112"/>
            <a:ext cx="15173013" cy="1473167"/>
          </a:xfrm>
          <a:prstGeom prst="roundRect">
            <a:avLst>
              <a:gd name="adj" fmla="val 19465"/>
            </a:avLst>
          </a:prstGeom>
          <a:solidFill>
            <a:srgbClr val="E1EFD8"/>
          </a:solidFill>
          <a:ln w="38100">
            <a:solidFill>
              <a:srgbClr val="FFFFFF"/>
            </a:solidFill>
            <a:miter/>
          </a:ln>
        </p:spPr>
        <p:style>
          <a:lnRef idx="0">
            <a:scrgbClr r="0" g="0" b="0"/>
          </a:lnRef>
          <a:fillRef idx="0">
            <a:scrgbClr r="0" g="0" b="0"/>
          </a:fillRef>
          <a:effectRef idx="0">
            <a:scrgbClr r="0" g="0" b="0"/>
          </a:effectRef>
          <a:fontRef idx="minor"/>
        </p:style>
        <p:txBody>
          <a:bodyPr anchor="ctr">
            <a:noAutofit/>
          </a:bodyPr>
          <a:lstStyle/>
          <a:p>
            <a:pPr>
              <a:lnSpc>
                <a:spcPct val="150000"/>
              </a:lnSpc>
              <a:tabLst>
                <a:tab pos="0" algn="l"/>
              </a:tabLst>
            </a:pPr>
            <a:r>
              <a:rPr lang="en-US" sz="2400" spc="-1" dirty="0">
                <a:solidFill>
                  <a:srgbClr val="414141"/>
                </a:solidFill>
                <a:latin typeface="Arial" panose="020B0604020202020204"/>
                <a:ea typeface="Arial" panose="020B0604020202020204"/>
              </a:rPr>
              <a:t>C</a:t>
            </a:r>
            <a:r>
              <a:rPr lang="en-US" sz="2400" b="0" strike="noStrike" spc="-1" dirty="0">
                <a:solidFill>
                  <a:srgbClr val="414141"/>
                </a:solidFill>
                <a:latin typeface="Arial" panose="020B0604020202020204"/>
                <a:ea typeface="Arial" panose="020B0604020202020204"/>
              </a:rPr>
              <a:t>areer path </a:t>
            </a:r>
            <a:r>
              <a:rPr lang="en-US" sz="2400" spc="-1" dirty="0">
                <a:solidFill>
                  <a:srgbClr val="414141"/>
                </a:solidFill>
                <a:latin typeface="Arial" panose="020B0604020202020204"/>
                <a:ea typeface="Arial" panose="020B0604020202020204"/>
              </a:rPr>
              <a:t>for Go</a:t>
            </a:r>
            <a:r>
              <a:rPr lang="en-US" sz="2400" b="0" strike="noStrike" spc="-1" dirty="0">
                <a:solidFill>
                  <a:srgbClr val="414141"/>
                </a:solidFill>
                <a:latin typeface="Arial" panose="020B0604020202020204"/>
                <a:ea typeface="Arial" panose="020B0604020202020204"/>
              </a:rPr>
              <a:t> can be highly rewarding, as Go is a fast-growing programming language known for its efficiency and simplicity.</a:t>
            </a:r>
            <a:endParaRPr lang="en-US" sz="2400" b="0" strike="noStrike" spc="-1" dirty="0">
              <a:solidFill>
                <a:srgbClr val="000000"/>
              </a:solidFill>
              <a:latin typeface="Arial" panose="020B0604020202020204"/>
            </a:endParaRPr>
          </a:p>
        </p:txBody>
      </p:sp>
      <p:sp>
        <p:nvSpPr>
          <p:cNvPr id="5" name="Text Box 4"/>
          <p:cNvSpPr txBox="1"/>
          <p:nvPr/>
        </p:nvSpPr>
        <p:spPr>
          <a:xfrm>
            <a:off x="9008110" y="7397750"/>
            <a:ext cx="2426335" cy="460375"/>
          </a:xfrm>
          <a:prstGeom prst="rect">
            <a:avLst/>
          </a:prstGeom>
          <a:noFill/>
        </p:spPr>
        <p:txBody>
          <a:bodyPr wrap="square" rtlCol="0">
            <a:spAutoFit/>
          </a:bodyPr>
          <a:p>
            <a:r>
              <a:rPr lang="en-US" sz="2400" b="1" spc="-1" dirty="0">
                <a:solidFill>
                  <a:srgbClr val="757070"/>
                </a:solidFill>
                <a:latin typeface="Arial" panose="020B0604020202020204"/>
                <a:ea typeface="Arial" panose="020B0604020202020204"/>
                <a:sym typeface="+mn-ea"/>
              </a:rPr>
              <a:t>Go Tech Lead</a:t>
            </a:r>
            <a:endParaRPr lang="en-US" sz="2400" b="1"/>
          </a:p>
        </p:txBody>
      </p:sp>
      <p:sp>
        <p:nvSpPr>
          <p:cNvPr id="7" name="Text Box 6"/>
          <p:cNvSpPr txBox="1"/>
          <p:nvPr/>
        </p:nvSpPr>
        <p:spPr>
          <a:xfrm>
            <a:off x="12676505" y="7397750"/>
            <a:ext cx="2426335" cy="460375"/>
          </a:xfrm>
          <a:prstGeom prst="rect">
            <a:avLst/>
          </a:prstGeom>
          <a:noFill/>
        </p:spPr>
        <p:txBody>
          <a:bodyPr wrap="square" rtlCol="0">
            <a:spAutoFit/>
          </a:bodyPr>
          <a:p>
            <a:r>
              <a:rPr lang="en-US" sz="2400" b="1" spc="-1" dirty="0">
                <a:solidFill>
                  <a:srgbClr val="757070"/>
                </a:solidFill>
                <a:latin typeface="Arial" panose="020B0604020202020204"/>
                <a:ea typeface="Arial" panose="020B0604020202020204"/>
                <a:sym typeface="+mn-ea"/>
              </a:rPr>
              <a:t>Go Architect</a:t>
            </a:r>
            <a:endParaRPr lang="en-US" sz="2400" b="1"/>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8" name="Google Shape;376;p11"/>
          <p:cNvGrpSpPr/>
          <p:nvPr/>
        </p:nvGrpSpPr>
        <p:grpSpPr>
          <a:xfrm>
            <a:off x="2639880" y="1083600"/>
            <a:ext cx="13206240" cy="8120880"/>
            <a:chOff x="2639880" y="1083600"/>
            <a:chExt cx="13206240" cy="8120880"/>
          </a:xfrm>
        </p:grpSpPr>
        <p:sp>
          <p:nvSpPr>
            <p:cNvPr id="299" name="Google Shape;377;p11"/>
            <p:cNvSpPr/>
            <p:nvPr/>
          </p:nvSpPr>
          <p:spPr>
            <a:xfrm>
              <a:off x="6810480" y="1083600"/>
              <a:ext cx="9035640" cy="4801006"/>
            </a:xfrm>
            <a:prstGeom prst="wedgeEllipseCallout">
              <a:avLst>
                <a:gd name="adj1" fmla="val -76048"/>
                <a:gd name="adj2" fmla="val 13901"/>
              </a:avLst>
            </a:prstGeom>
            <a:solidFill>
              <a:schemeClr val="lt1"/>
            </a:solidFill>
            <a:ln w="12700">
              <a:solidFill>
                <a:srgbClr val="4472C4"/>
              </a:solidFill>
              <a:round/>
            </a:ln>
            <a:effectLst>
              <a:outerShdw blurRad="50760" dist="38160" dir="5400000" algn="t" rotWithShape="0">
                <a:srgbClr val="000000">
                  <a:alpha val="40000"/>
                </a:srgbClr>
              </a:outerShdw>
            </a:effectLst>
          </p:spPr>
          <p:style>
            <a:lnRef idx="0">
              <a:scrgbClr r="0" g="0" b="0"/>
            </a:lnRef>
            <a:fillRef idx="0">
              <a:scrgbClr r="0" g="0" b="0"/>
            </a:fillRef>
            <a:effectRef idx="0">
              <a:scrgbClr r="0" g="0" b="0"/>
            </a:effectRef>
            <a:fontRef idx="minor"/>
          </p:style>
          <p:txBody>
            <a:bodyPr lIns="182880" tIns="91440" rIns="182880" bIns="91440" anchor="ctr">
              <a:noAutofit/>
            </a:bodyPr>
            <a:lstStyle/>
            <a:p>
              <a:pPr algn="ctr">
                <a:lnSpc>
                  <a:spcPct val="150000"/>
                </a:lnSpc>
                <a:tabLst>
                  <a:tab pos="0" algn="l"/>
                </a:tabLst>
              </a:pPr>
              <a:endParaRPr lang="en-US" sz="2400" b="0" strike="noStrike" spc="-1" dirty="0">
                <a:solidFill>
                  <a:srgbClr val="414141"/>
                </a:solidFill>
                <a:latin typeface="Arial" panose="020B0604020202020204"/>
                <a:ea typeface="Arial" panose="020B0604020202020204"/>
              </a:endParaRPr>
            </a:p>
            <a:p>
              <a:pPr algn="ctr">
                <a:lnSpc>
                  <a:spcPct val="150000"/>
                </a:lnSpc>
                <a:tabLst>
                  <a:tab pos="0" algn="l"/>
                </a:tabLst>
              </a:pPr>
              <a:r>
                <a:rPr lang="en-US" sz="2400" b="0" strike="noStrike" spc="-1" dirty="0">
                  <a:solidFill>
                    <a:srgbClr val="414141"/>
                  </a:solidFill>
                  <a:latin typeface="Arial" panose="020B0604020202020204"/>
                  <a:ea typeface="Arial" panose="020B0604020202020204"/>
                </a:rPr>
                <a:t>Dive into the world of </a:t>
              </a:r>
              <a:r>
                <a:rPr lang="en-US" sz="2400" b="1" strike="noStrike" spc="-1" dirty="0">
                  <a:solidFill>
                    <a:srgbClr val="414141"/>
                  </a:solidFill>
                  <a:latin typeface="Arial" panose="020B0604020202020204"/>
                  <a:ea typeface="Arial" panose="020B0604020202020204"/>
                </a:rPr>
                <a:t>Programming with Golang</a:t>
              </a:r>
              <a:r>
                <a:rPr lang="en-US" sz="2400" b="0" strike="noStrike" spc="-1" dirty="0">
                  <a:solidFill>
                    <a:srgbClr val="414141"/>
                  </a:solidFill>
                  <a:latin typeface="Arial" panose="020B0604020202020204"/>
                  <a:ea typeface="Arial" panose="020B0604020202020204"/>
                </a:rPr>
                <a:t>, a compiled language that produces fast and efficient code. It is designed to be lightweight and provides high-performance execution, making it suitable for a wide range of applications.</a:t>
              </a:r>
              <a:endParaRPr lang="en-US" sz="2400" b="0" strike="noStrike" spc="-1" dirty="0">
                <a:solidFill>
                  <a:srgbClr val="000000"/>
                </a:solidFill>
                <a:latin typeface="Arial" panose="020B0604020202020204"/>
              </a:endParaRPr>
            </a:p>
            <a:p>
              <a:pPr algn="ctr">
                <a:lnSpc>
                  <a:spcPct val="150000"/>
                </a:lnSpc>
                <a:spcBef>
                  <a:spcPts val="480"/>
                </a:spcBef>
                <a:tabLst>
                  <a:tab pos="0" algn="l"/>
                </a:tabLst>
              </a:pPr>
              <a:r>
                <a:rPr lang="en-US" sz="2400" b="1" strike="noStrike" spc="-1" dirty="0">
                  <a:solidFill>
                    <a:srgbClr val="414141"/>
                  </a:solidFill>
                  <a:latin typeface="Arial" panose="020B0604020202020204"/>
                  <a:ea typeface="Arial" panose="020B0604020202020204"/>
                </a:rPr>
                <a:t>Best of Luck!</a:t>
              </a:r>
              <a:endParaRPr lang="en-US" sz="2400" b="0" strike="noStrike" spc="-1" dirty="0">
                <a:solidFill>
                  <a:srgbClr val="000000"/>
                </a:solidFill>
                <a:latin typeface="Arial" panose="020B0604020202020204"/>
              </a:endParaRPr>
            </a:p>
          </p:txBody>
        </p:sp>
        <p:pic>
          <p:nvPicPr>
            <p:cNvPr id="300" name="Google Shape;378;p11" descr="A person in a suit&#10;&#10;Description automatically generated"/>
            <p:cNvPicPr/>
            <p:nvPr/>
          </p:nvPicPr>
          <p:blipFill>
            <a:blip r:embed="rId1"/>
            <a:stretch>
              <a:fillRect/>
            </a:stretch>
          </p:blipFill>
          <p:spPr>
            <a:xfrm>
              <a:off x="2639880" y="3192840"/>
              <a:ext cx="3318480" cy="6011640"/>
            </a:xfrm>
            <a:prstGeom prst="rect">
              <a:avLst/>
            </a:prstGeom>
            <a:ln w="0">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2079</Words>
  <Application>WPS Presentation</Application>
  <PresentationFormat>Custom</PresentationFormat>
  <Paragraphs>103</Paragraphs>
  <Slides>9</Slides>
  <Notes>4</Notes>
  <HiddenSlides>0</HiddenSlides>
  <MMClips>0</MMClips>
  <ScaleCrop>false</ScaleCrop>
  <HeadingPairs>
    <vt:vector size="6" baseType="variant">
      <vt:variant>
        <vt:lpstr>已用的字体</vt:lpstr>
      </vt:variant>
      <vt:variant>
        <vt:i4>11</vt:i4>
      </vt:variant>
      <vt:variant>
        <vt:lpstr>主题</vt:lpstr>
      </vt:variant>
      <vt:variant>
        <vt:i4>4</vt:i4>
      </vt:variant>
      <vt:variant>
        <vt:lpstr>幻灯片标题</vt:lpstr>
      </vt:variant>
      <vt:variant>
        <vt:i4>9</vt:i4>
      </vt:variant>
    </vt:vector>
  </HeadingPairs>
  <TitlesOfParts>
    <vt:vector size="24" baseType="lpstr">
      <vt:lpstr>Arial</vt:lpstr>
      <vt:lpstr>SimSun</vt:lpstr>
      <vt:lpstr>Wingdings</vt:lpstr>
      <vt:lpstr>Arial</vt:lpstr>
      <vt:lpstr>Symbol</vt:lpstr>
      <vt:lpstr>Times New Roman</vt:lpstr>
      <vt:lpstr>Calibri</vt:lpstr>
      <vt:lpstr>Microsoft YaHei</vt:lpstr>
      <vt:lpstr>Arial Unicode MS</vt:lpstr>
      <vt:lpstr>DejaVu Sans</vt:lpstr>
      <vt:lpstr>Calibri</vt:lpstr>
      <vt:lpstr>Office Theme</vt:lpstr>
      <vt:lpstr>Office Theme</vt:lpstr>
      <vt:lpstr>Office Theme</vt:lpstr>
      <vt:lpstr>Custom Design</vt:lpstr>
      <vt:lpstr>Programming with Golang</vt:lpstr>
      <vt:lpstr>Course Introduction</vt:lpstr>
      <vt:lpstr>Course Introduction</vt:lpstr>
      <vt:lpstr>Need for Programming with Golang</vt:lpstr>
      <vt:lpstr>Why Golang?</vt:lpstr>
      <vt:lpstr>Course Objectives</vt:lpstr>
      <vt:lpstr>Target Audience</vt:lpstr>
      <vt:lpstr>Career Path for Golang</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Golang</dc:title>
  <dc:creator>Dhritiman Adhya</dc:creator>
  <cp:lastModifiedBy>Megha Garg</cp:lastModifiedBy>
  <cp:revision>12</cp:revision>
  <dcterms:created xsi:type="dcterms:W3CDTF">2023-08-03T08:03:00Z</dcterms:created>
  <dcterms:modified xsi:type="dcterms:W3CDTF">2023-10-28T05:17:09Z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C3722B8C790B4419ACC674D09CF516B3_12</vt:lpwstr>
  </property>
  <property fmtid="{D5CDD505-2E9C-101B-9397-08002B2CF9AE}" pid="3" name="KSOProductBuildVer">
    <vt:lpwstr>1033-12.2.0.13266</vt:lpwstr>
  </property>
</Properties>
</file>