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1"/>
    <p:sldMasterId id="2147483720" r:id="rId2"/>
  </p:sldMasterIdLst>
  <p:notesMasterIdLst>
    <p:notesMasterId r:id="rId74"/>
  </p:notesMasterIdLst>
  <p:sldIdLst>
    <p:sldId id="256"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Lst>
  <p:sldSz cx="9144000" cy="5143500" type="screen16x9"/>
  <p:notesSz cx="6858000" cy="9144000"/>
  <p:embeddedFontLst>
    <p:embeddedFont>
      <p:font typeface="Consolas" panose="020B0609020204030204" pitchFamily="49" charset="0"/>
      <p:regular r:id="rId75"/>
      <p:bold r:id="rId76"/>
      <p:italic r:id="rId77"/>
      <p:boldItalic r:id="rId78"/>
    </p:embeddedFont>
    <p:embeddedFont>
      <p:font typeface="Lato" panose="020F0502020204030203" pitchFamily="34" charset="0"/>
      <p:regular r:id="rId79"/>
      <p:bold r:id="rId80"/>
      <p:italic r:id="rId81"/>
      <p:boldItalic r:id="rId82"/>
    </p:embeddedFont>
    <p:embeddedFont>
      <p:font typeface="Lato Black" panose="020F0502020204030203" pitchFamily="34" charset="0"/>
      <p:bold r:id="rId83"/>
      <p:boldItalic r:id="rId84"/>
    </p:embeddedFont>
    <p:embeddedFont>
      <p:font typeface="Lato Hairline" panose="020B0604020202020204" charset="0"/>
      <p:regular r:id="rId85"/>
      <p:bold r:id="rId86"/>
      <p:italic r:id="rId87"/>
      <p:boldItalic r:id="rId88"/>
    </p:embeddedFont>
    <p:embeddedFont>
      <p:font typeface="Lato Light" panose="020F0502020204030203" pitchFamily="34" charset="0"/>
      <p:regular r:id="rId89"/>
      <p:bold r:id="rId90"/>
      <p:italic r:id="rId91"/>
      <p:boldItalic r:id="rId92"/>
    </p:embeddedFont>
    <p:embeddedFont>
      <p:font typeface="Roboto" panose="02000000000000000000" pitchFamily="2"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FF2D9-0480-4A36-92D1-06738338662F}" v="1" dt="2023-03-20T03:16:00.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0.fntdata"/><Relationship Id="rId89" Type="http://schemas.openxmlformats.org/officeDocument/2006/relationships/font" Target="fonts/font15.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notesMaster" Target="notesMasters/notesMaster1.xml"/><Relationship Id="rId79" Type="http://schemas.openxmlformats.org/officeDocument/2006/relationships/font" Target="fonts/font5.fntdata"/><Relationship Id="rId102" Type="http://schemas.microsoft.com/office/2015/10/relationships/revisionInfo" Target="revisionInfo.xml"/><Relationship Id="rId5" Type="http://schemas.openxmlformats.org/officeDocument/2006/relationships/slide" Target="slides/slide3.xml"/><Relationship Id="rId90" Type="http://schemas.openxmlformats.org/officeDocument/2006/relationships/font" Target="fonts/font16.fntdata"/><Relationship Id="rId95" Type="http://schemas.openxmlformats.org/officeDocument/2006/relationships/font" Target="fonts/font21.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font" Target="fonts/font6.fntdata"/><Relationship Id="rId85" Type="http://schemas.openxmlformats.org/officeDocument/2006/relationships/font" Target="fonts/font11.fntdata"/><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font" Target="fonts/font17.fntdata"/><Relationship Id="rId96"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font" Target="fonts/font20.fntdata"/><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2.fntdata"/><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8.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3.fntdata"/><Relationship Id="rId61" Type="http://schemas.openxmlformats.org/officeDocument/2006/relationships/slide" Target="slides/slide59.xml"/><Relationship Id="rId82" Type="http://schemas.openxmlformats.org/officeDocument/2006/relationships/font" Target="fonts/font8.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3.fntdata"/><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9.fntdata"/><Relationship Id="rId98" Type="http://schemas.openxmlformats.org/officeDocument/2006/relationships/viewProps" Target="viewProps.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Das" userId="d489cff59414c824" providerId="LiveId" clId="{7D4FF2D9-0480-4A36-92D1-06738338662F}"/>
    <pc:docChg chg="custSel delSld modSld delMainMaster">
      <pc:chgData name="Akash Das" userId="d489cff59414c824" providerId="LiveId" clId="{7D4FF2D9-0480-4A36-92D1-06738338662F}" dt="2023-03-20T03:17:32.283" v="57" actId="47"/>
      <pc:docMkLst>
        <pc:docMk/>
      </pc:docMkLst>
      <pc:sldChg chg="addSp delSp modSp mod">
        <pc:chgData name="Akash Das" userId="d489cff59414c824" providerId="LiveId" clId="{7D4FF2D9-0480-4A36-92D1-06738338662F}" dt="2023-03-20T03:17:14.561" v="55" actId="1076"/>
        <pc:sldMkLst>
          <pc:docMk/>
          <pc:sldMk cId="0" sldId="256"/>
        </pc:sldMkLst>
        <pc:spChg chg="add mod">
          <ac:chgData name="Akash Das" userId="d489cff59414c824" providerId="LiveId" clId="{7D4FF2D9-0480-4A36-92D1-06738338662F}" dt="2023-03-20T03:17:14.561" v="55" actId="1076"/>
          <ac:spMkLst>
            <pc:docMk/>
            <pc:sldMk cId="0" sldId="256"/>
            <ac:spMk id="3" creationId="{E59C2FEE-CBE2-E5D0-D354-BB462B75F51E}"/>
          </ac:spMkLst>
        </pc:spChg>
        <pc:spChg chg="del">
          <ac:chgData name="Akash Das" userId="d489cff59414c824" providerId="LiveId" clId="{7D4FF2D9-0480-4A36-92D1-06738338662F}" dt="2023-03-20T03:16:55.468" v="43" actId="478"/>
          <ac:spMkLst>
            <pc:docMk/>
            <pc:sldMk cId="0" sldId="256"/>
            <ac:spMk id="321" creationId="{00000000-0000-0000-0000-000000000000}"/>
          </ac:spMkLst>
        </pc:spChg>
        <pc:picChg chg="del">
          <ac:chgData name="Akash Das" userId="d489cff59414c824" providerId="LiveId" clId="{7D4FF2D9-0480-4A36-92D1-06738338662F}" dt="2023-03-20T03:13:01.956" v="0" actId="478"/>
          <ac:picMkLst>
            <pc:docMk/>
            <pc:sldMk cId="0" sldId="256"/>
            <ac:picMk id="322" creationId="{00000000-0000-0000-0000-000000000000}"/>
          </ac:picMkLst>
        </pc:picChg>
      </pc:sldChg>
      <pc:sldChg chg="del">
        <pc:chgData name="Akash Das" userId="d489cff59414c824" providerId="LiveId" clId="{7D4FF2D9-0480-4A36-92D1-06738338662F}" dt="2023-03-20T03:13:14.495" v="1" actId="47"/>
        <pc:sldMkLst>
          <pc:docMk/>
          <pc:sldMk cId="0" sldId="257"/>
        </pc:sldMkLst>
      </pc:sldChg>
      <pc:sldChg chg="delSp mod">
        <pc:chgData name="Akash Das" userId="d489cff59414c824" providerId="LiveId" clId="{7D4FF2D9-0480-4A36-92D1-06738338662F}" dt="2023-03-20T03:13:23.476" v="5" actId="478"/>
        <pc:sldMkLst>
          <pc:docMk/>
          <pc:sldMk cId="0" sldId="258"/>
        </pc:sldMkLst>
        <pc:spChg chg="del">
          <ac:chgData name="Akash Das" userId="d489cff59414c824" providerId="LiveId" clId="{7D4FF2D9-0480-4A36-92D1-06738338662F}" dt="2023-03-20T03:13:20.408" v="3" actId="478"/>
          <ac:spMkLst>
            <pc:docMk/>
            <pc:sldMk cId="0" sldId="258"/>
            <ac:spMk id="337" creationId="{00000000-0000-0000-0000-000000000000}"/>
          </ac:spMkLst>
        </pc:spChg>
        <pc:spChg chg="del">
          <ac:chgData name="Akash Das" userId="d489cff59414c824" providerId="LiveId" clId="{7D4FF2D9-0480-4A36-92D1-06738338662F}" dt="2023-03-20T03:13:17.912" v="2" actId="478"/>
          <ac:spMkLst>
            <pc:docMk/>
            <pc:sldMk cId="0" sldId="258"/>
            <ac:spMk id="338" creationId="{00000000-0000-0000-0000-000000000000}"/>
          </ac:spMkLst>
        </pc:spChg>
        <pc:spChg chg="del">
          <ac:chgData name="Akash Das" userId="d489cff59414c824" providerId="LiveId" clId="{7D4FF2D9-0480-4A36-92D1-06738338662F}" dt="2023-03-20T03:13:22.238" v="4" actId="478"/>
          <ac:spMkLst>
            <pc:docMk/>
            <pc:sldMk cId="0" sldId="258"/>
            <ac:spMk id="339" creationId="{00000000-0000-0000-0000-000000000000}"/>
          </ac:spMkLst>
        </pc:spChg>
        <pc:spChg chg="del">
          <ac:chgData name="Akash Das" userId="d489cff59414c824" providerId="LiveId" clId="{7D4FF2D9-0480-4A36-92D1-06738338662F}" dt="2023-03-20T03:13:23.476" v="5" actId="478"/>
          <ac:spMkLst>
            <pc:docMk/>
            <pc:sldMk cId="0" sldId="258"/>
            <ac:spMk id="340" creationId="{00000000-0000-0000-0000-000000000000}"/>
          </ac:spMkLst>
        </pc:spChg>
      </pc:sldChg>
      <pc:sldChg chg="delSp del mod">
        <pc:chgData name="Akash Das" userId="d489cff59414c824" providerId="LiveId" clId="{7D4FF2D9-0480-4A36-92D1-06738338662F}" dt="2023-03-20T03:17:23.041" v="56" actId="47"/>
        <pc:sldMkLst>
          <pc:docMk/>
          <pc:sldMk cId="0" sldId="259"/>
        </pc:sldMkLst>
        <pc:spChg chg="del">
          <ac:chgData name="Akash Das" userId="d489cff59414c824" providerId="LiveId" clId="{7D4FF2D9-0480-4A36-92D1-06738338662F}" dt="2023-03-20T03:13:33.103" v="7" actId="478"/>
          <ac:spMkLst>
            <pc:docMk/>
            <pc:sldMk cId="0" sldId="259"/>
            <ac:spMk id="354" creationId="{00000000-0000-0000-0000-000000000000}"/>
          </ac:spMkLst>
        </pc:spChg>
        <pc:spChg chg="del">
          <ac:chgData name="Akash Das" userId="d489cff59414c824" providerId="LiveId" clId="{7D4FF2D9-0480-4A36-92D1-06738338662F}" dt="2023-03-20T03:13:30.420" v="6" actId="478"/>
          <ac:spMkLst>
            <pc:docMk/>
            <pc:sldMk cId="0" sldId="259"/>
            <ac:spMk id="355" creationId="{00000000-0000-0000-0000-000000000000}"/>
          </ac:spMkLst>
        </pc:spChg>
        <pc:spChg chg="del">
          <ac:chgData name="Akash Das" userId="d489cff59414c824" providerId="LiveId" clId="{7D4FF2D9-0480-4A36-92D1-06738338662F}" dt="2023-03-20T03:13:35.502" v="9" actId="478"/>
          <ac:spMkLst>
            <pc:docMk/>
            <pc:sldMk cId="0" sldId="259"/>
            <ac:spMk id="356" creationId="{00000000-0000-0000-0000-000000000000}"/>
          </ac:spMkLst>
        </pc:spChg>
        <pc:spChg chg="del">
          <ac:chgData name="Akash Das" userId="d489cff59414c824" providerId="LiveId" clId="{7D4FF2D9-0480-4A36-92D1-06738338662F}" dt="2023-03-20T03:13:34.226" v="8" actId="478"/>
          <ac:spMkLst>
            <pc:docMk/>
            <pc:sldMk cId="0" sldId="259"/>
            <ac:spMk id="357" creationId="{00000000-0000-0000-0000-000000000000}"/>
          </ac:spMkLst>
        </pc:spChg>
      </pc:sldChg>
      <pc:sldChg chg="delSp del mod">
        <pc:chgData name="Akash Das" userId="d489cff59414c824" providerId="LiveId" clId="{7D4FF2D9-0480-4A36-92D1-06738338662F}" dt="2023-03-20T03:17:32.283" v="57" actId="47"/>
        <pc:sldMkLst>
          <pc:docMk/>
          <pc:sldMk cId="0" sldId="260"/>
        </pc:sldMkLst>
        <pc:spChg chg="del">
          <ac:chgData name="Akash Das" userId="d489cff59414c824" providerId="LiveId" clId="{7D4FF2D9-0480-4A36-92D1-06738338662F}" dt="2023-03-20T03:13:47.022" v="12" actId="478"/>
          <ac:spMkLst>
            <pc:docMk/>
            <pc:sldMk cId="0" sldId="260"/>
            <ac:spMk id="364" creationId="{00000000-0000-0000-0000-000000000000}"/>
          </ac:spMkLst>
        </pc:spChg>
        <pc:spChg chg="del">
          <ac:chgData name="Akash Das" userId="d489cff59414c824" providerId="LiveId" clId="{7D4FF2D9-0480-4A36-92D1-06738338662F}" dt="2023-03-20T03:13:44.977" v="11" actId="478"/>
          <ac:spMkLst>
            <pc:docMk/>
            <pc:sldMk cId="0" sldId="260"/>
            <ac:spMk id="365" creationId="{00000000-0000-0000-0000-000000000000}"/>
          </ac:spMkLst>
        </pc:spChg>
        <pc:spChg chg="del">
          <ac:chgData name="Akash Das" userId="d489cff59414c824" providerId="LiveId" clId="{7D4FF2D9-0480-4A36-92D1-06738338662F}" dt="2023-03-20T03:13:40.466" v="10" actId="478"/>
          <ac:spMkLst>
            <pc:docMk/>
            <pc:sldMk cId="0" sldId="260"/>
            <ac:spMk id="366" creationId="{00000000-0000-0000-0000-000000000000}"/>
          </ac:spMkLst>
        </pc:spChg>
      </pc:sldChg>
      <pc:sldChg chg="delSp mod">
        <pc:chgData name="Akash Das" userId="d489cff59414c824" providerId="LiveId" clId="{7D4FF2D9-0480-4A36-92D1-06738338662F}" dt="2023-03-20T03:13:54.377" v="14" actId="478"/>
        <pc:sldMkLst>
          <pc:docMk/>
          <pc:sldMk cId="0" sldId="261"/>
        </pc:sldMkLst>
        <pc:spChg chg="del">
          <ac:chgData name="Akash Das" userId="d489cff59414c824" providerId="LiveId" clId="{7D4FF2D9-0480-4A36-92D1-06738338662F}" dt="2023-03-20T03:13:54.377" v="14" actId="478"/>
          <ac:spMkLst>
            <pc:docMk/>
            <pc:sldMk cId="0" sldId="261"/>
            <ac:spMk id="385" creationId="{00000000-0000-0000-0000-000000000000}"/>
          </ac:spMkLst>
        </pc:spChg>
        <pc:spChg chg="del">
          <ac:chgData name="Akash Das" userId="d489cff59414c824" providerId="LiveId" clId="{7D4FF2D9-0480-4A36-92D1-06738338662F}" dt="2023-03-20T03:13:52.537" v="13" actId="478"/>
          <ac:spMkLst>
            <pc:docMk/>
            <pc:sldMk cId="0" sldId="261"/>
            <ac:spMk id="386" creationId="{00000000-0000-0000-0000-000000000000}"/>
          </ac:spMkLst>
        </pc:spChg>
        <pc:spChg chg="del">
          <ac:chgData name="Akash Das" userId="d489cff59414c824" providerId="LiveId" clId="{7D4FF2D9-0480-4A36-92D1-06738338662F}" dt="2023-03-20T03:13:52.537" v="13" actId="478"/>
          <ac:spMkLst>
            <pc:docMk/>
            <pc:sldMk cId="0" sldId="261"/>
            <ac:spMk id="387" creationId="{00000000-0000-0000-0000-000000000000}"/>
          </ac:spMkLst>
        </pc:spChg>
      </pc:sldChg>
      <pc:sldChg chg="delSp mod">
        <pc:chgData name="Akash Das" userId="d489cff59414c824" providerId="LiveId" clId="{7D4FF2D9-0480-4A36-92D1-06738338662F}" dt="2023-03-20T03:14:00.399" v="16" actId="478"/>
        <pc:sldMkLst>
          <pc:docMk/>
          <pc:sldMk cId="0" sldId="262"/>
        </pc:sldMkLst>
        <pc:spChg chg="del">
          <ac:chgData name="Akash Das" userId="d489cff59414c824" providerId="LiveId" clId="{7D4FF2D9-0480-4A36-92D1-06738338662F}" dt="2023-03-20T03:13:58.109" v="15" actId="478"/>
          <ac:spMkLst>
            <pc:docMk/>
            <pc:sldMk cId="0" sldId="262"/>
            <ac:spMk id="394" creationId="{00000000-0000-0000-0000-000000000000}"/>
          </ac:spMkLst>
        </pc:spChg>
        <pc:spChg chg="del">
          <ac:chgData name="Akash Das" userId="d489cff59414c824" providerId="LiveId" clId="{7D4FF2D9-0480-4A36-92D1-06738338662F}" dt="2023-03-20T03:14:00.399" v="16" actId="478"/>
          <ac:spMkLst>
            <pc:docMk/>
            <pc:sldMk cId="0" sldId="262"/>
            <ac:spMk id="395" creationId="{00000000-0000-0000-0000-000000000000}"/>
          </ac:spMkLst>
        </pc:spChg>
        <pc:spChg chg="del">
          <ac:chgData name="Akash Das" userId="d489cff59414c824" providerId="LiveId" clId="{7D4FF2D9-0480-4A36-92D1-06738338662F}" dt="2023-03-20T03:14:00.399" v="16" actId="478"/>
          <ac:spMkLst>
            <pc:docMk/>
            <pc:sldMk cId="0" sldId="262"/>
            <ac:spMk id="396" creationId="{00000000-0000-0000-0000-000000000000}"/>
          </ac:spMkLst>
        </pc:spChg>
      </pc:sldChg>
      <pc:sldChg chg="delSp mod">
        <pc:chgData name="Akash Das" userId="d489cff59414c824" providerId="LiveId" clId="{7D4FF2D9-0480-4A36-92D1-06738338662F}" dt="2023-03-20T03:14:07.537" v="18" actId="478"/>
        <pc:sldMkLst>
          <pc:docMk/>
          <pc:sldMk cId="0" sldId="263"/>
        </pc:sldMkLst>
        <pc:spChg chg="del">
          <ac:chgData name="Akash Das" userId="d489cff59414c824" providerId="LiveId" clId="{7D4FF2D9-0480-4A36-92D1-06738338662F}" dt="2023-03-20T03:14:07.537" v="18" actId="478"/>
          <ac:spMkLst>
            <pc:docMk/>
            <pc:sldMk cId="0" sldId="263"/>
            <ac:spMk id="405" creationId="{00000000-0000-0000-0000-000000000000}"/>
          </ac:spMkLst>
        </pc:spChg>
        <pc:spChg chg="del">
          <ac:chgData name="Akash Das" userId="d489cff59414c824" providerId="LiveId" clId="{7D4FF2D9-0480-4A36-92D1-06738338662F}" dt="2023-03-20T03:14:03.657" v="17" actId="478"/>
          <ac:spMkLst>
            <pc:docMk/>
            <pc:sldMk cId="0" sldId="263"/>
            <ac:spMk id="406" creationId="{00000000-0000-0000-0000-000000000000}"/>
          </ac:spMkLst>
        </pc:spChg>
        <pc:spChg chg="del">
          <ac:chgData name="Akash Das" userId="d489cff59414c824" providerId="LiveId" clId="{7D4FF2D9-0480-4A36-92D1-06738338662F}" dt="2023-03-20T03:14:03.657" v="17" actId="478"/>
          <ac:spMkLst>
            <pc:docMk/>
            <pc:sldMk cId="0" sldId="263"/>
            <ac:spMk id="407" creationId="{00000000-0000-0000-0000-000000000000}"/>
          </ac:spMkLst>
        </pc:spChg>
      </pc:sldChg>
      <pc:sldChg chg="delSp mod">
        <pc:chgData name="Akash Das" userId="d489cff59414c824" providerId="LiveId" clId="{7D4FF2D9-0480-4A36-92D1-06738338662F}" dt="2023-03-20T03:14:22.156" v="21" actId="478"/>
        <pc:sldMkLst>
          <pc:docMk/>
          <pc:sldMk cId="0" sldId="264"/>
        </pc:sldMkLst>
        <pc:spChg chg="del">
          <ac:chgData name="Akash Das" userId="d489cff59414c824" providerId="LiveId" clId="{7D4FF2D9-0480-4A36-92D1-06738338662F}" dt="2023-03-20T03:14:12.367" v="19" actId="478"/>
          <ac:spMkLst>
            <pc:docMk/>
            <pc:sldMk cId="0" sldId="264"/>
            <ac:spMk id="422" creationId="{00000000-0000-0000-0000-000000000000}"/>
          </ac:spMkLst>
        </pc:spChg>
        <pc:spChg chg="del">
          <ac:chgData name="Akash Das" userId="d489cff59414c824" providerId="LiveId" clId="{7D4FF2D9-0480-4A36-92D1-06738338662F}" dt="2023-03-20T03:14:22.156" v="21" actId="478"/>
          <ac:spMkLst>
            <pc:docMk/>
            <pc:sldMk cId="0" sldId="264"/>
            <ac:spMk id="423" creationId="{00000000-0000-0000-0000-000000000000}"/>
          </ac:spMkLst>
        </pc:spChg>
        <pc:spChg chg="del">
          <ac:chgData name="Akash Das" userId="d489cff59414c824" providerId="LiveId" clId="{7D4FF2D9-0480-4A36-92D1-06738338662F}" dt="2023-03-20T03:14:14.636" v="20" actId="478"/>
          <ac:spMkLst>
            <pc:docMk/>
            <pc:sldMk cId="0" sldId="264"/>
            <ac:spMk id="424" creationId="{00000000-0000-0000-0000-000000000000}"/>
          </ac:spMkLst>
        </pc:spChg>
        <pc:spChg chg="del">
          <ac:chgData name="Akash Das" userId="d489cff59414c824" providerId="LiveId" clId="{7D4FF2D9-0480-4A36-92D1-06738338662F}" dt="2023-03-20T03:14:14.636" v="20" actId="478"/>
          <ac:spMkLst>
            <pc:docMk/>
            <pc:sldMk cId="0" sldId="264"/>
            <ac:spMk id="425" creationId="{00000000-0000-0000-0000-000000000000}"/>
          </ac:spMkLst>
        </pc:spChg>
      </pc:sldChg>
      <pc:sldChg chg="delSp modSp mod">
        <pc:chgData name="Akash Das" userId="d489cff59414c824" providerId="LiveId" clId="{7D4FF2D9-0480-4A36-92D1-06738338662F}" dt="2023-03-20T03:14:29.505" v="24" actId="478"/>
        <pc:sldMkLst>
          <pc:docMk/>
          <pc:sldMk cId="0" sldId="265"/>
        </pc:sldMkLst>
        <pc:spChg chg="del mod">
          <ac:chgData name="Akash Das" userId="d489cff59414c824" providerId="LiveId" clId="{7D4FF2D9-0480-4A36-92D1-06738338662F}" dt="2023-03-20T03:14:29.505" v="24" actId="478"/>
          <ac:spMkLst>
            <pc:docMk/>
            <pc:sldMk cId="0" sldId="265"/>
            <ac:spMk id="438" creationId="{00000000-0000-0000-0000-000000000000}"/>
          </ac:spMkLst>
        </pc:spChg>
        <pc:spChg chg="del">
          <ac:chgData name="Akash Das" userId="d489cff59414c824" providerId="LiveId" clId="{7D4FF2D9-0480-4A36-92D1-06738338662F}" dt="2023-03-20T03:14:26.188" v="22" actId="478"/>
          <ac:spMkLst>
            <pc:docMk/>
            <pc:sldMk cId="0" sldId="265"/>
            <ac:spMk id="439" creationId="{00000000-0000-0000-0000-000000000000}"/>
          </ac:spMkLst>
        </pc:spChg>
        <pc:spChg chg="del">
          <ac:chgData name="Akash Das" userId="d489cff59414c824" providerId="LiveId" clId="{7D4FF2D9-0480-4A36-92D1-06738338662F}" dt="2023-03-20T03:14:26.188" v="22" actId="478"/>
          <ac:spMkLst>
            <pc:docMk/>
            <pc:sldMk cId="0" sldId="265"/>
            <ac:spMk id="440" creationId="{00000000-0000-0000-0000-000000000000}"/>
          </ac:spMkLst>
        </pc:spChg>
      </pc:sldChg>
      <pc:sldChg chg="delSp mod">
        <pc:chgData name="Akash Das" userId="d489cff59414c824" providerId="LiveId" clId="{7D4FF2D9-0480-4A36-92D1-06738338662F}" dt="2023-03-20T03:14:38.112" v="26" actId="478"/>
        <pc:sldMkLst>
          <pc:docMk/>
          <pc:sldMk cId="0" sldId="266"/>
        </pc:sldMkLst>
        <pc:spChg chg="del">
          <ac:chgData name="Akash Das" userId="d489cff59414c824" providerId="LiveId" clId="{7D4FF2D9-0480-4A36-92D1-06738338662F}" dt="2023-03-20T03:14:38.112" v="26" actId="478"/>
          <ac:spMkLst>
            <pc:docMk/>
            <pc:sldMk cId="0" sldId="266"/>
            <ac:spMk id="453" creationId="{00000000-0000-0000-0000-000000000000}"/>
          </ac:spMkLst>
        </pc:spChg>
        <pc:spChg chg="del">
          <ac:chgData name="Akash Das" userId="d489cff59414c824" providerId="LiveId" clId="{7D4FF2D9-0480-4A36-92D1-06738338662F}" dt="2023-03-20T03:14:33.994" v="25" actId="478"/>
          <ac:spMkLst>
            <pc:docMk/>
            <pc:sldMk cId="0" sldId="266"/>
            <ac:spMk id="454" creationId="{00000000-0000-0000-0000-000000000000}"/>
          </ac:spMkLst>
        </pc:spChg>
        <pc:spChg chg="del">
          <ac:chgData name="Akash Das" userId="d489cff59414c824" providerId="LiveId" clId="{7D4FF2D9-0480-4A36-92D1-06738338662F}" dt="2023-03-20T03:14:33.994" v="25" actId="478"/>
          <ac:spMkLst>
            <pc:docMk/>
            <pc:sldMk cId="0" sldId="266"/>
            <ac:spMk id="455" creationId="{00000000-0000-0000-0000-000000000000}"/>
          </ac:spMkLst>
        </pc:spChg>
      </pc:sldChg>
      <pc:sldChg chg="delSp mod">
        <pc:chgData name="Akash Das" userId="d489cff59414c824" providerId="LiveId" clId="{7D4FF2D9-0480-4A36-92D1-06738338662F}" dt="2023-03-20T03:14:51.316" v="29" actId="478"/>
        <pc:sldMkLst>
          <pc:docMk/>
          <pc:sldMk cId="0" sldId="267"/>
        </pc:sldMkLst>
        <pc:spChg chg="del">
          <ac:chgData name="Akash Das" userId="d489cff59414c824" providerId="LiveId" clId="{7D4FF2D9-0480-4A36-92D1-06738338662F}" dt="2023-03-20T03:14:47.133" v="27" actId="478"/>
          <ac:spMkLst>
            <pc:docMk/>
            <pc:sldMk cId="0" sldId="267"/>
            <ac:spMk id="461" creationId="{00000000-0000-0000-0000-000000000000}"/>
          </ac:spMkLst>
        </pc:spChg>
        <pc:spChg chg="del">
          <ac:chgData name="Akash Das" userId="d489cff59414c824" providerId="LiveId" clId="{7D4FF2D9-0480-4A36-92D1-06738338662F}" dt="2023-03-20T03:14:49.380" v="28" actId="478"/>
          <ac:spMkLst>
            <pc:docMk/>
            <pc:sldMk cId="0" sldId="267"/>
            <ac:spMk id="462" creationId="{00000000-0000-0000-0000-000000000000}"/>
          </ac:spMkLst>
        </pc:spChg>
        <pc:spChg chg="del">
          <ac:chgData name="Akash Das" userId="d489cff59414c824" providerId="LiveId" clId="{7D4FF2D9-0480-4A36-92D1-06738338662F}" dt="2023-03-20T03:14:51.316" v="29" actId="478"/>
          <ac:spMkLst>
            <pc:docMk/>
            <pc:sldMk cId="0" sldId="267"/>
            <ac:spMk id="463" creationId="{00000000-0000-0000-0000-000000000000}"/>
          </ac:spMkLst>
        </pc:spChg>
        <pc:spChg chg="del">
          <ac:chgData name="Akash Das" userId="d489cff59414c824" providerId="LiveId" clId="{7D4FF2D9-0480-4A36-92D1-06738338662F}" dt="2023-03-20T03:14:51.316" v="29" actId="478"/>
          <ac:spMkLst>
            <pc:docMk/>
            <pc:sldMk cId="0" sldId="267"/>
            <ac:spMk id="464" creationId="{00000000-0000-0000-0000-000000000000}"/>
          </ac:spMkLst>
        </pc:spChg>
      </pc:sldChg>
      <pc:sldChg chg="delSp mod">
        <pc:chgData name="Akash Das" userId="d489cff59414c824" providerId="LiveId" clId="{7D4FF2D9-0480-4A36-92D1-06738338662F}" dt="2023-03-20T03:14:58.650" v="31" actId="478"/>
        <pc:sldMkLst>
          <pc:docMk/>
          <pc:sldMk cId="0" sldId="268"/>
        </pc:sldMkLst>
        <pc:spChg chg="del">
          <ac:chgData name="Akash Das" userId="d489cff59414c824" providerId="LiveId" clId="{7D4FF2D9-0480-4A36-92D1-06738338662F}" dt="2023-03-20T03:14:58.650" v="31" actId="478"/>
          <ac:spMkLst>
            <pc:docMk/>
            <pc:sldMk cId="0" sldId="268"/>
            <ac:spMk id="471" creationId="{00000000-0000-0000-0000-000000000000}"/>
          </ac:spMkLst>
        </pc:spChg>
        <pc:spChg chg="del">
          <ac:chgData name="Akash Das" userId="d489cff59414c824" providerId="LiveId" clId="{7D4FF2D9-0480-4A36-92D1-06738338662F}" dt="2023-03-20T03:14:55.151" v="30" actId="478"/>
          <ac:spMkLst>
            <pc:docMk/>
            <pc:sldMk cId="0" sldId="268"/>
            <ac:spMk id="472" creationId="{00000000-0000-0000-0000-000000000000}"/>
          </ac:spMkLst>
        </pc:spChg>
        <pc:spChg chg="del">
          <ac:chgData name="Akash Das" userId="d489cff59414c824" providerId="LiveId" clId="{7D4FF2D9-0480-4A36-92D1-06738338662F}" dt="2023-03-20T03:14:55.151" v="30" actId="478"/>
          <ac:spMkLst>
            <pc:docMk/>
            <pc:sldMk cId="0" sldId="268"/>
            <ac:spMk id="473" creationId="{00000000-0000-0000-0000-000000000000}"/>
          </ac:spMkLst>
        </pc:spChg>
      </pc:sldChg>
      <pc:sldChg chg="delSp mod">
        <pc:chgData name="Akash Das" userId="d489cff59414c824" providerId="LiveId" clId="{7D4FF2D9-0480-4A36-92D1-06738338662F}" dt="2023-03-20T03:15:08.432" v="33" actId="478"/>
        <pc:sldMkLst>
          <pc:docMk/>
          <pc:sldMk cId="0" sldId="269"/>
        </pc:sldMkLst>
        <pc:spChg chg="del">
          <ac:chgData name="Akash Das" userId="d489cff59414c824" providerId="LiveId" clId="{7D4FF2D9-0480-4A36-92D1-06738338662F}" dt="2023-03-20T03:15:08.432" v="33" actId="478"/>
          <ac:spMkLst>
            <pc:docMk/>
            <pc:sldMk cId="0" sldId="269"/>
            <ac:spMk id="480" creationId="{00000000-0000-0000-0000-000000000000}"/>
          </ac:spMkLst>
        </pc:spChg>
        <pc:spChg chg="del">
          <ac:chgData name="Akash Das" userId="d489cff59414c824" providerId="LiveId" clId="{7D4FF2D9-0480-4A36-92D1-06738338662F}" dt="2023-03-20T03:15:05.849" v="32" actId="478"/>
          <ac:spMkLst>
            <pc:docMk/>
            <pc:sldMk cId="0" sldId="269"/>
            <ac:spMk id="481" creationId="{00000000-0000-0000-0000-000000000000}"/>
          </ac:spMkLst>
        </pc:spChg>
        <pc:spChg chg="del">
          <ac:chgData name="Akash Das" userId="d489cff59414c824" providerId="LiveId" clId="{7D4FF2D9-0480-4A36-92D1-06738338662F}" dt="2023-03-20T03:15:05.849" v="32" actId="478"/>
          <ac:spMkLst>
            <pc:docMk/>
            <pc:sldMk cId="0" sldId="269"/>
            <ac:spMk id="482" creationId="{00000000-0000-0000-0000-000000000000}"/>
          </ac:spMkLst>
        </pc:spChg>
      </pc:sldChg>
      <pc:sldChg chg="modSp mod">
        <pc:chgData name="Akash Das" userId="d489cff59414c824" providerId="LiveId" clId="{7D4FF2D9-0480-4A36-92D1-06738338662F}" dt="2023-03-20T03:16:28.097" v="42" actId="6549"/>
        <pc:sldMkLst>
          <pc:docMk/>
          <pc:sldMk cId="0" sldId="270"/>
        </pc:sldMkLst>
        <pc:spChg chg="mod">
          <ac:chgData name="Akash Das" userId="d489cff59414c824" providerId="LiveId" clId="{7D4FF2D9-0480-4A36-92D1-06738338662F}" dt="2023-03-20T03:16:28.097" v="42" actId="6549"/>
          <ac:spMkLst>
            <pc:docMk/>
            <pc:sldMk cId="0" sldId="270"/>
            <ac:spMk id="492" creationId="{00000000-0000-0000-0000-000000000000}"/>
          </ac:spMkLst>
        </pc:spChg>
      </pc:sldChg>
      <pc:sldChg chg="modSp modNotes">
        <pc:chgData name="Akash Das" userId="d489cff59414c824" providerId="LiveId" clId="{7D4FF2D9-0480-4A36-92D1-06738338662F}" dt="2023-03-20T03:16:00.766" v="35"/>
        <pc:sldMkLst>
          <pc:docMk/>
          <pc:sldMk cId="0" sldId="271"/>
        </pc:sldMkLst>
        <pc:spChg chg="mod">
          <ac:chgData name="Akash Das" userId="d489cff59414c824" providerId="LiveId" clId="{7D4FF2D9-0480-4A36-92D1-06738338662F}" dt="2023-03-20T03:16:00.766" v="35"/>
          <ac:spMkLst>
            <pc:docMk/>
            <pc:sldMk cId="0" sldId="271"/>
            <ac:spMk id="501" creationId="{00000000-0000-0000-0000-000000000000}"/>
          </ac:spMkLst>
        </pc:spChg>
      </pc:sldChg>
      <pc:sldChg chg="modSp modNotes">
        <pc:chgData name="Akash Das" userId="d489cff59414c824" providerId="LiveId" clId="{7D4FF2D9-0480-4A36-92D1-06738338662F}" dt="2023-03-20T03:16:00.766" v="35"/>
        <pc:sldMkLst>
          <pc:docMk/>
          <pc:sldMk cId="0" sldId="272"/>
        </pc:sldMkLst>
        <pc:spChg chg="mod">
          <ac:chgData name="Akash Das" userId="d489cff59414c824" providerId="LiveId" clId="{7D4FF2D9-0480-4A36-92D1-06738338662F}" dt="2023-03-20T03:16:00.766" v="35"/>
          <ac:spMkLst>
            <pc:docMk/>
            <pc:sldMk cId="0" sldId="272"/>
            <ac:spMk id="511" creationId="{00000000-0000-0000-0000-000000000000}"/>
          </ac:spMkLst>
        </pc:spChg>
      </pc:sldChg>
      <pc:sldChg chg="modSp modNotes">
        <pc:chgData name="Akash Das" userId="d489cff59414c824" providerId="LiveId" clId="{7D4FF2D9-0480-4A36-92D1-06738338662F}" dt="2023-03-20T03:16:00.766" v="35"/>
        <pc:sldMkLst>
          <pc:docMk/>
          <pc:sldMk cId="0" sldId="273"/>
        </pc:sldMkLst>
        <pc:spChg chg="mod">
          <ac:chgData name="Akash Das" userId="d489cff59414c824" providerId="LiveId" clId="{7D4FF2D9-0480-4A36-92D1-06738338662F}" dt="2023-03-20T03:16:00.766" v="35"/>
          <ac:spMkLst>
            <pc:docMk/>
            <pc:sldMk cId="0" sldId="273"/>
            <ac:spMk id="521" creationId="{00000000-0000-0000-0000-000000000000}"/>
          </ac:spMkLst>
        </pc:spChg>
      </pc:sldChg>
      <pc:sldChg chg="modSp modNotes">
        <pc:chgData name="Akash Das" userId="d489cff59414c824" providerId="LiveId" clId="{7D4FF2D9-0480-4A36-92D1-06738338662F}" dt="2023-03-20T03:16:00.766" v="35"/>
        <pc:sldMkLst>
          <pc:docMk/>
          <pc:sldMk cId="0" sldId="274"/>
        </pc:sldMkLst>
        <pc:spChg chg="mod">
          <ac:chgData name="Akash Das" userId="d489cff59414c824" providerId="LiveId" clId="{7D4FF2D9-0480-4A36-92D1-06738338662F}" dt="2023-03-20T03:16:00.766" v="35"/>
          <ac:spMkLst>
            <pc:docMk/>
            <pc:sldMk cId="0" sldId="274"/>
            <ac:spMk id="530" creationId="{00000000-0000-0000-0000-000000000000}"/>
          </ac:spMkLst>
        </pc:spChg>
      </pc:sldChg>
      <pc:sldChg chg="modSp modNotes">
        <pc:chgData name="Akash Das" userId="d489cff59414c824" providerId="LiveId" clId="{7D4FF2D9-0480-4A36-92D1-06738338662F}" dt="2023-03-20T03:16:00.766" v="35"/>
        <pc:sldMkLst>
          <pc:docMk/>
          <pc:sldMk cId="0" sldId="275"/>
        </pc:sldMkLst>
        <pc:spChg chg="mod">
          <ac:chgData name="Akash Das" userId="d489cff59414c824" providerId="LiveId" clId="{7D4FF2D9-0480-4A36-92D1-06738338662F}" dt="2023-03-20T03:16:00.766" v="35"/>
          <ac:spMkLst>
            <pc:docMk/>
            <pc:sldMk cId="0" sldId="275"/>
            <ac:spMk id="539" creationId="{00000000-0000-0000-0000-000000000000}"/>
          </ac:spMkLst>
        </pc:spChg>
      </pc:sldChg>
      <pc:sldChg chg="modSp modNotes">
        <pc:chgData name="Akash Das" userId="d489cff59414c824" providerId="LiveId" clId="{7D4FF2D9-0480-4A36-92D1-06738338662F}" dt="2023-03-20T03:16:00.766" v="35"/>
        <pc:sldMkLst>
          <pc:docMk/>
          <pc:sldMk cId="0" sldId="276"/>
        </pc:sldMkLst>
        <pc:spChg chg="mod">
          <ac:chgData name="Akash Das" userId="d489cff59414c824" providerId="LiveId" clId="{7D4FF2D9-0480-4A36-92D1-06738338662F}" dt="2023-03-20T03:16:00.766" v="35"/>
          <ac:spMkLst>
            <pc:docMk/>
            <pc:sldMk cId="0" sldId="276"/>
            <ac:spMk id="550" creationId="{00000000-0000-0000-0000-000000000000}"/>
          </ac:spMkLst>
        </pc:spChg>
      </pc:sldChg>
      <pc:sldChg chg="modSp modNotes">
        <pc:chgData name="Akash Das" userId="d489cff59414c824" providerId="LiveId" clId="{7D4FF2D9-0480-4A36-92D1-06738338662F}" dt="2023-03-20T03:16:00.766" v="35"/>
        <pc:sldMkLst>
          <pc:docMk/>
          <pc:sldMk cId="0" sldId="277"/>
        </pc:sldMkLst>
        <pc:spChg chg="mod">
          <ac:chgData name="Akash Das" userId="d489cff59414c824" providerId="LiveId" clId="{7D4FF2D9-0480-4A36-92D1-06738338662F}" dt="2023-03-20T03:16:00.766" v="35"/>
          <ac:spMkLst>
            <pc:docMk/>
            <pc:sldMk cId="0" sldId="277"/>
            <ac:spMk id="560" creationId="{00000000-0000-0000-0000-000000000000}"/>
          </ac:spMkLst>
        </pc:spChg>
      </pc:sldChg>
      <pc:sldChg chg="modSp modNotes">
        <pc:chgData name="Akash Das" userId="d489cff59414c824" providerId="LiveId" clId="{7D4FF2D9-0480-4A36-92D1-06738338662F}" dt="2023-03-20T03:16:00.766" v="35"/>
        <pc:sldMkLst>
          <pc:docMk/>
          <pc:sldMk cId="0" sldId="278"/>
        </pc:sldMkLst>
        <pc:spChg chg="mod">
          <ac:chgData name="Akash Das" userId="d489cff59414c824" providerId="LiveId" clId="{7D4FF2D9-0480-4A36-92D1-06738338662F}" dt="2023-03-20T03:16:00.766" v="35"/>
          <ac:spMkLst>
            <pc:docMk/>
            <pc:sldMk cId="0" sldId="278"/>
            <ac:spMk id="570" creationId="{00000000-0000-0000-0000-000000000000}"/>
          </ac:spMkLst>
        </pc:spChg>
      </pc:sldChg>
      <pc:sldChg chg="modSp modNotes">
        <pc:chgData name="Akash Das" userId="d489cff59414c824" providerId="LiveId" clId="{7D4FF2D9-0480-4A36-92D1-06738338662F}" dt="2023-03-20T03:16:00.766" v="35"/>
        <pc:sldMkLst>
          <pc:docMk/>
          <pc:sldMk cId="0" sldId="279"/>
        </pc:sldMkLst>
        <pc:spChg chg="mod">
          <ac:chgData name="Akash Das" userId="d489cff59414c824" providerId="LiveId" clId="{7D4FF2D9-0480-4A36-92D1-06738338662F}" dt="2023-03-20T03:16:00.766" v="35"/>
          <ac:spMkLst>
            <pc:docMk/>
            <pc:sldMk cId="0" sldId="279"/>
            <ac:spMk id="580" creationId="{00000000-0000-0000-0000-000000000000}"/>
          </ac:spMkLst>
        </pc:spChg>
      </pc:sldChg>
      <pc:sldChg chg="modSp modNotes">
        <pc:chgData name="Akash Das" userId="d489cff59414c824" providerId="LiveId" clId="{7D4FF2D9-0480-4A36-92D1-06738338662F}" dt="2023-03-20T03:16:00.766" v="35"/>
        <pc:sldMkLst>
          <pc:docMk/>
          <pc:sldMk cId="0" sldId="280"/>
        </pc:sldMkLst>
        <pc:spChg chg="mod">
          <ac:chgData name="Akash Das" userId="d489cff59414c824" providerId="LiveId" clId="{7D4FF2D9-0480-4A36-92D1-06738338662F}" dt="2023-03-20T03:16:00.766" v="35"/>
          <ac:spMkLst>
            <pc:docMk/>
            <pc:sldMk cId="0" sldId="280"/>
            <ac:spMk id="590" creationId="{00000000-0000-0000-0000-000000000000}"/>
          </ac:spMkLst>
        </pc:spChg>
      </pc:sldChg>
      <pc:sldChg chg="modSp modNotes">
        <pc:chgData name="Akash Das" userId="d489cff59414c824" providerId="LiveId" clId="{7D4FF2D9-0480-4A36-92D1-06738338662F}" dt="2023-03-20T03:16:00.766" v="35"/>
        <pc:sldMkLst>
          <pc:docMk/>
          <pc:sldMk cId="0" sldId="281"/>
        </pc:sldMkLst>
        <pc:spChg chg="mod">
          <ac:chgData name="Akash Das" userId="d489cff59414c824" providerId="LiveId" clId="{7D4FF2D9-0480-4A36-92D1-06738338662F}" dt="2023-03-20T03:16:00.766" v="35"/>
          <ac:spMkLst>
            <pc:docMk/>
            <pc:sldMk cId="0" sldId="281"/>
            <ac:spMk id="600" creationId="{00000000-0000-0000-0000-000000000000}"/>
          </ac:spMkLst>
        </pc:spChg>
      </pc:sldChg>
      <pc:sldChg chg="modSp modNotes">
        <pc:chgData name="Akash Das" userId="d489cff59414c824" providerId="LiveId" clId="{7D4FF2D9-0480-4A36-92D1-06738338662F}" dt="2023-03-20T03:16:00.766" v="35"/>
        <pc:sldMkLst>
          <pc:docMk/>
          <pc:sldMk cId="0" sldId="282"/>
        </pc:sldMkLst>
        <pc:spChg chg="mod">
          <ac:chgData name="Akash Das" userId="d489cff59414c824" providerId="LiveId" clId="{7D4FF2D9-0480-4A36-92D1-06738338662F}" dt="2023-03-20T03:16:00.766" v="35"/>
          <ac:spMkLst>
            <pc:docMk/>
            <pc:sldMk cId="0" sldId="282"/>
            <ac:spMk id="609" creationId="{00000000-0000-0000-0000-000000000000}"/>
          </ac:spMkLst>
        </pc:spChg>
      </pc:sldChg>
      <pc:sldChg chg="modSp modNotes">
        <pc:chgData name="Akash Das" userId="d489cff59414c824" providerId="LiveId" clId="{7D4FF2D9-0480-4A36-92D1-06738338662F}" dt="2023-03-20T03:16:00.766" v="35"/>
        <pc:sldMkLst>
          <pc:docMk/>
          <pc:sldMk cId="0" sldId="283"/>
        </pc:sldMkLst>
        <pc:spChg chg="mod">
          <ac:chgData name="Akash Das" userId="d489cff59414c824" providerId="LiveId" clId="{7D4FF2D9-0480-4A36-92D1-06738338662F}" dt="2023-03-20T03:16:00.766" v="35"/>
          <ac:spMkLst>
            <pc:docMk/>
            <pc:sldMk cId="0" sldId="283"/>
            <ac:spMk id="618" creationId="{00000000-0000-0000-0000-000000000000}"/>
          </ac:spMkLst>
        </pc:spChg>
      </pc:sldChg>
      <pc:sldChg chg="modSp modNotes">
        <pc:chgData name="Akash Das" userId="d489cff59414c824" providerId="LiveId" clId="{7D4FF2D9-0480-4A36-92D1-06738338662F}" dt="2023-03-20T03:16:00.766" v="35"/>
        <pc:sldMkLst>
          <pc:docMk/>
          <pc:sldMk cId="0" sldId="284"/>
        </pc:sldMkLst>
        <pc:spChg chg="mod">
          <ac:chgData name="Akash Das" userId="d489cff59414c824" providerId="LiveId" clId="{7D4FF2D9-0480-4A36-92D1-06738338662F}" dt="2023-03-20T03:16:00.766" v="35"/>
          <ac:spMkLst>
            <pc:docMk/>
            <pc:sldMk cId="0" sldId="284"/>
            <ac:spMk id="629" creationId="{00000000-0000-0000-0000-000000000000}"/>
          </ac:spMkLst>
        </pc:spChg>
      </pc:sldChg>
      <pc:sldChg chg="modSp modNotes">
        <pc:chgData name="Akash Das" userId="d489cff59414c824" providerId="LiveId" clId="{7D4FF2D9-0480-4A36-92D1-06738338662F}" dt="2023-03-20T03:16:00.766" v="35"/>
        <pc:sldMkLst>
          <pc:docMk/>
          <pc:sldMk cId="0" sldId="285"/>
        </pc:sldMkLst>
        <pc:spChg chg="mod">
          <ac:chgData name="Akash Das" userId="d489cff59414c824" providerId="LiveId" clId="{7D4FF2D9-0480-4A36-92D1-06738338662F}" dt="2023-03-20T03:16:00.766" v="35"/>
          <ac:spMkLst>
            <pc:docMk/>
            <pc:sldMk cId="0" sldId="285"/>
            <ac:spMk id="639" creationId="{00000000-0000-0000-0000-000000000000}"/>
          </ac:spMkLst>
        </pc:spChg>
      </pc:sldChg>
      <pc:sldChg chg="modSp modNotes">
        <pc:chgData name="Akash Das" userId="d489cff59414c824" providerId="LiveId" clId="{7D4FF2D9-0480-4A36-92D1-06738338662F}" dt="2023-03-20T03:16:00.766" v="35"/>
        <pc:sldMkLst>
          <pc:docMk/>
          <pc:sldMk cId="0" sldId="286"/>
        </pc:sldMkLst>
        <pc:spChg chg="mod">
          <ac:chgData name="Akash Das" userId="d489cff59414c824" providerId="LiveId" clId="{7D4FF2D9-0480-4A36-92D1-06738338662F}" dt="2023-03-20T03:16:00.766" v="35"/>
          <ac:spMkLst>
            <pc:docMk/>
            <pc:sldMk cId="0" sldId="286"/>
            <ac:spMk id="649" creationId="{00000000-0000-0000-0000-000000000000}"/>
          </ac:spMkLst>
        </pc:spChg>
      </pc:sldChg>
      <pc:sldChg chg="modSp modNotes">
        <pc:chgData name="Akash Das" userId="d489cff59414c824" providerId="LiveId" clId="{7D4FF2D9-0480-4A36-92D1-06738338662F}" dt="2023-03-20T03:16:00.766" v="35"/>
        <pc:sldMkLst>
          <pc:docMk/>
          <pc:sldMk cId="0" sldId="287"/>
        </pc:sldMkLst>
        <pc:spChg chg="mod">
          <ac:chgData name="Akash Das" userId="d489cff59414c824" providerId="LiveId" clId="{7D4FF2D9-0480-4A36-92D1-06738338662F}" dt="2023-03-20T03:16:00.766" v="35"/>
          <ac:spMkLst>
            <pc:docMk/>
            <pc:sldMk cId="0" sldId="287"/>
            <ac:spMk id="659" creationId="{00000000-0000-0000-0000-000000000000}"/>
          </ac:spMkLst>
        </pc:spChg>
      </pc:sldChg>
      <pc:sldChg chg="modSp modNotes">
        <pc:chgData name="Akash Das" userId="d489cff59414c824" providerId="LiveId" clId="{7D4FF2D9-0480-4A36-92D1-06738338662F}" dt="2023-03-20T03:16:00.766" v="35"/>
        <pc:sldMkLst>
          <pc:docMk/>
          <pc:sldMk cId="0" sldId="288"/>
        </pc:sldMkLst>
        <pc:spChg chg="mod">
          <ac:chgData name="Akash Das" userId="d489cff59414c824" providerId="LiveId" clId="{7D4FF2D9-0480-4A36-92D1-06738338662F}" dt="2023-03-20T03:16:00.766" v="35"/>
          <ac:spMkLst>
            <pc:docMk/>
            <pc:sldMk cId="0" sldId="288"/>
            <ac:spMk id="669" creationId="{00000000-0000-0000-0000-000000000000}"/>
          </ac:spMkLst>
        </pc:spChg>
      </pc:sldChg>
      <pc:sldChg chg="modSp modNotes">
        <pc:chgData name="Akash Das" userId="d489cff59414c824" providerId="LiveId" clId="{7D4FF2D9-0480-4A36-92D1-06738338662F}" dt="2023-03-20T03:16:00.766" v="35"/>
        <pc:sldMkLst>
          <pc:docMk/>
          <pc:sldMk cId="0" sldId="289"/>
        </pc:sldMkLst>
        <pc:spChg chg="mod">
          <ac:chgData name="Akash Das" userId="d489cff59414c824" providerId="LiveId" clId="{7D4FF2D9-0480-4A36-92D1-06738338662F}" dt="2023-03-20T03:16:00.766" v="35"/>
          <ac:spMkLst>
            <pc:docMk/>
            <pc:sldMk cId="0" sldId="289"/>
            <ac:spMk id="679" creationId="{00000000-0000-0000-0000-000000000000}"/>
          </ac:spMkLst>
        </pc:spChg>
      </pc:sldChg>
      <pc:sldChg chg="modSp modNotes">
        <pc:chgData name="Akash Das" userId="d489cff59414c824" providerId="LiveId" clId="{7D4FF2D9-0480-4A36-92D1-06738338662F}" dt="2023-03-20T03:16:00.766" v="35"/>
        <pc:sldMkLst>
          <pc:docMk/>
          <pc:sldMk cId="0" sldId="290"/>
        </pc:sldMkLst>
        <pc:spChg chg="mod">
          <ac:chgData name="Akash Das" userId="d489cff59414c824" providerId="LiveId" clId="{7D4FF2D9-0480-4A36-92D1-06738338662F}" dt="2023-03-20T03:16:00.766" v="35"/>
          <ac:spMkLst>
            <pc:docMk/>
            <pc:sldMk cId="0" sldId="290"/>
            <ac:spMk id="689" creationId="{00000000-0000-0000-0000-000000000000}"/>
          </ac:spMkLst>
        </pc:spChg>
      </pc:sldChg>
      <pc:sldChg chg="modSp modNotes">
        <pc:chgData name="Akash Das" userId="d489cff59414c824" providerId="LiveId" clId="{7D4FF2D9-0480-4A36-92D1-06738338662F}" dt="2023-03-20T03:16:00.766" v="35"/>
        <pc:sldMkLst>
          <pc:docMk/>
          <pc:sldMk cId="0" sldId="291"/>
        </pc:sldMkLst>
        <pc:spChg chg="mod">
          <ac:chgData name="Akash Das" userId="d489cff59414c824" providerId="LiveId" clId="{7D4FF2D9-0480-4A36-92D1-06738338662F}" dt="2023-03-20T03:16:00.766" v="35"/>
          <ac:spMkLst>
            <pc:docMk/>
            <pc:sldMk cId="0" sldId="291"/>
            <ac:spMk id="699" creationId="{00000000-0000-0000-0000-000000000000}"/>
          </ac:spMkLst>
        </pc:spChg>
      </pc:sldChg>
      <pc:sldChg chg="modSp modNotes">
        <pc:chgData name="Akash Das" userId="d489cff59414c824" providerId="LiveId" clId="{7D4FF2D9-0480-4A36-92D1-06738338662F}" dt="2023-03-20T03:16:00.766" v="35"/>
        <pc:sldMkLst>
          <pc:docMk/>
          <pc:sldMk cId="0" sldId="292"/>
        </pc:sldMkLst>
        <pc:spChg chg="mod">
          <ac:chgData name="Akash Das" userId="d489cff59414c824" providerId="LiveId" clId="{7D4FF2D9-0480-4A36-92D1-06738338662F}" dt="2023-03-20T03:16:00.766" v="35"/>
          <ac:spMkLst>
            <pc:docMk/>
            <pc:sldMk cId="0" sldId="292"/>
            <ac:spMk id="708" creationId="{00000000-0000-0000-0000-000000000000}"/>
          </ac:spMkLst>
        </pc:spChg>
      </pc:sldChg>
      <pc:sldChg chg="modSp modNotes">
        <pc:chgData name="Akash Das" userId="d489cff59414c824" providerId="LiveId" clId="{7D4FF2D9-0480-4A36-92D1-06738338662F}" dt="2023-03-20T03:16:00.766" v="35"/>
        <pc:sldMkLst>
          <pc:docMk/>
          <pc:sldMk cId="0" sldId="293"/>
        </pc:sldMkLst>
        <pc:spChg chg="mod">
          <ac:chgData name="Akash Das" userId="d489cff59414c824" providerId="LiveId" clId="{7D4FF2D9-0480-4A36-92D1-06738338662F}" dt="2023-03-20T03:16:00.766" v="35"/>
          <ac:spMkLst>
            <pc:docMk/>
            <pc:sldMk cId="0" sldId="293"/>
            <ac:spMk id="726" creationId="{00000000-0000-0000-0000-000000000000}"/>
          </ac:spMkLst>
        </pc:spChg>
      </pc:sldChg>
      <pc:sldChg chg="modSp modNotes">
        <pc:chgData name="Akash Das" userId="d489cff59414c824" providerId="LiveId" clId="{7D4FF2D9-0480-4A36-92D1-06738338662F}" dt="2023-03-20T03:16:00.766" v="35"/>
        <pc:sldMkLst>
          <pc:docMk/>
          <pc:sldMk cId="0" sldId="294"/>
        </pc:sldMkLst>
        <pc:spChg chg="mod">
          <ac:chgData name="Akash Das" userId="d489cff59414c824" providerId="LiveId" clId="{7D4FF2D9-0480-4A36-92D1-06738338662F}" dt="2023-03-20T03:16:00.766" v="35"/>
          <ac:spMkLst>
            <pc:docMk/>
            <pc:sldMk cId="0" sldId="294"/>
            <ac:spMk id="736" creationId="{00000000-0000-0000-0000-000000000000}"/>
          </ac:spMkLst>
        </pc:spChg>
      </pc:sldChg>
      <pc:sldChg chg="modSp modNotes">
        <pc:chgData name="Akash Das" userId="d489cff59414c824" providerId="LiveId" clId="{7D4FF2D9-0480-4A36-92D1-06738338662F}" dt="2023-03-20T03:16:00.766" v="35"/>
        <pc:sldMkLst>
          <pc:docMk/>
          <pc:sldMk cId="0" sldId="295"/>
        </pc:sldMkLst>
        <pc:spChg chg="mod">
          <ac:chgData name="Akash Das" userId="d489cff59414c824" providerId="LiveId" clId="{7D4FF2D9-0480-4A36-92D1-06738338662F}" dt="2023-03-20T03:16:00.766" v="35"/>
          <ac:spMkLst>
            <pc:docMk/>
            <pc:sldMk cId="0" sldId="295"/>
            <ac:spMk id="746" creationId="{00000000-0000-0000-0000-000000000000}"/>
          </ac:spMkLst>
        </pc:spChg>
      </pc:sldChg>
      <pc:sldChg chg="modSp modNotes">
        <pc:chgData name="Akash Das" userId="d489cff59414c824" providerId="LiveId" clId="{7D4FF2D9-0480-4A36-92D1-06738338662F}" dt="2023-03-20T03:16:00.766" v="35"/>
        <pc:sldMkLst>
          <pc:docMk/>
          <pc:sldMk cId="0" sldId="296"/>
        </pc:sldMkLst>
        <pc:spChg chg="mod">
          <ac:chgData name="Akash Das" userId="d489cff59414c824" providerId="LiveId" clId="{7D4FF2D9-0480-4A36-92D1-06738338662F}" dt="2023-03-20T03:16:00.766" v="35"/>
          <ac:spMkLst>
            <pc:docMk/>
            <pc:sldMk cId="0" sldId="296"/>
            <ac:spMk id="761" creationId="{00000000-0000-0000-0000-000000000000}"/>
          </ac:spMkLst>
        </pc:spChg>
      </pc:sldChg>
      <pc:sldChg chg="modSp modNotes">
        <pc:chgData name="Akash Das" userId="d489cff59414c824" providerId="LiveId" clId="{7D4FF2D9-0480-4A36-92D1-06738338662F}" dt="2023-03-20T03:16:00.766" v="35"/>
        <pc:sldMkLst>
          <pc:docMk/>
          <pc:sldMk cId="0" sldId="297"/>
        </pc:sldMkLst>
        <pc:spChg chg="mod">
          <ac:chgData name="Akash Das" userId="d489cff59414c824" providerId="LiveId" clId="{7D4FF2D9-0480-4A36-92D1-06738338662F}" dt="2023-03-20T03:16:00.766" v="35"/>
          <ac:spMkLst>
            <pc:docMk/>
            <pc:sldMk cId="0" sldId="297"/>
            <ac:spMk id="771" creationId="{00000000-0000-0000-0000-000000000000}"/>
          </ac:spMkLst>
        </pc:spChg>
      </pc:sldChg>
      <pc:sldChg chg="modSp modNotes">
        <pc:chgData name="Akash Das" userId="d489cff59414c824" providerId="LiveId" clId="{7D4FF2D9-0480-4A36-92D1-06738338662F}" dt="2023-03-20T03:16:00.766" v="35"/>
        <pc:sldMkLst>
          <pc:docMk/>
          <pc:sldMk cId="0" sldId="298"/>
        </pc:sldMkLst>
        <pc:spChg chg="mod">
          <ac:chgData name="Akash Das" userId="d489cff59414c824" providerId="LiveId" clId="{7D4FF2D9-0480-4A36-92D1-06738338662F}" dt="2023-03-20T03:16:00.766" v="35"/>
          <ac:spMkLst>
            <pc:docMk/>
            <pc:sldMk cId="0" sldId="298"/>
            <ac:spMk id="783" creationId="{00000000-0000-0000-0000-000000000000}"/>
          </ac:spMkLst>
        </pc:spChg>
      </pc:sldChg>
      <pc:sldChg chg="modSp modNotes">
        <pc:chgData name="Akash Das" userId="d489cff59414c824" providerId="LiveId" clId="{7D4FF2D9-0480-4A36-92D1-06738338662F}" dt="2023-03-20T03:16:00.766" v="35"/>
        <pc:sldMkLst>
          <pc:docMk/>
          <pc:sldMk cId="0" sldId="299"/>
        </pc:sldMkLst>
        <pc:spChg chg="mod">
          <ac:chgData name="Akash Das" userId="d489cff59414c824" providerId="LiveId" clId="{7D4FF2D9-0480-4A36-92D1-06738338662F}" dt="2023-03-20T03:16:00.766" v="35"/>
          <ac:spMkLst>
            <pc:docMk/>
            <pc:sldMk cId="0" sldId="299"/>
            <ac:spMk id="792" creationId="{00000000-0000-0000-0000-000000000000}"/>
          </ac:spMkLst>
        </pc:spChg>
      </pc:sldChg>
      <pc:sldChg chg="modSp modNotes">
        <pc:chgData name="Akash Das" userId="d489cff59414c824" providerId="LiveId" clId="{7D4FF2D9-0480-4A36-92D1-06738338662F}" dt="2023-03-20T03:16:00.766" v="35"/>
        <pc:sldMkLst>
          <pc:docMk/>
          <pc:sldMk cId="0" sldId="300"/>
        </pc:sldMkLst>
        <pc:spChg chg="mod">
          <ac:chgData name="Akash Das" userId="d489cff59414c824" providerId="LiveId" clId="{7D4FF2D9-0480-4A36-92D1-06738338662F}" dt="2023-03-20T03:16:00.766" v="35"/>
          <ac:spMkLst>
            <pc:docMk/>
            <pc:sldMk cId="0" sldId="300"/>
            <ac:spMk id="801" creationId="{00000000-0000-0000-0000-000000000000}"/>
          </ac:spMkLst>
        </pc:spChg>
      </pc:sldChg>
      <pc:sldChg chg="modSp modNotes">
        <pc:chgData name="Akash Das" userId="d489cff59414c824" providerId="LiveId" clId="{7D4FF2D9-0480-4A36-92D1-06738338662F}" dt="2023-03-20T03:16:00.766" v="35"/>
        <pc:sldMkLst>
          <pc:docMk/>
          <pc:sldMk cId="0" sldId="301"/>
        </pc:sldMkLst>
        <pc:spChg chg="mod">
          <ac:chgData name="Akash Das" userId="d489cff59414c824" providerId="LiveId" clId="{7D4FF2D9-0480-4A36-92D1-06738338662F}" dt="2023-03-20T03:16:00.766" v="35"/>
          <ac:spMkLst>
            <pc:docMk/>
            <pc:sldMk cId="0" sldId="301"/>
            <ac:spMk id="811" creationId="{00000000-0000-0000-0000-000000000000}"/>
          </ac:spMkLst>
        </pc:spChg>
      </pc:sldChg>
      <pc:sldChg chg="modSp modNotes">
        <pc:chgData name="Akash Das" userId="d489cff59414c824" providerId="LiveId" clId="{7D4FF2D9-0480-4A36-92D1-06738338662F}" dt="2023-03-20T03:16:00.766" v="35"/>
        <pc:sldMkLst>
          <pc:docMk/>
          <pc:sldMk cId="0" sldId="302"/>
        </pc:sldMkLst>
        <pc:spChg chg="mod">
          <ac:chgData name="Akash Das" userId="d489cff59414c824" providerId="LiveId" clId="{7D4FF2D9-0480-4A36-92D1-06738338662F}" dt="2023-03-20T03:16:00.766" v="35"/>
          <ac:spMkLst>
            <pc:docMk/>
            <pc:sldMk cId="0" sldId="302"/>
            <ac:spMk id="821" creationId="{00000000-0000-0000-0000-000000000000}"/>
          </ac:spMkLst>
        </pc:spChg>
      </pc:sldChg>
      <pc:sldChg chg="modSp modNotes">
        <pc:chgData name="Akash Das" userId="d489cff59414c824" providerId="LiveId" clId="{7D4FF2D9-0480-4A36-92D1-06738338662F}" dt="2023-03-20T03:16:00.766" v="35"/>
        <pc:sldMkLst>
          <pc:docMk/>
          <pc:sldMk cId="0" sldId="303"/>
        </pc:sldMkLst>
        <pc:spChg chg="mod">
          <ac:chgData name="Akash Das" userId="d489cff59414c824" providerId="LiveId" clId="{7D4FF2D9-0480-4A36-92D1-06738338662F}" dt="2023-03-20T03:16:00.766" v="35"/>
          <ac:spMkLst>
            <pc:docMk/>
            <pc:sldMk cId="0" sldId="303"/>
            <ac:spMk id="831" creationId="{00000000-0000-0000-0000-000000000000}"/>
          </ac:spMkLst>
        </pc:spChg>
      </pc:sldChg>
      <pc:sldChg chg="modSp modNotes">
        <pc:chgData name="Akash Das" userId="d489cff59414c824" providerId="LiveId" clId="{7D4FF2D9-0480-4A36-92D1-06738338662F}" dt="2023-03-20T03:16:00.766" v="35"/>
        <pc:sldMkLst>
          <pc:docMk/>
          <pc:sldMk cId="0" sldId="304"/>
        </pc:sldMkLst>
        <pc:spChg chg="mod">
          <ac:chgData name="Akash Das" userId="d489cff59414c824" providerId="LiveId" clId="{7D4FF2D9-0480-4A36-92D1-06738338662F}" dt="2023-03-20T03:16:00.766" v="35"/>
          <ac:spMkLst>
            <pc:docMk/>
            <pc:sldMk cId="0" sldId="304"/>
            <ac:spMk id="841" creationId="{00000000-0000-0000-0000-000000000000}"/>
          </ac:spMkLst>
        </pc:spChg>
      </pc:sldChg>
      <pc:sldChg chg="modSp modNotes">
        <pc:chgData name="Akash Das" userId="d489cff59414c824" providerId="LiveId" clId="{7D4FF2D9-0480-4A36-92D1-06738338662F}" dt="2023-03-20T03:16:00.766" v="35"/>
        <pc:sldMkLst>
          <pc:docMk/>
          <pc:sldMk cId="0" sldId="305"/>
        </pc:sldMkLst>
        <pc:spChg chg="mod">
          <ac:chgData name="Akash Das" userId="d489cff59414c824" providerId="LiveId" clId="{7D4FF2D9-0480-4A36-92D1-06738338662F}" dt="2023-03-20T03:16:00.766" v="35"/>
          <ac:spMkLst>
            <pc:docMk/>
            <pc:sldMk cId="0" sldId="305"/>
            <ac:spMk id="851" creationId="{00000000-0000-0000-0000-000000000000}"/>
          </ac:spMkLst>
        </pc:spChg>
      </pc:sldChg>
      <pc:sldChg chg="modSp modNotes">
        <pc:chgData name="Akash Das" userId="d489cff59414c824" providerId="LiveId" clId="{7D4FF2D9-0480-4A36-92D1-06738338662F}" dt="2023-03-20T03:16:00.766" v="35"/>
        <pc:sldMkLst>
          <pc:docMk/>
          <pc:sldMk cId="0" sldId="306"/>
        </pc:sldMkLst>
        <pc:spChg chg="mod">
          <ac:chgData name="Akash Das" userId="d489cff59414c824" providerId="LiveId" clId="{7D4FF2D9-0480-4A36-92D1-06738338662F}" dt="2023-03-20T03:16:00.766" v="35"/>
          <ac:spMkLst>
            <pc:docMk/>
            <pc:sldMk cId="0" sldId="306"/>
            <ac:spMk id="861" creationId="{00000000-0000-0000-0000-000000000000}"/>
          </ac:spMkLst>
        </pc:spChg>
      </pc:sldChg>
      <pc:sldChg chg="modSp modNotes">
        <pc:chgData name="Akash Das" userId="d489cff59414c824" providerId="LiveId" clId="{7D4FF2D9-0480-4A36-92D1-06738338662F}" dt="2023-03-20T03:16:00.766" v="35"/>
        <pc:sldMkLst>
          <pc:docMk/>
          <pc:sldMk cId="0" sldId="307"/>
        </pc:sldMkLst>
        <pc:spChg chg="mod">
          <ac:chgData name="Akash Das" userId="d489cff59414c824" providerId="LiveId" clId="{7D4FF2D9-0480-4A36-92D1-06738338662F}" dt="2023-03-20T03:16:00.766" v="35"/>
          <ac:spMkLst>
            <pc:docMk/>
            <pc:sldMk cId="0" sldId="307"/>
            <ac:spMk id="870" creationId="{00000000-0000-0000-0000-000000000000}"/>
          </ac:spMkLst>
        </pc:spChg>
      </pc:sldChg>
      <pc:sldChg chg="modSp modNotes">
        <pc:chgData name="Akash Das" userId="d489cff59414c824" providerId="LiveId" clId="{7D4FF2D9-0480-4A36-92D1-06738338662F}" dt="2023-03-20T03:16:00.766" v="35"/>
        <pc:sldMkLst>
          <pc:docMk/>
          <pc:sldMk cId="0" sldId="308"/>
        </pc:sldMkLst>
        <pc:spChg chg="mod">
          <ac:chgData name="Akash Das" userId="d489cff59414c824" providerId="LiveId" clId="{7D4FF2D9-0480-4A36-92D1-06738338662F}" dt="2023-03-20T03:16:00.766" v="35"/>
          <ac:spMkLst>
            <pc:docMk/>
            <pc:sldMk cId="0" sldId="308"/>
            <ac:spMk id="881" creationId="{00000000-0000-0000-0000-000000000000}"/>
          </ac:spMkLst>
        </pc:spChg>
      </pc:sldChg>
      <pc:sldChg chg="modSp modNotes">
        <pc:chgData name="Akash Das" userId="d489cff59414c824" providerId="LiveId" clId="{7D4FF2D9-0480-4A36-92D1-06738338662F}" dt="2023-03-20T03:16:00.766" v="35"/>
        <pc:sldMkLst>
          <pc:docMk/>
          <pc:sldMk cId="0" sldId="309"/>
        </pc:sldMkLst>
        <pc:spChg chg="mod">
          <ac:chgData name="Akash Das" userId="d489cff59414c824" providerId="LiveId" clId="{7D4FF2D9-0480-4A36-92D1-06738338662F}" dt="2023-03-20T03:16:00.766" v="35"/>
          <ac:spMkLst>
            <pc:docMk/>
            <pc:sldMk cId="0" sldId="309"/>
            <ac:spMk id="891" creationId="{00000000-0000-0000-0000-000000000000}"/>
          </ac:spMkLst>
        </pc:spChg>
      </pc:sldChg>
      <pc:sldChg chg="modSp modNotes">
        <pc:chgData name="Akash Das" userId="d489cff59414c824" providerId="LiveId" clId="{7D4FF2D9-0480-4A36-92D1-06738338662F}" dt="2023-03-20T03:16:00.766" v="35"/>
        <pc:sldMkLst>
          <pc:docMk/>
          <pc:sldMk cId="0" sldId="310"/>
        </pc:sldMkLst>
        <pc:spChg chg="mod">
          <ac:chgData name="Akash Das" userId="d489cff59414c824" providerId="LiveId" clId="{7D4FF2D9-0480-4A36-92D1-06738338662F}" dt="2023-03-20T03:16:00.766" v="35"/>
          <ac:spMkLst>
            <pc:docMk/>
            <pc:sldMk cId="0" sldId="310"/>
            <ac:spMk id="901" creationId="{00000000-0000-0000-0000-000000000000}"/>
          </ac:spMkLst>
        </pc:spChg>
      </pc:sldChg>
      <pc:sldChg chg="modSp modNotes">
        <pc:chgData name="Akash Das" userId="d489cff59414c824" providerId="LiveId" clId="{7D4FF2D9-0480-4A36-92D1-06738338662F}" dt="2023-03-20T03:16:00.766" v="35"/>
        <pc:sldMkLst>
          <pc:docMk/>
          <pc:sldMk cId="0" sldId="311"/>
        </pc:sldMkLst>
        <pc:spChg chg="mod">
          <ac:chgData name="Akash Das" userId="d489cff59414c824" providerId="LiveId" clId="{7D4FF2D9-0480-4A36-92D1-06738338662F}" dt="2023-03-20T03:16:00.766" v="35"/>
          <ac:spMkLst>
            <pc:docMk/>
            <pc:sldMk cId="0" sldId="311"/>
            <ac:spMk id="911" creationId="{00000000-0000-0000-0000-000000000000}"/>
          </ac:spMkLst>
        </pc:spChg>
      </pc:sldChg>
      <pc:sldChg chg="modSp modNotes">
        <pc:chgData name="Akash Das" userId="d489cff59414c824" providerId="LiveId" clId="{7D4FF2D9-0480-4A36-92D1-06738338662F}" dt="2023-03-20T03:16:00.766" v="35"/>
        <pc:sldMkLst>
          <pc:docMk/>
          <pc:sldMk cId="0" sldId="312"/>
        </pc:sldMkLst>
        <pc:spChg chg="mod">
          <ac:chgData name="Akash Das" userId="d489cff59414c824" providerId="LiveId" clId="{7D4FF2D9-0480-4A36-92D1-06738338662F}" dt="2023-03-20T03:16:00.766" v="35"/>
          <ac:spMkLst>
            <pc:docMk/>
            <pc:sldMk cId="0" sldId="312"/>
            <ac:spMk id="920" creationId="{00000000-0000-0000-0000-000000000000}"/>
          </ac:spMkLst>
        </pc:spChg>
      </pc:sldChg>
      <pc:sldChg chg="modSp modNotes">
        <pc:chgData name="Akash Das" userId="d489cff59414c824" providerId="LiveId" clId="{7D4FF2D9-0480-4A36-92D1-06738338662F}" dt="2023-03-20T03:16:00.766" v="35"/>
        <pc:sldMkLst>
          <pc:docMk/>
          <pc:sldMk cId="0" sldId="313"/>
        </pc:sldMkLst>
        <pc:spChg chg="mod">
          <ac:chgData name="Akash Das" userId="d489cff59414c824" providerId="LiveId" clId="{7D4FF2D9-0480-4A36-92D1-06738338662F}" dt="2023-03-20T03:16:00.766" v="35"/>
          <ac:spMkLst>
            <pc:docMk/>
            <pc:sldMk cId="0" sldId="313"/>
            <ac:spMk id="929" creationId="{00000000-0000-0000-0000-000000000000}"/>
          </ac:spMkLst>
        </pc:spChg>
      </pc:sldChg>
      <pc:sldChg chg="modSp modNotes">
        <pc:chgData name="Akash Das" userId="d489cff59414c824" providerId="LiveId" clId="{7D4FF2D9-0480-4A36-92D1-06738338662F}" dt="2023-03-20T03:16:00.766" v="35"/>
        <pc:sldMkLst>
          <pc:docMk/>
          <pc:sldMk cId="0" sldId="314"/>
        </pc:sldMkLst>
        <pc:spChg chg="mod">
          <ac:chgData name="Akash Das" userId="d489cff59414c824" providerId="LiveId" clId="{7D4FF2D9-0480-4A36-92D1-06738338662F}" dt="2023-03-20T03:16:00.766" v="35"/>
          <ac:spMkLst>
            <pc:docMk/>
            <pc:sldMk cId="0" sldId="314"/>
            <ac:spMk id="940" creationId="{00000000-0000-0000-0000-000000000000}"/>
          </ac:spMkLst>
        </pc:spChg>
      </pc:sldChg>
      <pc:sldChg chg="modSp modNotes">
        <pc:chgData name="Akash Das" userId="d489cff59414c824" providerId="LiveId" clId="{7D4FF2D9-0480-4A36-92D1-06738338662F}" dt="2023-03-20T03:16:00.766" v="35"/>
        <pc:sldMkLst>
          <pc:docMk/>
          <pc:sldMk cId="0" sldId="315"/>
        </pc:sldMkLst>
        <pc:spChg chg="mod">
          <ac:chgData name="Akash Das" userId="d489cff59414c824" providerId="LiveId" clId="{7D4FF2D9-0480-4A36-92D1-06738338662F}" dt="2023-03-20T03:16:00.766" v="35"/>
          <ac:spMkLst>
            <pc:docMk/>
            <pc:sldMk cId="0" sldId="315"/>
            <ac:spMk id="950" creationId="{00000000-0000-0000-0000-000000000000}"/>
          </ac:spMkLst>
        </pc:spChg>
      </pc:sldChg>
      <pc:sldChg chg="modSp modNotes">
        <pc:chgData name="Akash Das" userId="d489cff59414c824" providerId="LiveId" clId="{7D4FF2D9-0480-4A36-92D1-06738338662F}" dt="2023-03-20T03:16:00.766" v="35"/>
        <pc:sldMkLst>
          <pc:docMk/>
          <pc:sldMk cId="0" sldId="316"/>
        </pc:sldMkLst>
        <pc:spChg chg="mod">
          <ac:chgData name="Akash Das" userId="d489cff59414c824" providerId="LiveId" clId="{7D4FF2D9-0480-4A36-92D1-06738338662F}" dt="2023-03-20T03:16:00.766" v="35"/>
          <ac:spMkLst>
            <pc:docMk/>
            <pc:sldMk cId="0" sldId="316"/>
            <ac:spMk id="960" creationId="{00000000-0000-0000-0000-000000000000}"/>
          </ac:spMkLst>
        </pc:spChg>
      </pc:sldChg>
      <pc:sldChg chg="modSp modNotes">
        <pc:chgData name="Akash Das" userId="d489cff59414c824" providerId="LiveId" clId="{7D4FF2D9-0480-4A36-92D1-06738338662F}" dt="2023-03-20T03:16:00.766" v="35"/>
        <pc:sldMkLst>
          <pc:docMk/>
          <pc:sldMk cId="0" sldId="317"/>
        </pc:sldMkLst>
        <pc:spChg chg="mod">
          <ac:chgData name="Akash Das" userId="d489cff59414c824" providerId="LiveId" clId="{7D4FF2D9-0480-4A36-92D1-06738338662F}" dt="2023-03-20T03:16:00.766" v="35"/>
          <ac:spMkLst>
            <pc:docMk/>
            <pc:sldMk cId="0" sldId="317"/>
            <ac:spMk id="970" creationId="{00000000-0000-0000-0000-000000000000}"/>
          </ac:spMkLst>
        </pc:spChg>
      </pc:sldChg>
      <pc:sldChg chg="modSp modNotes">
        <pc:chgData name="Akash Das" userId="d489cff59414c824" providerId="LiveId" clId="{7D4FF2D9-0480-4A36-92D1-06738338662F}" dt="2023-03-20T03:16:00.766" v="35"/>
        <pc:sldMkLst>
          <pc:docMk/>
          <pc:sldMk cId="0" sldId="318"/>
        </pc:sldMkLst>
        <pc:spChg chg="mod">
          <ac:chgData name="Akash Das" userId="d489cff59414c824" providerId="LiveId" clId="{7D4FF2D9-0480-4A36-92D1-06738338662F}" dt="2023-03-20T03:16:00.766" v="35"/>
          <ac:spMkLst>
            <pc:docMk/>
            <pc:sldMk cId="0" sldId="318"/>
            <ac:spMk id="980" creationId="{00000000-0000-0000-0000-000000000000}"/>
          </ac:spMkLst>
        </pc:spChg>
      </pc:sldChg>
      <pc:sldChg chg="modSp modNotes">
        <pc:chgData name="Akash Das" userId="d489cff59414c824" providerId="LiveId" clId="{7D4FF2D9-0480-4A36-92D1-06738338662F}" dt="2023-03-20T03:16:00.766" v="35"/>
        <pc:sldMkLst>
          <pc:docMk/>
          <pc:sldMk cId="0" sldId="319"/>
        </pc:sldMkLst>
        <pc:spChg chg="mod">
          <ac:chgData name="Akash Das" userId="d489cff59414c824" providerId="LiveId" clId="{7D4FF2D9-0480-4A36-92D1-06738338662F}" dt="2023-03-20T03:16:00.766" v="35"/>
          <ac:spMkLst>
            <pc:docMk/>
            <pc:sldMk cId="0" sldId="319"/>
            <ac:spMk id="990" creationId="{00000000-0000-0000-0000-000000000000}"/>
          </ac:spMkLst>
        </pc:spChg>
      </pc:sldChg>
      <pc:sldChg chg="modSp modNotes">
        <pc:chgData name="Akash Das" userId="d489cff59414c824" providerId="LiveId" clId="{7D4FF2D9-0480-4A36-92D1-06738338662F}" dt="2023-03-20T03:16:00.766" v="35"/>
        <pc:sldMkLst>
          <pc:docMk/>
          <pc:sldMk cId="0" sldId="320"/>
        </pc:sldMkLst>
        <pc:spChg chg="mod">
          <ac:chgData name="Akash Das" userId="d489cff59414c824" providerId="LiveId" clId="{7D4FF2D9-0480-4A36-92D1-06738338662F}" dt="2023-03-20T03:16:00.766" v="35"/>
          <ac:spMkLst>
            <pc:docMk/>
            <pc:sldMk cId="0" sldId="320"/>
            <ac:spMk id="1000" creationId="{00000000-0000-0000-0000-000000000000}"/>
          </ac:spMkLst>
        </pc:spChg>
      </pc:sldChg>
      <pc:sldChg chg="modSp modNotes">
        <pc:chgData name="Akash Das" userId="d489cff59414c824" providerId="LiveId" clId="{7D4FF2D9-0480-4A36-92D1-06738338662F}" dt="2023-03-20T03:16:00.766" v="35"/>
        <pc:sldMkLst>
          <pc:docMk/>
          <pc:sldMk cId="0" sldId="321"/>
        </pc:sldMkLst>
        <pc:spChg chg="mod">
          <ac:chgData name="Akash Das" userId="d489cff59414c824" providerId="LiveId" clId="{7D4FF2D9-0480-4A36-92D1-06738338662F}" dt="2023-03-20T03:16:00.766" v="35"/>
          <ac:spMkLst>
            <pc:docMk/>
            <pc:sldMk cId="0" sldId="321"/>
            <ac:spMk id="1010" creationId="{00000000-0000-0000-0000-000000000000}"/>
          </ac:spMkLst>
        </pc:spChg>
      </pc:sldChg>
      <pc:sldChg chg="modSp modNotes">
        <pc:chgData name="Akash Das" userId="d489cff59414c824" providerId="LiveId" clId="{7D4FF2D9-0480-4A36-92D1-06738338662F}" dt="2023-03-20T03:16:00.766" v="35"/>
        <pc:sldMkLst>
          <pc:docMk/>
          <pc:sldMk cId="0" sldId="322"/>
        </pc:sldMkLst>
        <pc:spChg chg="mod">
          <ac:chgData name="Akash Das" userId="d489cff59414c824" providerId="LiveId" clId="{7D4FF2D9-0480-4A36-92D1-06738338662F}" dt="2023-03-20T03:16:00.766" v="35"/>
          <ac:spMkLst>
            <pc:docMk/>
            <pc:sldMk cId="0" sldId="322"/>
            <ac:spMk id="1020" creationId="{00000000-0000-0000-0000-000000000000}"/>
          </ac:spMkLst>
        </pc:spChg>
      </pc:sldChg>
      <pc:sldChg chg="modSp modNotes">
        <pc:chgData name="Akash Das" userId="d489cff59414c824" providerId="LiveId" clId="{7D4FF2D9-0480-4A36-92D1-06738338662F}" dt="2023-03-20T03:16:00.766" v="35"/>
        <pc:sldMkLst>
          <pc:docMk/>
          <pc:sldMk cId="0" sldId="323"/>
        </pc:sldMkLst>
        <pc:spChg chg="mod">
          <ac:chgData name="Akash Das" userId="d489cff59414c824" providerId="LiveId" clId="{7D4FF2D9-0480-4A36-92D1-06738338662F}" dt="2023-03-20T03:16:00.766" v="35"/>
          <ac:spMkLst>
            <pc:docMk/>
            <pc:sldMk cId="0" sldId="323"/>
            <ac:spMk id="1027" creationId="{00000000-0000-0000-0000-000000000000}"/>
          </ac:spMkLst>
        </pc:spChg>
        <pc:spChg chg="mod">
          <ac:chgData name="Akash Das" userId="d489cff59414c824" providerId="LiveId" clId="{7D4FF2D9-0480-4A36-92D1-06738338662F}" dt="2023-03-20T03:16:00.766" v="35"/>
          <ac:spMkLst>
            <pc:docMk/>
            <pc:sldMk cId="0" sldId="323"/>
            <ac:spMk id="1030" creationId="{00000000-0000-0000-0000-000000000000}"/>
          </ac:spMkLst>
        </pc:spChg>
      </pc:sldChg>
      <pc:sldChg chg="modSp modNotes">
        <pc:chgData name="Akash Das" userId="d489cff59414c824" providerId="LiveId" clId="{7D4FF2D9-0480-4A36-92D1-06738338662F}" dt="2023-03-20T03:16:00.766" v="35"/>
        <pc:sldMkLst>
          <pc:docMk/>
          <pc:sldMk cId="0" sldId="324"/>
        </pc:sldMkLst>
        <pc:spChg chg="mod">
          <ac:chgData name="Akash Das" userId="d489cff59414c824" providerId="LiveId" clId="{7D4FF2D9-0480-4A36-92D1-06738338662F}" dt="2023-03-20T03:16:00.766" v="35"/>
          <ac:spMkLst>
            <pc:docMk/>
            <pc:sldMk cId="0" sldId="324"/>
            <ac:spMk id="1039" creationId="{00000000-0000-0000-0000-000000000000}"/>
          </ac:spMkLst>
        </pc:spChg>
      </pc:sldChg>
      <pc:sldChg chg="modSp modNotes">
        <pc:chgData name="Akash Das" userId="d489cff59414c824" providerId="LiveId" clId="{7D4FF2D9-0480-4A36-92D1-06738338662F}" dt="2023-03-20T03:16:00.766" v="35"/>
        <pc:sldMkLst>
          <pc:docMk/>
          <pc:sldMk cId="0" sldId="325"/>
        </pc:sldMkLst>
        <pc:spChg chg="mod">
          <ac:chgData name="Akash Das" userId="d489cff59414c824" providerId="LiveId" clId="{7D4FF2D9-0480-4A36-92D1-06738338662F}" dt="2023-03-20T03:16:00.766" v="35"/>
          <ac:spMkLst>
            <pc:docMk/>
            <pc:sldMk cId="0" sldId="325"/>
            <ac:spMk id="1048" creationId="{00000000-0000-0000-0000-000000000000}"/>
          </ac:spMkLst>
        </pc:spChg>
      </pc:sldChg>
      <pc:sldChg chg="modSp modNotes">
        <pc:chgData name="Akash Das" userId="d489cff59414c824" providerId="LiveId" clId="{7D4FF2D9-0480-4A36-92D1-06738338662F}" dt="2023-03-20T03:16:00.766" v="35"/>
        <pc:sldMkLst>
          <pc:docMk/>
          <pc:sldMk cId="0" sldId="326"/>
        </pc:sldMkLst>
        <pc:spChg chg="mod">
          <ac:chgData name="Akash Das" userId="d489cff59414c824" providerId="LiveId" clId="{7D4FF2D9-0480-4A36-92D1-06738338662F}" dt="2023-03-20T03:16:00.766" v="35"/>
          <ac:spMkLst>
            <pc:docMk/>
            <pc:sldMk cId="0" sldId="326"/>
            <ac:spMk id="1057" creationId="{00000000-0000-0000-0000-000000000000}"/>
          </ac:spMkLst>
        </pc:spChg>
      </pc:sldChg>
      <pc:sldChg chg="modSp modNotes">
        <pc:chgData name="Akash Das" userId="d489cff59414c824" providerId="LiveId" clId="{7D4FF2D9-0480-4A36-92D1-06738338662F}" dt="2023-03-20T03:16:00.766" v="35"/>
        <pc:sldMkLst>
          <pc:docMk/>
          <pc:sldMk cId="0" sldId="327"/>
        </pc:sldMkLst>
        <pc:spChg chg="mod">
          <ac:chgData name="Akash Das" userId="d489cff59414c824" providerId="LiveId" clId="{7D4FF2D9-0480-4A36-92D1-06738338662F}" dt="2023-03-20T03:16:00.766" v="35"/>
          <ac:spMkLst>
            <pc:docMk/>
            <pc:sldMk cId="0" sldId="327"/>
            <ac:spMk id="1067" creationId="{00000000-0000-0000-0000-000000000000}"/>
          </ac:spMkLst>
        </pc:spChg>
      </pc:sldChg>
      <pc:sldChg chg="modSp modNotes">
        <pc:chgData name="Akash Das" userId="d489cff59414c824" providerId="LiveId" clId="{7D4FF2D9-0480-4A36-92D1-06738338662F}" dt="2023-03-20T03:16:00.766" v="35"/>
        <pc:sldMkLst>
          <pc:docMk/>
          <pc:sldMk cId="0" sldId="328"/>
        </pc:sldMkLst>
        <pc:spChg chg="mod">
          <ac:chgData name="Akash Das" userId="d489cff59414c824" providerId="LiveId" clId="{7D4FF2D9-0480-4A36-92D1-06738338662F}" dt="2023-03-20T03:16:00.766" v="35"/>
          <ac:spMkLst>
            <pc:docMk/>
            <pc:sldMk cId="0" sldId="328"/>
            <ac:spMk id="1078" creationId="{00000000-0000-0000-0000-000000000000}"/>
          </ac:spMkLst>
        </pc:spChg>
      </pc:sldChg>
      <pc:sldChg chg="modSp modNotes">
        <pc:chgData name="Akash Das" userId="d489cff59414c824" providerId="LiveId" clId="{7D4FF2D9-0480-4A36-92D1-06738338662F}" dt="2023-03-20T03:16:00.766" v="35"/>
        <pc:sldMkLst>
          <pc:docMk/>
          <pc:sldMk cId="0" sldId="329"/>
        </pc:sldMkLst>
        <pc:spChg chg="mod">
          <ac:chgData name="Akash Das" userId="d489cff59414c824" providerId="LiveId" clId="{7D4FF2D9-0480-4A36-92D1-06738338662F}" dt="2023-03-20T03:16:00.766" v="35"/>
          <ac:spMkLst>
            <pc:docMk/>
            <pc:sldMk cId="0" sldId="329"/>
            <ac:spMk id="1088" creationId="{00000000-0000-0000-0000-000000000000}"/>
          </ac:spMkLst>
        </pc:spChg>
      </pc:sldChg>
      <pc:sldMasterChg chg="del delSldLayout">
        <pc:chgData name="Akash Das" userId="d489cff59414c824" providerId="LiveId" clId="{7D4FF2D9-0480-4A36-92D1-06738338662F}" dt="2023-03-20T03:17:23.041" v="56" actId="47"/>
        <pc:sldMasterMkLst>
          <pc:docMk/>
          <pc:sldMasterMk cId="0" sldId="2147483721"/>
        </pc:sldMasterMkLst>
        <pc:sldLayoutChg chg="del">
          <pc:chgData name="Akash Das" userId="d489cff59414c824" providerId="LiveId" clId="{7D4FF2D9-0480-4A36-92D1-06738338662F}" dt="2023-03-20T03:17:23.041" v="56" actId="47"/>
          <pc:sldLayoutMkLst>
            <pc:docMk/>
            <pc:sldMasterMk cId="0" sldId="2147483721"/>
            <pc:sldLayoutMk cId="0" sldId="2147483692"/>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693"/>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694"/>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695"/>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696"/>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697"/>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698"/>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699"/>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0"/>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1"/>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2"/>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3"/>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4"/>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5"/>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6"/>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7"/>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8"/>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09"/>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0"/>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1"/>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2"/>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3"/>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4"/>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5"/>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6"/>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7"/>
          </pc:sldLayoutMkLst>
        </pc:sldLayoutChg>
        <pc:sldLayoutChg chg="del">
          <pc:chgData name="Akash Das" userId="d489cff59414c824" providerId="LiveId" clId="{7D4FF2D9-0480-4A36-92D1-06738338662F}" dt="2023-03-20T03:17:23.041" v="56" actId="47"/>
          <pc:sldLayoutMkLst>
            <pc:docMk/>
            <pc:sldMasterMk cId="0" sldId="2147483721"/>
            <pc:sldLayoutMk cId="0" sldId="214748371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3111f8386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3111f8386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3111f83864_0_2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3111f83864_0_2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I’ve created a demo app, which is a fairly stripped down version of Lob’s customer Dashboard and instead of our API, I used a dog API (because why not).</a:t>
            </a:r>
            <a:endParaRPr/>
          </a:p>
          <a:p>
            <a:pPr marL="457200" lvl="0" indent="-298450" algn="l" rtl="0">
              <a:spcBef>
                <a:spcPts val="0"/>
              </a:spcBef>
              <a:spcAft>
                <a:spcPts val="0"/>
              </a:spcAft>
              <a:buSzPts val="1100"/>
              <a:buChar char="●"/>
            </a:pPr>
            <a:r>
              <a:rPr lang="en"/>
              <a:t>App uses Vue 3, Vite, Pinia, and TailwindCSS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3111f83864_0_2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3111f83864_0_2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API modules for each group of endpoints that our application uses</a:t>
            </a:r>
            <a:endParaRPr/>
          </a:p>
          <a:p>
            <a:pPr marL="457200" lvl="0" indent="-298450" algn="l" rtl="0">
              <a:spcBef>
                <a:spcPts val="0"/>
              </a:spcBef>
              <a:spcAft>
                <a:spcPts val="0"/>
              </a:spcAft>
              <a:buSzPts val="1100"/>
              <a:buChar char="●"/>
            </a:pPr>
            <a:r>
              <a:rPr lang="en"/>
              <a:t>Components</a:t>
            </a:r>
            <a:endParaRPr/>
          </a:p>
          <a:p>
            <a:pPr marL="914400" lvl="1" indent="-298450" algn="l" rtl="0">
              <a:spcBef>
                <a:spcPts val="0"/>
              </a:spcBef>
              <a:spcAft>
                <a:spcPts val="0"/>
              </a:spcAft>
              <a:buSzPts val="1100"/>
              <a:buChar char="○"/>
            </a:pPr>
            <a:r>
              <a:rPr lang="en"/>
              <a:t>DetailsRow - breed, favorite buttons, vote buttons on Details page</a:t>
            </a:r>
            <a:endParaRPr/>
          </a:p>
          <a:p>
            <a:pPr marL="457200" lvl="0" indent="-298450" algn="l" rtl="0">
              <a:spcBef>
                <a:spcPts val="0"/>
              </a:spcBef>
              <a:spcAft>
                <a:spcPts val="0"/>
              </a:spcAft>
              <a:buSzPts val="1100"/>
              <a:buChar char="●"/>
            </a:pPr>
            <a:r>
              <a:rPr lang="en"/>
              <a:t>Favorite and vote stores</a:t>
            </a:r>
            <a:endParaRPr/>
          </a:p>
          <a:p>
            <a:pPr marL="457200" lvl="0" indent="-298450" algn="l" rtl="0">
              <a:spcBef>
                <a:spcPts val="0"/>
              </a:spcBef>
              <a:spcAft>
                <a:spcPts val="0"/>
              </a:spcAft>
              <a:buSzPts val="1100"/>
              <a:buChar char="●"/>
            </a:pPr>
            <a:r>
              <a:rPr lang="en"/>
              <a:t>Views</a:t>
            </a:r>
            <a:endParaRPr/>
          </a:p>
          <a:p>
            <a:pPr marL="914400" lvl="1" indent="-298450" algn="l" rtl="0">
              <a:spcBef>
                <a:spcPts val="0"/>
              </a:spcBef>
              <a:spcAft>
                <a:spcPts val="0"/>
              </a:spcAft>
              <a:buSzPts val="1100"/>
              <a:buChar char="○"/>
            </a:pPr>
            <a:r>
              <a:rPr lang="en"/>
              <a:t>Home</a:t>
            </a:r>
            <a:endParaRPr/>
          </a:p>
          <a:p>
            <a:pPr marL="914400" lvl="1" indent="-298450" algn="l" rtl="0">
              <a:spcBef>
                <a:spcPts val="0"/>
              </a:spcBef>
              <a:spcAft>
                <a:spcPts val="0"/>
              </a:spcAft>
              <a:buSzPts val="1100"/>
              <a:buChar char="○"/>
            </a:pPr>
            <a:r>
              <a:rPr lang="en"/>
              <a:t>ImageView - container with heading</a:t>
            </a:r>
            <a:endParaRPr/>
          </a:p>
          <a:p>
            <a:pPr marL="914400" lvl="1" indent="-298450" algn="l" rtl="0">
              <a:spcBef>
                <a:spcPts val="0"/>
              </a:spcBef>
              <a:spcAft>
                <a:spcPts val="0"/>
              </a:spcAft>
              <a:buSzPts val="1100"/>
              <a:buChar char="○"/>
            </a:pPr>
            <a:r>
              <a:rPr lang="en"/>
              <a:t>ImageList - list of dogs and pagination</a:t>
            </a:r>
            <a:endParaRPr/>
          </a:p>
          <a:p>
            <a:pPr marL="914400" lvl="1" indent="-298450" algn="l" rtl="0">
              <a:spcBef>
                <a:spcPts val="0"/>
              </a:spcBef>
              <a:spcAft>
                <a:spcPts val="0"/>
              </a:spcAft>
              <a:buSzPts val="1100"/>
              <a:buChar char="○"/>
            </a:pPr>
            <a:r>
              <a:rPr lang="en"/>
              <a:t>ImageDetails - one dog with large picture, card with breed/favorite/vote information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3111f83864_0_1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3111f83864_0_1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2ad1e9c3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2ad1e9c3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3111f83864_0_2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3111f83864_0_2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3111f83864_0_2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3111f83864_0_2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32ad1e9c3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32ad1e9c3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3111f83864_0_2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3111f83864_0_2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32ad1e9c3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32ad1e9c3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3111f83864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3111f83864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111f8386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111f8386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The first half of this talk will be agnostic to your tools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 the second half, we’ll dive into the tools we’ve chosen at Lob: Vitest, Vue Test Utils, and Testing Library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3111f83864_0_3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3111f83864_0_3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When a row is clicked, we don’t really care what’s on the details page in this unit test, we just care that it goes to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3111f83864_0_2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3111f83864_0_2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External component from Lob’s UI component library</a:t>
            </a:r>
            <a:endParaRPr/>
          </a:p>
          <a:p>
            <a:pPr marL="457200" lvl="0" indent="-298450" algn="l" rtl="0">
              <a:spcBef>
                <a:spcPts val="0"/>
              </a:spcBef>
              <a:spcAft>
                <a:spcPts val="0"/>
              </a:spcAft>
              <a:buSzPts val="1100"/>
              <a:buChar char="●"/>
            </a:pPr>
            <a:r>
              <a:rPr lang="en"/>
              <a:t>Has its own tests to make sure it shows/does all the things it’s supposed to show/do</a:t>
            </a:r>
            <a:endParaRPr/>
          </a:p>
          <a:p>
            <a:pPr marL="457200" lvl="0" indent="-298450" algn="l" rtl="0">
              <a:spcBef>
                <a:spcPts val="0"/>
              </a:spcBef>
              <a:spcAft>
                <a:spcPts val="0"/>
              </a:spcAft>
              <a:buSzPts val="1100"/>
              <a:buChar char="●"/>
            </a:pPr>
            <a:r>
              <a:rPr lang="en"/>
              <a:t>Our tests are going to be lighter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3111f83864_0_2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3111f83864_0_2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We’re not testing if on the last page, the next arrow is disabled</a:t>
            </a:r>
            <a:endParaRPr/>
          </a:p>
          <a:p>
            <a:pPr marL="914400" lvl="1" indent="-298450" algn="l" rtl="0">
              <a:spcBef>
                <a:spcPts val="0"/>
              </a:spcBef>
              <a:spcAft>
                <a:spcPts val="0"/>
              </a:spcAft>
              <a:buSzPts val="1100"/>
              <a:buChar char="○"/>
            </a:pPr>
            <a:r>
              <a:rPr lang="en"/>
              <a:t>That should be in the pagination component’s unit tests</a:t>
            </a:r>
            <a:endParaRPr/>
          </a:p>
          <a:p>
            <a:pPr marL="457200" lvl="0" indent="-298450" algn="l" rtl="0">
              <a:spcBef>
                <a:spcPts val="0"/>
              </a:spcBef>
              <a:spcAft>
                <a:spcPts val="0"/>
              </a:spcAft>
              <a:buSzPts val="1100"/>
              <a:buChar char="●"/>
            </a:pPr>
            <a:r>
              <a:rPr lang="en"/>
              <a:t>The current page is controlled in the component state</a:t>
            </a:r>
            <a:endParaRPr/>
          </a:p>
          <a:p>
            <a:pPr marL="914400" lvl="1" indent="-298450" algn="l" rtl="0">
              <a:spcBef>
                <a:spcPts val="0"/>
              </a:spcBef>
              <a:spcAft>
                <a:spcPts val="0"/>
              </a:spcAft>
              <a:buSzPts val="1100"/>
              <a:buChar char="○"/>
            </a:pPr>
            <a:r>
              <a:rPr lang="en"/>
              <a:t>Instead of checking though that the state value is the page number we’d expect, we’re testing what a user would actually see in their browser</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3111f83864_0_3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3111f83864_0_3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32ad1e9c3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32ad1e9c3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32ad1e9c3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32ad1e9c3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3111f83864_0_3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3111f83864_0_3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3111f83864_0_2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3111f83864_0_2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3111f83864_0_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3111f83864_0_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3111f83864_0_2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3111f83864_0_2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3111f83864_0_1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3111f83864_0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Document behavior</a:t>
            </a:r>
            <a:endParaRPr/>
          </a:p>
          <a:p>
            <a:pPr marL="914400" lvl="1" indent="-298450" algn="l" rtl="0">
              <a:spcBef>
                <a:spcPts val="0"/>
              </a:spcBef>
              <a:spcAft>
                <a:spcPts val="0"/>
              </a:spcAft>
              <a:buSzPts val="1100"/>
              <a:buChar char="○"/>
            </a:pPr>
            <a:r>
              <a:rPr lang="en"/>
              <a:t>Have you ever looked at a chunk of code and wondered, what the heck is this supposed to be doing?</a:t>
            </a:r>
            <a:endParaRPr/>
          </a:p>
          <a:p>
            <a:pPr marL="914400" lvl="1" indent="-298450" algn="l" rtl="0">
              <a:spcBef>
                <a:spcPts val="0"/>
              </a:spcBef>
              <a:spcAft>
                <a:spcPts val="0"/>
              </a:spcAft>
              <a:buSzPts val="1100"/>
              <a:buChar char="○"/>
            </a:pPr>
            <a:r>
              <a:rPr lang="en"/>
              <a:t>Can refer to the tests to figure </a:t>
            </a:r>
            <a:r>
              <a:rPr lang="en" i="1"/>
              <a:t>what</a:t>
            </a:r>
            <a:r>
              <a:rPr lang="en"/>
              <a:t> is supposed to happen</a:t>
            </a:r>
            <a:endParaRPr/>
          </a:p>
          <a:p>
            <a:pPr marL="457200" lvl="0" indent="-298450" algn="l" rtl="0">
              <a:spcBef>
                <a:spcPts val="0"/>
              </a:spcBef>
              <a:spcAft>
                <a:spcPts val="0"/>
              </a:spcAft>
              <a:buSzPts val="1100"/>
              <a:buChar char="●"/>
            </a:pPr>
            <a:r>
              <a:rPr lang="en"/>
              <a:t>Verify requirements</a:t>
            </a:r>
            <a:endParaRPr/>
          </a:p>
          <a:p>
            <a:pPr marL="914400" lvl="1" indent="-298450" algn="l" rtl="0">
              <a:spcBef>
                <a:spcPts val="0"/>
              </a:spcBef>
              <a:spcAft>
                <a:spcPts val="0"/>
              </a:spcAft>
              <a:buSzPts val="1100"/>
              <a:buChar char="○"/>
            </a:pPr>
            <a:r>
              <a:rPr lang="en"/>
              <a:t>Ok, we now know what it’s supposed to do</a:t>
            </a:r>
            <a:endParaRPr/>
          </a:p>
          <a:p>
            <a:pPr marL="914400" lvl="1" indent="-298450" algn="l" rtl="0">
              <a:spcBef>
                <a:spcPts val="0"/>
              </a:spcBef>
              <a:spcAft>
                <a:spcPts val="0"/>
              </a:spcAft>
              <a:buSzPts val="1100"/>
              <a:buChar char="○"/>
            </a:pPr>
            <a:r>
              <a:rPr lang="en"/>
              <a:t>Does it actually do what it’s supposed to do?</a:t>
            </a:r>
            <a:endParaRPr/>
          </a:p>
          <a:p>
            <a:pPr marL="457200" lvl="0" indent="-298450" algn="l" rtl="0">
              <a:spcBef>
                <a:spcPts val="0"/>
              </a:spcBef>
              <a:spcAft>
                <a:spcPts val="0"/>
              </a:spcAft>
              <a:buSzPts val="1100"/>
              <a:buChar char="●"/>
            </a:pPr>
            <a:r>
              <a:rPr lang="en"/>
              <a:t>Provides a safety net</a:t>
            </a:r>
            <a:endParaRPr/>
          </a:p>
          <a:p>
            <a:pPr marL="914400" lvl="1" indent="-298450" algn="l" rtl="0">
              <a:spcBef>
                <a:spcPts val="0"/>
              </a:spcBef>
              <a:spcAft>
                <a:spcPts val="0"/>
              </a:spcAft>
              <a:buSzPts val="1100"/>
              <a:buChar char="○"/>
            </a:pPr>
            <a:r>
              <a:rPr lang="en"/>
              <a:t>If you’re rewriting or refactoring a function or a component, you should hypothetically not need to edit or change the tests at all and they should still pass if you’re going for parity with previous behavior</a:t>
            </a:r>
            <a:endParaRPr/>
          </a:p>
          <a:p>
            <a:pPr marL="914400" lvl="1" indent="-298450" algn="l" rtl="0">
              <a:spcBef>
                <a:spcPts val="0"/>
              </a:spcBef>
              <a:spcAft>
                <a:spcPts val="0"/>
              </a:spcAft>
              <a:buSzPts val="1100"/>
              <a:buChar char="○"/>
            </a:pPr>
            <a:r>
              <a:rPr lang="en"/>
              <a:t>Quick feedback if you’ve broken something</a:t>
            </a:r>
            <a:endParaRPr/>
          </a:p>
          <a:p>
            <a:pPr marL="457200" lvl="0" indent="-298450" algn="l" rtl="0">
              <a:spcBef>
                <a:spcPts val="0"/>
              </a:spcBef>
              <a:spcAft>
                <a:spcPts val="0"/>
              </a:spcAft>
              <a:buSzPts val="1100"/>
              <a:buChar char="●"/>
            </a:pPr>
            <a:r>
              <a:rPr lang="en"/>
              <a:t>Write better code</a:t>
            </a:r>
            <a:endParaRPr/>
          </a:p>
          <a:p>
            <a:pPr marL="914400" lvl="1" indent="-298450" algn="l" rtl="0">
              <a:spcBef>
                <a:spcPts val="0"/>
              </a:spcBef>
              <a:spcAft>
                <a:spcPts val="0"/>
              </a:spcAft>
              <a:buSzPts val="1100"/>
              <a:buChar char="○"/>
            </a:pPr>
            <a:r>
              <a:rPr lang="en"/>
              <a:t>Is your code too hard to test?</a:t>
            </a:r>
            <a:endParaRPr/>
          </a:p>
          <a:p>
            <a:pPr marL="914400" lvl="1" indent="-298450" algn="l" rtl="0">
              <a:spcBef>
                <a:spcPts val="0"/>
              </a:spcBef>
              <a:spcAft>
                <a:spcPts val="0"/>
              </a:spcAft>
              <a:buSzPts val="1100"/>
              <a:buChar char="○"/>
            </a:pPr>
            <a:r>
              <a:rPr lang="en"/>
              <a:t>Is your code too complex?</a:t>
            </a:r>
            <a:endParaRPr/>
          </a:p>
          <a:p>
            <a:pPr marL="914400" lvl="1" indent="-298450" algn="l" rtl="0">
              <a:spcBef>
                <a:spcPts val="0"/>
              </a:spcBef>
              <a:spcAft>
                <a:spcPts val="0"/>
              </a:spcAft>
              <a:buSzPts val="1100"/>
              <a:buChar char="○"/>
            </a:pPr>
            <a:r>
              <a:rPr lang="en"/>
              <a:t>Does your code violate the single responsibility principle?</a:t>
            </a:r>
            <a:endParaRPr/>
          </a:p>
          <a:p>
            <a:pPr marL="914400" lvl="1" indent="-298450" algn="l" rtl="0">
              <a:spcBef>
                <a:spcPts val="0"/>
              </a:spcBef>
              <a:spcAft>
                <a:spcPts val="0"/>
              </a:spcAft>
              <a:buSzPts val="1100"/>
              <a:buChar char="○"/>
            </a:pPr>
            <a:r>
              <a:rPr lang="en"/>
              <a:t>Should it be broken down?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111f83864_0_2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111f83864_0_2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3111f83864_0_2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3111f83864_0_2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3111f83864_0_2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3111f83864_0_2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3111f83864_0_3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3111f83864_0_3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Same as the List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3111f83864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3111f83864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Now that we’ve got our tests outlined, how do we actually fill them in?</a:t>
            </a:r>
            <a:endParaRPr/>
          </a:p>
          <a:p>
            <a:pPr marL="457200" lvl="0" indent="-298450" algn="l" rtl="0">
              <a:spcBef>
                <a:spcPts val="0"/>
              </a:spcBef>
              <a:spcAft>
                <a:spcPts val="0"/>
              </a:spcAft>
              <a:buSzPts val="1100"/>
              <a:buChar char="●"/>
            </a:pPr>
            <a:r>
              <a:rPr lang="en"/>
              <a:t>For that, we’ll utilize a few tools…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3111f83864_0_2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13111f83864_0_2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Testing Library and Vue Test Utils play well together and are very easy to use together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3111f83864_0_2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3111f83864_0_2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3111f83864_0_2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3111f83864_0_2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3111f83864_0_2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3111f83864_0_2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queryBy</a:t>
            </a:r>
            <a:endParaRPr/>
          </a:p>
          <a:p>
            <a:pPr marL="914400" lvl="1" indent="-298450" algn="l" rtl="0">
              <a:spcBef>
                <a:spcPts val="0"/>
              </a:spcBef>
              <a:spcAft>
                <a:spcPts val="0"/>
              </a:spcAft>
              <a:buSzPts val="1100"/>
              <a:buChar char="○"/>
            </a:pPr>
            <a:r>
              <a:rPr lang="en"/>
              <a:t>If you’re asserting that something doesn’t exist in the DOM, you’ll want to use queryBy because getBy will throw an error</a:t>
            </a:r>
            <a:endParaRPr/>
          </a:p>
          <a:p>
            <a:pPr marL="457200" lvl="0" indent="-298450" algn="l" rtl="0">
              <a:spcBef>
                <a:spcPts val="0"/>
              </a:spcBef>
              <a:spcAft>
                <a:spcPts val="0"/>
              </a:spcAft>
              <a:buSzPts val="1100"/>
              <a:buChar char="●"/>
            </a:pPr>
            <a:r>
              <a:rPr lang="en"/>
              <a:t>findBy</a:t>
            </a:r>
            <a:endParaRPr/>
          </a:p>
          <a:p>
            <a:pPr marL="914400" lvl="1" indent="-298450" algn="l" rtl="0">
              <a:spcBef>
                <a:spcPts val="0"/>
              </a:spcBef>
              <a:spcAft>
                <a:spcPts val="0"/>
              </a:spcAft>
              <a:buSzPts val="1100"/>
              <a:buChar char="○"/>
            </a:pPr>
            <a:r>
              <a:rPr lang="en"/>
              <a:t>If you’re wanting to select something that only exists after, for example, an API call is made, you’ll want to use findBy</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3111f83864_0_3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3111f83864_0_3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fireEvent will still dispatch an event if your element is disabled, hidden, etc.</a:t>
            </a:r>
            <a:endParaRPr/>
          </a:p>
          <a:p>
            <a:pPr marL="457200" lvl="0" indent="-298450" algn="l" rtl="0">
              <a:spcBef>
                <a:spcPts val="0"/>
              </a:spcBef>
              <a:spcAft>
                <a:spcPts val="0"/>
              </a:spcAft>
              <a:buSzPts val="1100"/>
              <a:buChar char="●"/>
            </a:pPr>
            <a:r>
              <a:rPr lang="en"/>
              <a:t>userEvent WILL NOT work in this situations</a:t>
            </a:r>
            <a:endParaRPr/>
          </a:p>
          <a:p>
            <a:pPr marL="457200" lvl="0" indent="-298450" algn="l" rtl="0">
              <a:spcBef>
                <a:spcPts val="0"/>
              </a:spcBef>
              <a:spcAft>
                <a:spcPts val="0"/>
              </a:spcAft>
              <a:buSzPts val="1100"/>
              <a:buChar char="●"/>
            </a:pPr>
            <a:r>
              <a:rPr lang="en"/>
              <a:t>Sometimes I find myself wondering why userEvent.click isn’t working, and for kicks and giggles replace it with fireEvent and it does. That usually tips me off that my element is un-interactable in some way.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111f83864_0_1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111f83864_0_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 common question I hear a lot is, what am I supposed to test in a browser?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3111f83864_0_3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3111f83864_0_3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3111f83864_0_3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3111f83864_0_3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For the sake of time, we’re going to focus on cherry picked tests from ImageDetails and ImageList components specifically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They provide a variety of things you may encounter</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Mocking the router</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Mocking API and making API calls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Buttons disabled/enabled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32ad1e9c3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32ad1e9c3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ImageDetails are a bit more UI heavy, so we’ll focus on those first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13111f83864_0_3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13111f83864_0_3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Mocking the router</a:t>
            </a:r>
            <a:endParaRPr/>
          </a:p>
          <a:p>
            <a:pPr marL="914400" lvl="1" indent="-298450" algn="l" rtl="0">
              <a:spcBef>
                <a:spcPts val="0"/>
              </a:spcBef>
              <a:spcAft>
                <a:spcPts val="0"/>
              </a:spcAft>
              <a:buSzPts val="1100"/>
              <a:buChar char="○"/>
            </a:pPr>
            <a:r>
              <a:rPr lang="en"/>
              <a:t>We only need `useRoute` here, but if we needed `useRouter` as well for something like `router.push`, we’d have to mock that too</a:t>
            </a:r>
            <a:endParaRPr/>
          </a:p>
          <a:p>
            <a:pPr marL="457200" lvl="0" indent="-298450" algn="l" rtl="0">
              <a:spcBef>
                <a:spcPts val="0"/>
              </a:spcBef>
              <a:spcAft>
                <a:spcPts val="0"/>
              </a:spcAft>
              <a:buSzPts val="1100"/>
              <a:buChar char="●"/>
            </a:pPr>
            <a:r>
              <a:rPr lang="en"/>
              <a:t>Mocking the store with default empty arrays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3111f83864_0_3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3111f83864_0_3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Mocking API returns</a:t>
            </a:r>
            <a:endParaRPr/>
          </a:p>
          <a:p>
            <a:pPr marL="457200" lvl="0" indent="-298450" algn="l" rtl="0">
              <a:spcBef>
                <a:spcPts val="0"/>
              </a:spcBef>
              <a:spcAft>
                <a:spcPts val="0"/>
              </a:spcAft>
              <a:buSzPts val="1100"/>
              <a:buChar char="●"/>
            </a:pPr>
            <a:r>
              <a:rPr lang="en"/>
              <a:t>Based off actual API return values (and by that I mean, copied and pasted from)</a:t>
            </a:r>
            <a:endParaRPr/>
          </a:p>
          <a:p>
            <a:pPr marL="457200" lvl="0" indent="-298450" algn="l" rtl="0">
              <a:spcBef>
                <a:spcPts val="0"/>
              </a:spcBef>
              <a:spcAft>
                <a:spcPts val="0"/>
              </a:spcAft>
              <a:buSzPts val="1100"/>
              <a:buChar char="●"/>
            </a:pPr>
            <a:r>
              <a:rPr lang="en"/>
              <a:t>Serves as further documentation if someone wanted to see what an API return from an endpoint would look like but don’t want to open Postman or go digging around the Network tab</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111f83864_0_3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111f83864_0_3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3111f83864_0_3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3111f83864_0_3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Then we have something that looks like this, which is kind of a strange-looking line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13111f83864_0_3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13111f83864_0_3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 would be annoying to have to pull each of these into every one of our test files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3111f83864_0_3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3111f83864_0_3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created a utility method to wrap all of the things we use in the render function to be available to tests</a:t>
            </a:r>
            <a:endParaRPr/>
          </a:p>
          <a:p>
            <a:pPr marL="457200" lvl="0" indent="-298450" algn="l" rtl="0">
              <a:spcBef>
                <a:spcPts val="0"/>
              </a:spcBef>
              <a:spcAft>
                <a:spcPts val="0"/>
              </a:spcAft>
              <a:buSzPts val="1100"/>
              <a:buChar char="●"/>
            </a:pPr>
            <a:r>
              <a:rPr lang="en"/>
              <a:t>Built on top of Testing Library’s render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3111f83864_0_3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3111f83864_0_3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3111f83864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3111f83864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At first, this seems a bit more nebulous than something like an API</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For an API, you get some parameters, you need to make something happen, and you end up with a final response to the browser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We’ll go through actual examples of what this means in a bit</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111f83864_0_3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111f83864_0_3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Mocking the API request to get a single image since we can’t and don’t want to fire off an actual API call</a:t>
            </a:r>
            <a:endParaRPr/>
          </a:p>
          <a:p>
            <a:pPr marL="457200" lvl="0" indent="-298450" algn="l" rtl="0">
              <a:spcBef>
                <a:spcPts val="0"/>
              </a:spcBef>
              <a:spcAft>
                <a:spcPts val="0"/>
              </a:spcAft>
              <a:buSzPts val="1100"/>
              <a:buChar char="●"/>
            </a:pPr>
            <a:r>
              <a:rPr lang="en"/>
              <a:t>Able to use `getBy` query here because this happens immediately when the DOM is loaded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13111f83864_0_3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13111f83864_0_3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Using `findBy` here because of the initial API call takes time to resolve, and thus these elements don’t exist on the DOM when the component first renders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3111f83864_0_3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13111f83864_0_3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3111f83864_0_3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3111f83864_0_3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2ad1e9c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2ad1e9c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ImageList is a bit more API-heavy</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3111f83864_0_3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3111f83864_0_3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132ad1e9c3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132ad1e9c3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setup for this file is very similar to the ImageDetails component, except that we need a little more from our router mock this time</a:t>
            </a:r>
            <a:endParaRPr/>
          </a:p>
          <a:p>
            <a:pPr marL="457200" lvl="0" indent="-298450" algn="l" rtl="0">
              <a:spcBef>
                <a:spcPts val="0"/>
              </a:spcBef>
              <a:spcAft>
                <a:spcPts val="0"/>
              </a:spcAft>
              <a:buSzPts val="1100"/>
              <a:buChar char="●"/>
            </a:pPr>
            <a:r>
              <a:rPr lang="en"/>
              <a:t>We need a query object and a router.push</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32ad1e9c35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32ad1e9c3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also need a mock API return that’s more representative of what we’d get back from the findAll endpoint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32ad1e9c3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32ad1e9c3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32ad1e9c3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32ad1e9c3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don’t care what’s on the details page, just that it goes to it</a:t>
            </a:r>
            <a:endParaRPr/>
          </a:p>
          <a:p>
            <a:pPr marL="457200" lvl="0" indent="-298450" algn="l" rtl="0">
              <a:spcBef>
                <a:spcPts val="0"/>
              </a:spcBef>
              <a:spcAft>
                <a:spcPts val="0"/>
              </a:spcAft>
              <a:buSzPts val="1100"/>
              <a:buChar char="●"/>
            </a:pPr>
            <a:r>
              <a:rPr lang="en"/>
              <a:t>What’s there should be tested in the ImageDetails component and integration/E2E tests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3111f83864_0_1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3111f83864_0_1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tl;dr here honestly is select APIs and third-party libraries that are well-tested in and of themselves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32ad1e9c3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32ad1e9c3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Here’s what the handlePageChange function looks like</a:t>
            </a:r>
            <a:endParaRPr/>
          </a:p>
          <a:p>
            <a:pPr marL="457200" lvl="0" indent="-298450" algn="l" rtl="0">
              <a:spcBef>
                <a:spcPts val="0"/>
              </a:spcBef>
              <a:spcAft>
                <a:spcPts val="0"/>
              </a:spcAft>
              <a:buSzPts val="1100"/>
              <a:buChar char="●"/>
            </a:pPr>
            <a:r>
              <a:rPr lang="en"/>
              <a:t>Takes a page number</a:t>
            </a:r>
            <a:endParaRPr/>
          </a:p>
          <a:p>
            <a:pPr marL="457200" lvl="0" indent="-298450" algn="l" rtl="0">
              <a:spcBef>
                <a:spcPts val="0"/>
              </a:spcBef>
              <a:spcAft>
                <a:spcPts val="0"/>
              </a:spcAft>
              <a:buSzPts val="1100"/>
              <a:buChar char="●"/>
            </a:pPr>
            <a:r>
              <a:rPr lang="en"/>
              <a:t>Pushes new URL depending on page</a:t>
            </a:r>
            <a:endParaRPr/>
          </a:p>
          <a:p>
            <a:pPr marL="457200" lvl="0" indent="-298450" algn="l" rtl="0">
              <a:spcBef>
                <a:spcPts val="0"/>
              </a:spcBef>
              <a:spcAft>
                <a:spcPts val="0"/>
              </a:spcAft>
              <a:buSzPts val="1100"/>
              <a:buChar char="●"/>
            </a:pPr>
            <a:r>
              <a:rPr lang="en"/>
              <a:t>Calls the API for the new page data</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2ad1e9c3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2ad1e9c3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Our paging is set to 10 dogs per page, so in order to fake having multiple pages, we’re taking the first dog in our mock return and creating an array of 11 of them</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132ad1e9c3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132ad1e9c3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32ad1e9c3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32ad1e9c3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3111f83864_0_3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3111f83864_0_3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There are going to be other situations you’ll need to test that we haven’t covered, but I hope this gives you a good start!</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3111f83864_0_3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3111f83864_0_3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3111f83864_0_3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3111f83864_0_3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132ad1e9c3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132ad1e9c3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Looks like we’re out of time for questions, but please find me or reach out to me on the interwebs if you do have them!</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111f83864_0_3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111f83864_0_3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3111f83864_0_3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3111f83864_0_3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Let’s say you have text that looks like this, where it’s broken up slightly</a:t>
            </a:r>
            <a:endParaRPr/>
          </a:p>
          <a:p>
            <a:pPr marL="457200" lvl="0" indent="-298450" algn="l" rtl="0">
              <a:spcBef>
                <a:spcPts val="0"/>
              </a:spcBef>
              <a:spcAft>
                <a:spcPts val="0"/>
              </a:spcAft>
              <a:buSzPts val="1100"/>
              <a:buChar char="●"/>
            </a:pPr>
            <a:r>
              <a:rPr lang="en"/>
              <a:t>If you tried to find by text on the full sentence, your test will fail because it can’t find a singular element with the entire text</a:t>
            </a:r>
            <a:endParaRPr/>
          </a:p>
          <a:p>
            <a:pPr marL="457200" lvl="0" indent="-298450" algn="l" rtl="0">
              <a:spcBef>
                <a:spcPts val="0"/>
              </a:spcBef>
              <a:spcAft>
                <a:spcPts val="0"/>
              </a:spcAft>
              <a:buSzPts val="1100"/>
              <a:buChar char="●"/>
            </a:pPr>
            <a:r>
              <a:rPr lang="en"/>
              <a:t>So you have two options:</a:t>
            </a:r>
            <a:endParaRPr/>
          </a:p>
          <a:p>
            <a:pPr marL="914400" lvl="1" indent="-298450" algn="l" rtl="0">
              <a:spcBef>
                <a:spcPts val="0"/>
              </a:spcBef>
              <a:spcAft>
                <a:spcPts val="0"/>
              </a:spcAft>
              <a:buSzPts val="1100"/>
              <a:buChar char="○"/>
            </a:pPr>
            <a:r>
              <a:rPr lang="en"/>
              <a:t>You can search for each constituent part (but what happens if they get out of order in your code?)</a:t>
            </a:r>
            <a:endParaRPr/>
          </a:p>
          <a:p>
            <a:pPr marL="914400" lvl="1" indent="-298450" algn="l" rtl="0">
              <a:spcBef>
                <a:spcPts val="0"/>
              </a:spcBef>
              <a:spcAft>
                <a:spcPts val="0"/>
              </a:spcAft>
              <a:buSzPts val="1100"/>
              <a:buChar char="○"/>
            </a:pPr>
            <a:r>
              <a:rPr lang="en"/>
              <a:t>You can create a utility function that will search for the full thing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3111f83864_0_1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3111f83864_0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3111f83864_0_3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3111f83864_0_3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13111f83864_0_3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13111f83864_0_3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3111f83864_0_1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3111f83864_0_1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That’s what integration tests are for!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are writing integration tests, right?)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Hard to figure out what part fails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3111f83864_0_2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3111f83864_0_2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 Title 3">
  <p:cSld name="CUSTOM">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476981" y="3907763"/>
            <a:ext cx="1316182" cy="629470"/>
          </a:xfrm>
          <a:prstGeom prst="rect">
            <a:avLst/>
          </a:prstGeom>
          <a:noFill/>
          <a:ln>
            <a:noFill/>
          </a:ln>
        </p:spPr>
      </p:pic>
      <p:cxnSp>
        <p:nvCxnSpPr>
          <p:cNvPr id="52" name="Google Shape;52;p13"/>
          <p:cNvCxnSpPr/>
          <p:nvPr/>
        </p:nvCxnSpPr>
        <p:spPr>
          <a:xfrm>
            <a:off x="421913" y="2536519"/>
            <a:ext cx="2465100" cy="0"/>
          </a:xfrm>
          <a:prstGeom prst="straightConnector1">
            <a:avLst/>
          </a:prstGeom>
          <a:noFill/>
          <a:ln w="9525" cap="flat" cmpd="sng">
            <a:solidFill>
              <a:schemeClr val="dk2"/>
            </a:solidFill>
            <a:prstDash val="solid"/>
            <a:round/>
            <a:headEnd type="none" w="med" len="med"/>
            <a:tailEnd type="none" w="med" len="med"/>
          </a:ln>
        </p:spPr>
      </p:cxnSp>
      <p:sp>
        <p:nvSpPr>
          <p:cNvPr id="53" name="Google Shape;53;p13"/>
          <p:cNvSpPr txBox="1">
            <a:spLocks noGrp="1"/>
          </p:cNvSpPr>
          <p:nvPr>
            <p:ph type="title"/>
          </p:nvPr>
        </p:nvSpPr>
        <p:spPr>
          <a:xfrm>
            <a:off x="242850" y="1481250"/>
            <a:ext cx="8583600" cy="9924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080808"/>
              </a:buClr>
              <a:buSzPts val="5300"/>
              <a:buFont typeface="Lato Hairline"/>
              <a:buNone/>
              <a:defRPr sz="5300">
                <a:solidFill>
                  <a:srgbClr val="080808"/>
                </a:solidFill>
                <a:latin typeface="Lato Hairline"/>
                <a:ea typeface="Lato Hairline"/>
                <a:cs typeface="Lato Hairline"/>
                <a:sym typeface="Lato Hairline"/>
              </a:defRPr>
            </a:lvl1pPr>
            <a:lvl2pPr lvl="1"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2pPr>
            <a:lvl3pPr lvl="2"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3pPr>
            <a:lvl4pPr lvl="3"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4pPr>
            <a:lvl5pPr lvl="4"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5pPr>
            <a:lvl6pPr lvl="5"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6pPr>
            <a:lvl7pPr lvl="6"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7pPr>
            <a:lvl8pPr lvl="7"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8pPr>
            <a:lvl9pPr lvl="8"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620375" y="1242150"/>
            <a:ext cx="8021100" cy="847800"/>
          </a:xfrm>
          <a:prstGeom prst="rect">
            <a:avLst/>
          </a:prstGeom>
        </p:spPr>
        <p:txBody>
          <a:bodyPr spcFirstLastPara="1" wrap="square" lIns="91425" tIns="91425" rIns="91425" bIns="91425" anchor="ctr" anchorCtr="0">
            <a:normAutofit/>
          </a:bodyPr>
          <a:lstStyle>
            <a:lvl1pPr marL="0" marR="0" lvl="0" indent="0" rtl="0">
              <a:lnSpc>
                <a:spcPct val="150000"/>
              </a:lnSpc>
              <a:spcBef>
                <a:spcPts val="0"/>
              </a:spcBef>
              <a:spcAft>
                <a:spcPts val="0"/>
              </a:spcAft>
              <a:buNone/>
              <a:defRPr sz="3700">
                <a:solidFill>
                  <a:srgbClr val="27333C"/>
                </a:solidFill>
                <a:latin typeface="Lato Light"/>
                <a:ea typeface="Lato Light"/>
                <a:cs typeface="Lato Light"/>
                <a:sym typeface="Lato Light"/>
              </a:defRPr>
            </a:lvl1pPr>
            <a:lvl2pPr lvl="1" rtl="0">
              <a:spcBef>
                <a:spcPts val="0"/>
              </a:spcBef>
              <a:spcAft>
                <a:spcPts val="0"/>
              </a:spcAft>
              <a:buClr>
                <a:srgbClr val="27333C"/>
              </a:buClr>
              <a:buSzPts val="3600"/>
              <a:buNone/>
              <a:defRPr sz="3600">
                <a:solidFill>
                  <a:srgbClr val="27333C"/>
                </a:solidFill>
              </a:defRPr>
            </a:lvl2pPr>
            <a:lvl3pPr lvl="2" rtl="0">
              <a:spcBef>
                <a:spcPts val="0"/>
              </a:spcBef>
              <a:spcAft>
                <a:spcPts val="0"/>
              </a:spcAft>
              <a:buClr>
                <a:srgbClr val="27333C"/>
              </a:buClr>
              <a:buSzPts val="3600"/>
              <a:buNone/>
              <a:defRPr sz="3600">
                <a:solidFill>
                  <a:srgbClr val="27333C"/>
                </a:solidFill>
              </a:defRPr>
            </a:lvl3pPr>
            <a:lvl4pPr lvl="3" rtl="0">
              <a:spcBef>
                <a:spcPts val="0"/>
              </a:spcBef>
              <a:spcAft>
                <a:spcPts val="0"/>
              </a:spcAft>
              <a:buClr>
                <a:srgbClr val="27333C"/>
              </a:buClr>
              <a:buSzPts val="3600"/>
              <a:buNone/>
              <a:defRPr sz="3600">
                <a:solidFill>
                  <a:srgbClr val="27333C"/>
                </a:solidFill>
              </a:defRPr>
            </a:lvl4pPr>
            <a:lvl5pPr lvl="4" rtl="0">
              <a:spcBef>
                <a:spcPts val="0"/>
              </a:spcBef>
              <a:spcAft>
                <a:spcPts val="0"/>
              </a:spcAft>
              <a:buClr>
                <a:srgbClr val="27333C"/>
              </a:buClr>
              <a:buSzPts val="3600"/>
              <a:buNone/>
              <a:defRPr sz="3600">
                <a:solidFill>
                  <a:srgbClr val="27333C"/>
                </a:solidFill>
              </a:defRPr>
            </a:lvl5pPr>
            <a:lvl6pPr lvl="5" rtl="0">
              <a:spcBef>
                <a:spcPts val="0"/>
              </a:spcBef>
              <a:spcAft>
                <a:spcPts val="0"/>
              </a:spcAft>
              <a:buClr>
                <a:srgbClr val="27333C"/>
              </a:buClr>
              <a:buSzPts val="3600"/>
              <a:buNone/>
              <a:defRPr sz="3600">
                <a:solidFill>
                  <a:srgbClr val="27333C"/>
                </a:solidFill>
              </a:defRPr>
            </a:lvl6pPr>
            <a:lvl7pPr lvl="6" rtl="0">
              <a:spcBef>
                <a:spcPts val="0"/>
              </a:spcBef>
              <a:spcAft>
                <a:spcPts val="0"/>
              </a:spcAft>
              <a:buClr>
                <a:srgbClr val="27333C"/>
              </a:buClr>
              <a:buSzPts val="3600"/>
              <a:buNone/>
              <a:defRPr sz="3600">
                <a:solidFill>
                  <a:srgbClr val="27333C"/>
                </a:solidFill>
              </a:defRPr>
            </a:lvl7pPr>
            <a:lvl8pPr lvl="7" rtl="0">
              <a:spcBef>
                <a:spcPts val="0"/>
              </a:spcBef>
              <a:spcAft>
                <a:spcPts val="0"/>
              </a:spcAft>
              <a:buClr>
                <a:srgbClr val="27333C"/>
              </a:buClr>
              <a:buSzPts val="3600"/>
              <a:buNone/>
              <a:defRPr sz="3600">
                <a:solidFill>
                  <a:srgbClr val="27333C"/>
                </a:solidFill>
              </a:defRPr>
            </a:lvl8pPr>
            <a:lvl9pPr lvl="8" rtl="0">
              <a:spcBef>
                <a:spcPts val="0"/>
              </a:spcBef>
              <a:spcAft>
                <a:spcPts val="0"/>
              </a:spcAft>
              <a:buClr>
                <a:srgbClr val="27333C"/>
              </a:buClr>
              <a:buSzPts val="3600"/>
              <a:buNone/>
              <a:defRPr sz="3600">
                <a:solidFill>
                  <a:srgbClr val="27333C"/>
                </a:solidFill>
              </a:defRPr>
            </a:lvl9pPr>
          </a:lstStyle>
          <a:p>
            <a:endParaRPr/>
          </a:p>
        </p:txBody>
      </p:sp>
      <p:pic>
        <p:nvPicPr>
          <p:cNvPr id="56" name="Google Shape;56;p14"/>
          <p:cNvPicPr preferRelativeResize="0"/>
          <p:nvPr/>
        </p:nvPicPr>
        <p:blipFill>
          <a:blip r:embed="rId2">
            <a:alphaModFix/>
          </a:blip>
          <a:stretch>
            <a:fillRect/>
          </a:stretch>
        </p:blipFill>
        <p:spPr>
          <a:xfrm>
            <a:off x="736750" y="4008512"/>
            <a:ext cx="1195432" cy="571738"/>
          </a:xfrm>
          <a:prstGeom prst="rect">
            <a:avLst/>
          </a:prstGeom>
          <a:noFill/>
          <a:ln>
            <a:noFill/>
          </a:ln>
        </p:spPr>
      </p:pic>
      <p:sp>
        <p:nvSpPr>
          <p:cNvPr id="57" name="Google Shape;57;p14"/>
          <p:cNvSpPr txBox="1"/>
          <p:nvPr/>
        </p:nvSpPr>
        <p:spPr>
          <a:xfrm>
            <a:off x="2077527" y="4000350"/>
            <a:ext cx="491700" cy="5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7333C"/>
                </a:solidFill>
                <a:latin typeface="Lato Hairline"/>
                <a:ea typeface="Lato Hairline"/>
                <a:cs typeface="Lato Hairline"/>
                <a:sym typeface="Lato Hairline"/>
              </a:rPr>
              <a:t>+</a:t>
            </a:r>
            <a:endParaRPr sz="3600">
              <a:solidFill>
                <a:srgbClr val="27333C"/>
              </a:solidFill>
              <a:latin typeface="Lato Hairline"/>
              <a:ea typeface="Lato Hairline"/>
              <a:cs typeface="Lato Hairline"/>
              <a:sym typeface="Lato Hairline"/>
            </a:endParaRPr>
          </a:p>
        </p:txBody>
      </p:sp>
      <p:sp>
        <p:nvSpPr>
          <p:cNvPr id="58" name="Google Shape;58;p14"/>
          <p:cNvSpPr txBox="1">
            <a:spLocks noGrp="1"/>
          </p:cNvSpPr>
          <p:nvPr>
            <p:ph type="subTitle" idx="1"/>
          </p:nvPr>
        </p:nvSpPr>
        <p:spPr>
          <a:xfrm>
            <a:off x="620375" y="2023200"/>
            <a:ext cx="4562400" cy="3714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416581"/>
              </a:buClr>
              <a:buSzPts val="1800"/>
              <a:buNone/>
              <a:defRPr sz="1800">
                <a:solidFill>
                  <a:srgbClr val="416581"/>
                </a:solidFill>
                <a:latin typeface="Lato"/>
                <a:ea typeface="Lato"/>
                <a:cs typeface="Lato"/>
                <a:sym typeface="Lato"/>
              </a:defRPr>
            </a:lvl1pPr>
            <a:lvl2pPr lvl="1" rtl="0">
              <a:spcBef>
                <a:spcPts val="0"/>
              </a:spcBef>
              <a:spcAft>
                <a:spcPts val="0"/>
              </a:spcAft>
              <a:buClr>
                <a:srgbClr val="416581"/>
              </a:buClr>
              <a:buSzPts val="1800"/>
              <a:buNone/>
              <a:defRPr sz="1800" b="0">
                <a:solidFill>
                  <a:srgbClr val="416581"/>
                </a:solidFill>
              </a:defRPr>
            </a:lvl2pPr>
            <a:lvl3pPr lvl="2" rtl="0">
              <a:spcBef>
                <a:spcPts val="0"/>
              </a:spcBef>
              <a:spcAft>
                <a:spcPts val="0"/>
              </a:spcAft>
              <a:buClr>
                <a:srgbClr val="416581"/>
              </a:buClr>
              <a:buSzPts val="1800"/>
              <a:buNone/>
              <a:defRPr sz="1800">
                <a:solidFill>
                  <a:srgbClr val="416581"/>
                </a:solidFill>
              </a:defRPr>
            </a:lvl3pPr>
            <a:lvl4pPr lvl="3" rtl="0">
              <a:spcBef>
                <a:spcPts val="0"/>
              </a:spcBef>
              <a:spcAft>
                <a:spcPts val="0"/>
              </a:spcAft>
              <a:buClr>
                <a:srgbClr val="416581"/>
              </a:buClr>
              <a:buSzPts val="1800"/>
              <a:buNone/>
              <a:defRPr sz="1800">
                <a:solidFill>
                  <a:srgbClr val="416581"/>
                </a:solidFill>
              </a:defRPr>
            </a:lvl4pPr>
            <a:lvl5pPr lvl="4" rtl="0">
              <a:spcBef>
                <a:spcPts val="0"/>
              </a:spcBef>
              <a:spcAft>
                <a:spcPts val="0"/>
              </a:spcAft>
              <a:buClr>
                <a:srgbClr val="416581"/>
              </a:buClr>
              <a:buSzPts val="1800"/>
              <a:buNone/>
              <a:defRPr sz="1800">
                <a:solidFill>
                  <a:srgbClr val="416581"/>
                </a:solidFill>
              </a:defRPr>
            </a:lvl5pPr>
            <a:lvl6pPr lvl="5" rtl="0">
              <a:spcBef>
                <a:spcPts val="0"/>
              </a:spcBef>
              <a:spcAft>
                <a:spcPts val="0"/>
              </a:spcAft>
              <a:buClr>
                <a:srgbClr val="416581"/>
              </a:buClr>
              <a:buSzPts val="1800"/>
              <a:buNone/>
              <a:defRPr sz="1800">
                <a:solidFill>
                  <a:srgbClr val="416581"/>
                </a:solidFill>
              </a:defRPr>
            </a:lvl6pPr>
            <a:lvl7pPr lvl="6" rtl="0">
              <a:spcBef>
                <a:spcPts val="0"/>
              </a:spcBef>
              <a:spcAft>
                <a:spcPts val="0"/>
              </a:spcAft>
              <a:buClr>
                <a:srgbClr val="416581"/>
              </a:buClr>
              <a:buSzPts val="1800"/>
              <a:buNone/>
              <a:defRPr sz="1800">
                <a:solidFill>
                  <a:srgbClr val="416581"/>
                </a:solidFill>
              </a:defRPr>
            </a:lvl7pPr>
            <a:lvl8pPr lvl="7" rtl="0">
              <a:spcBef>
                <a:spcPts val="0"/>
              </a:spcBef>
              <a:spcAft>
                <a:spcPts val="0"/>
              </a:spcAft>
              <a:buClr>
                <a:srgbClr val="416581"/>
              </a:buClr>
              <a:buSzPts val="1800"/>
              <a:buNone/>
              <a:defRPr sz="1800">
                <a:solidFill>
                  <a:srgbClr val="416581"/>
                </a:solidFill>
              </a:defRPr>
            </a:lvl8pPr>
            <a:lvl9pPr lvl="8" rtl="0">
              <a:spcBef>
                <a:spcPts val="0"/>
              </a:spcBef>
              <a:spcAft>
                <a:spcPts val="0"/>
              </a:spcAft>
              <a:buClr>
                <a:srgbClr val="416581"/>
              </a:buClr>
              <a:buSzPts val="1800"/>
              <a:buNone/>
              <a:defRPr sz="1800">
                <a:solidFill>
                  <a:srgbClr val="41658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 Title" type="title">
  <p:cSld name="TITLE">
    <p:spTree>
      <p:nvGrpSpPr>
        <p:cNvPr id="1" name="Shape 63"/>
        <p:cNvGrpSpPr/>
        <p:nvPr/>
      </p:nvGrpSpPr>
      <p:grpSpPr>
        <a:xfrm>
          <a:off x="0" y="0"/>
          <a:ext cx="0" cy="0"/>
          <a:chOff x="0" y="0"/>
          <a:chExt cx="0" cy="0"/>
        </a:xfrm>
      </p:grpSpPr>
      <p:sp>
        <p:nvSpPr>
          <p:cNvPr id="64" name="Google Shape;64;p16"/>
          <p:cNvSpPr txBox="1">
            <a:spLocks noGrp="1"/>
          </p:cNvSpPr>
          <p:nvPr>
            <p:ph type="ctrTitle"/>
          </p:nvPr>
        </p:nvSpPr>
        <p:spPr>
          <a:xfrm>
            <a:off x="311738" y="3347484"/>
            <a:ext cx="8520600" cy="393600"/>
          </a:xfrm>
          <a:prstGeom prst="rect">
            <a:avLst/>
          </a:prstGeom>
        </p:spPr>
        <p:txBody>
          <a:bodyPr spcFirstLastPara="1" wrap="square" lIns="91425" tIns="91425" rIns="91425" bIns="91425" anchor="ctr" anchorCtr="0">
            <a:noAutofit/>
          </a:bodyPr>
          <a:lstStyle>
            <a:lvl1pPr marL="0" marR="0" lvl="0" indent="0" algn="ctr" rtl="0">
              <a:lnSpc>
                <a:spcPct val="150000"/>
              </a:lnSpc>
              <a:spcBef>
                <a:spcPts val="0"/>
              </a:spcBef>
              <a:spcAft>
                <a:spcPts val="0"/>
              </a:spcAft>
              <a:buNone/>
              <a:defRPr sz="1800">
                <a:solidFill>
                  <a:srgbClr val="416581"/>
                </a:solidFill>
                <a:latin typeface="Lato Light"/>
                <a:ea typeface="Lato Light"/>
                <a:cs typeface="Lato Light"/>
                <a:sym typeface="Lato Ligh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65" name="Google Shape;65;p16"/>
          <p:cNvPicPr preferRelativeResize="0"/>
          <p:nvPr/>
        </p:nvPicPr>
        <p:blipFill>
          <a:blip r:embed="rId2">
            <a:alphaModFix/>
          </a:blip>
          <a:stretch>
            <a:fillRect/>
          </a:stretch>
        </p:blipFill>
        <p:spPr>
          <a:xfrm>
            <a:off x="3143014" y="1370981"/>
            <a:ext cx="3093186" cy="14793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 Title 2">
  <p:cSld name="TITLE_3">
    <p:spTree>
      <p:nvGrpSpPr>
        <p:cNvPr id="1" name="Shape 66"/>
        <p:cNvGrpSpPr/>
        <p:nvPr/>
      </p:nvGrpSpPr>
      <p:grpSpPr>
        <a:xfrm>
          <a:off x="0" y="0"/>
          <a:ext cx="0" cy="0"/>
          <a:chOff x="0" y="0"/>
          <a:chExt cx="0" cy="0"/>
        </a:xfrm>
      </p:grpSpPr>
      <p:pic>
        <p:nvPicPr>
          <p:cNvPr id="67" name="Google Shape;67;p17"/>
          <p:cNvPicPr preferRelativeResize="0"/>
          <p:nvPr/>
        </p:nvPicPr>
        <p:blipFill>
          <a:blip r:embed="rId2">
            <a:alphaModFix/>
          </a:blip>
          <a:stretch>
            <a:fillRect/>
          </a:stretch>
        </p:blipFill>
        <p:spPr>
          <a:xfrm>
            <a:off x="1107451" y="1665567"/>
            <a:ext cx="2410052" cy="1152610"/>
          </a:xfrm>
          <a:prstGeom prst="rect">
            <a:avLst/>
          </a:prstGeom>
          <a:noFill/>
          <a:ln>
            <a:noFill/>
          </a:ln>
        </p:spPr>
      </p:pic>
      <p:cxnSp>
        <p:nvCxnSpPr>
          <p:cNvPr id="68" name="Google Shape;68;p17"/>
          <p:cNvCxnSpPr/>
          <p:nvPr/>
        </p:nvCxnSpPr>
        <p:spPr>
          <a:xfrm>
            <a:off x="1097036" y="3067750"/>
            <a:ext cx="2465100" cy="0"/>
          </a:xfrm>
          <a:prstGeom prst="straightConnector1">
            <a:avLst/>
          </a:prstGeom>
          <a:noFill/>
          <a:ln w="19050" cap="flat" cmpd="sng">
            <a:solidFill>
              <a:srgbClr val="C5D6E6"/>
            </a:solidFill>
            <a:prstDash val="solid"/>
            <a:round/>
            <a:headEnd type="none" w="med" len="med"/>
            <a:tailEnd type="none" w="med" len="med"/>
          </a:ln>
        </p:spPr>
      </p:cxnSp>
      <p:sp>
        <p:nvSpPr>
          <p:cNvPr id="69" name="Google Shape;69;p17"/>
          <p:cNvSpPr txBox="1">
            <a:spLocks noGrp="1"/>
          </p:cNvSpPr>
          <p:nvPr>
            <p:ph type="title"/>
          </p:nvPr>
        </p:nvSpPr>
        <p:spPr>
          <a:xfrm>
            <a:off x="1095550" y="3251575"/>
            <a:ext cx="5587200" cy="885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 Title 3">
  <p:cSld name="CUSTOM">
    <p:spTree>
      <p:nvGrpSpPr>
        <p:cNvPr id="1" name="Shape 70"/>
        <p:cNvGrpSpPr/>
        <p:nvPr/>
      </p:nvGrpSpPr>
      <p:grpSpPr>
        <a:xfrm>
          <a:off x="0" y="0"/>
          <a:ext cx="0" cy="0"/>
          <a:chOff x="0" y="0"/>
          <a:chExt cx="0" cy="0"/>
        </a:xfrm>
      </p:grpSpPr>
      <p:pic>
        <p:nvPicPr>
          <p:cNvPr id="71" name="Google Shape;71;p18"/>
          <p:cNvPicPr preferRelativeResize="0"/>
          <p:nvPr/>
        </p:nvPicPr>
        <p:blipFill>
          <a:blip r:embed="rId2">
            <a:alphaModFix/>
          </a:blip>
          <a:stretch>
            <a:fillRect/>
          </a:stretch>
        </p:blipFill>
        <p:spPr>
          <a:xfrm>
            <a:off x="476981" y="3907763"/>
            <a:ext cx="1316182" cy="629470"/>
          </a:xfrm>
          <a:prstGeom prst="rect">
            <a:avLst/>
          </a:prstGeom>
          <a:noFill/>
          <a:ln>
            <a:noFill/>
          </a:ln>
        </p:spPr>
      </p:pic>
      <p:cxnSp>
        <p:nvCxnSpPr>
          <p:cNvPr id="72" name="Google Shape;72;p18"/>
          <p:cNvCxnSpPr/>
          <p:nvPr/>
        </p:nvCxnSpPr>
        <p:spPr>
          <a:xfrm>
            <a:off x="421913" y="2536519"/>
            <a:ext cx="2465100" cy="0"/>
          </a:xfrm>
          <a:prstGeom prst="straightConnector1">
            <a:avLst/>
          </a:prstGeom>
          <a:noFill/>
          <a:ln w="9525" cap="flat" cmpd="sng">
            <a:solidFill>
              <a:schemeClr val="dk2"/>
            </a:solidFill>
            <a:prstDash val="solid"/>
            <a:round/>
            <a:headEnd type="none" w="med" len="med"/>
            <a:tailEnd type="none" w="med" len="med"/>
          </a:ln>
        </p:spPr>
      </p:cxnSp>
      <p:sp>
        <p:nvSpPr>
          <p:cNvPr id="73" name="Google Shape;73;p18"/>
          <p:cNvSpPr txBox="1">
            <a:spLocks noGrp="1"/>
          </p:cNvSpPr>
          <p:nvPr>
            <p:ph type="title"/>
          </p:nvPr>
        </p:nvSpPr>
        <p:spPr>
          <a:xfrm>
            <a:off x="242850" y="1481250"/>
            <a:ext cx="8583600" cy="992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80808"/>
              </a:buClr>
              <a:buSzPts val="5300"/>
              <a:buFont typeface="Lato Hairline"/>
              <a:buNone/>
              <a:defRPr sz="5300">
                <a:solidFill>
                  <a:srgbClr val="080808"/>
                </a:solidFill>
                <a:latin typeface="Lato Hairline"/>
                <a:ea typeface="Lato Hairline"/>
                <a:cs typeface="Lato Hairline"/>
                <a:sym typeface="Lato Hairline"/>
              </a:defRPr>
            </a:lvl1pPr>
            <a:lvl2pPr lvl="1"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2pPr>
            <a:lvl3pPr lvl="2"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3pPr>
            <a:lvl4pPr lvl="3"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4pPr>
            <a:lvl5pPr lvl="4"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5pPr>
            <a:lvl6pPr lvl="5"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6pPr>
            <a:lvl7pPr lvl="6"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7pPr>
            <a:lvl8pPr lvl="7"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8pPr>
            <a:lvl9pPr lvl="8" rtl="0">
              <a:spcBef>
                <a:spcPts val="0"/>
              </a:spcBef>
              <a:spcAft>
                <a:spcPts val="0"/>
              </a:spcAft>
              <a:buClr>
                <a:srgbClr val="080808"/>
              </a:buClr>
              <a:buSzPts val="2700"/>
              <a:buFont typeface="Lato Hairline"/>
              <a:buNone/>
              <a:defRPr sz="2700">
                <a:solidFill>
                  <a:srgbClr val="080808"/>
                </a:solidFill>
                <a:latin typeface="Lato Hairline"/>
                <a:ea typeface="Lato Hairline"/>
                <a:cs typeface="Lato Hairline"/>
                <a:sym typeface="Lato Hairli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imple | Grey Partial">
  <p:cSld name="TITLE_2">
    <p:spTree>
      <p:nvGrpSpPr>
        <p:cNvPr id="1" name="Shape 74"/>
        <p:cNvGrpSpPr/>
        <p:nvPr/>
      </p:nvGrpSpPr>
      <p:grpSpPr>
        <a:xfrm>
          <a:off x="0" y="0"/>
          <a:ext cx="0" cy="0"/>
          <a:chOff x="0" y="0"/>
          <a:chExt cx="0" cy="0"/>
        </a:xfrm>
      </p:grpSpPr>
      <p:sp>
        <p:nvSpPr>
          <p:cNvPr id="75" name="Google Shape;75;p19"/>
          <p:cNvSpPr/>
          <p:nvPr/>
        </p:nvSpPr>
        <p:spPr>
          <a:xfrm>
            <a:off x="0" y="0"/>
            <a:ext cx="9144000" cy="4633200"/>
          </a:xfrm>
          <a:prstGeom prst="rect">
            <a:avLst/>
          </a:prstGeom>
          <a:solidFill>
            <a:srgbClr val="F7F9FA"/>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76" name="Google Shape;76;p19"/>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77" name="Google Shape;77;p19"/>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sp>
        <p:nvSpPr>
          <p:cNvPr id="78" name="Google Shape;7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o Title | Grey">
  <p:cSld name="TITLE_1">
    <p:spTree>
      <p:nvGrpSpPr>
        <p:cNvPr id="1" name="Shape 79"/>
        <p:cNvGrpSpPr/>
        <p:nvPr/>
      </p:nvGrpSpPr>
      <p:grpSpPr>
        <a:xfrm>
          <a:off x="0" y="0"/>
          <a:ext cx="0" cy="0"/>
          <a:chOff x="0" y="0"/>
          <a:chExt cx="0" cy="0"/>
        </a:xfrm>
      </p:grpSpPr>
      <p:sp>
        <p:nvSpPr>
          <p:cNvPr id="80" name="Google Shape;80;p20"/>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81" name="Google Shape;81;p20"/>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 Agenda">
  <p:cSld name="TITLE_1_3">
    <p:spTree>
      <p:nvGrpSpPr>
        <p:cNvPr id="1" name="Shape 82"/>
        <p:cNvGrpSpPr/>
        <p:nvPr/>
      </p:nvGrpSpPr>
      <p:grpSpPr>
        <a:xfrm>
          <a:off x="0" y="0"/>
          <a:ext cx="0" cy="0"/>
          <a:chOff x="0" y="0"/>
          <a:chExt cx="0" cy="0"/>
        </a:xfrm>
      </p:grpSpPr>
      <p:sp>
        <p:nvSpPr>
          <p:cNvPr id="83" name="Google Shape;83;p21"/>
          <p:cNvSpPr/>
          <p:nvPr/>
        </p:nvSpPr>
        <p:spPr>
          <a:xfrm>
            <a:off x="0" y="0"/>
            <a:ext cx="3401100" cy="5143500"/>
          </a:xfrm>
          <a:prstGeom prst="rect">
            <a:avLst/>
          </a:prstGeom>
          <a:gradFill>
            <a:gsLst>
              <a:gs pos="0">
                <a:srgbClr val="EBF0F6"/>
              </a:gs>
              <a:gs pos="100000">
                <a:srgbClr val="F7F9FA"/>
              </a:gs>
            </a:gsLst>
            <a:lin ang="8099331" scaled="0"/>
          </a:gradFill>
          <a:ln>
            <a:noFill/>
          </a:ln>
          <a:effectLst>
            <a:outerShdw blurRad="57150" dist="19050" dir="5400000" algn="bl" rotWithShape="0">
              <a:srgbClr val="324350">
                <a:alpha val="25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84;p21"/>
          <p:cNvSpPr txBox="1"/>
          <p:nvPr/>
        </p:nvSpPr>
        <p:spPr>
          <a:xfrm>
            <a:off x="418150" y="3442950"/>
            <a:ext cx="2885400" cy="1188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300">
                <a:solidFill>
                  <a:srgbClr val="27333C"/>
                </a:solidFill>
                <a:latin typeface="Lato Hairline"/>
                <a:ea typeface="Lato Hairline"/>
                <a:cs typeface="Lato Hairline"/>
                <a:sym typeface="Lato Hairline"/>
              </a:rPr>
              <a:t>Agenda</a:t>
            </a:r>
            <a:endParaRPr sz="5300">
              <a:solidFill>
                <a:srgbClr val="27333C"/>
              </a:solidFill>
              <a:latin typeface="Lato Hairline"/>
              <a:ea typeface="Lato Hairline"/>
              <a:cs typeface="Lato Hairline"/>
              <a:sym typeface="Lato Hairlin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ull Quote">
  <p:cSld name="TITLE_1_2">
    <p:spTree>
      <p:nvGrpSpPr>
        <p:cNvPr id="1" name="Shape 85"/>
        <p:cNvGrpSpPr/>
        <p:nvPr/>
      </p:nvGrpSpPr>
      <p:grpSpPr>
        <a:xfrm>
          <a:off x="0" y="0"/>
          <a:ext cx="0" cy="0"/>
          <a:chOff x="0" y="0"/>
          <a:chExt cx="0" cy="0"/>
        </a:xfrm>
      </p:grpSpPr>
      <p:sp>
        <p:nvSpPr>
          <p:cNvPr id="86" name="Google Shape;86;p22"/>
          <p:cNvSpPr/>
          <p:nvPr/>
        </p:nvSpPr>
        <p:spPr>
          <a:xfrm>
            <a:off x="522079" y="503022"/>
            <a:ext cx="760500" cy="17382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5EA8ED"/>
              </a:buClr>
              <a:buFont typeface="Proxima Nova Semibold"/>
              <a:buNone/>
            </a:pPr>
            <a:r>
              <a:rPr lang="en" sz="11300" i="0" u="none" strike="noStrike" cap="none">
                <a:solidFill>
                  <a:srgbClr val="70C0E0"/>
                </a:solidFill>
                <a:latin typeface="Lato Black"/>
                <a:ea typeface="Lato Black"/>
                <a:cs typeface="Lato Black"/>
                <a:sym typeface="Lato Black"/>
              </a:rPr>
              <a:t>“</a:t>
            </a:r>
            <a:endParaRPr sz="500">
              <a:solidFill>
                <a:srgbClr val="70C0E0"/>
              </a:solidFill>
              <a:latin typeface="Lato Black"/>
              <a:ea typeface="Lato Black"/>
              <a:cs typeface="Lato Black"/>
              <a:sym typeface="Lato Black"/>
            </a:endParaRPr>
          </a:p>
        </p:txBody>
      </p:sp>
      <p:sp>
        <p:nvSpPr>
          <p:cNvPr id="87" name="Google Shape;87;p22"/>
          <p:cNvSpPr txBox="1">
            <a:spLocks noGrp="1"/>
          </p:cNvSpPr>
          <p:nvPr>
            <p:ph type="subTitle" idx="1"/>
          </p:nvPr>
        </p:nvSpPr>
        <p:spPr>
          <a:xfrm>
            <a:off x="1266825" y="1014200"/>
            <a:ext cx="6815700" cy="2087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16581"/>
              </a:buClr>
              <a:buSzPts val="2600"/>
              <a:buNone/>
              <a:defRPr sz="2300">
                <a:solidFill>
                  <a:srgbClr val="416581"/>
                </a:solidFill>
                <a:latin typeface="Lato"/>
                <a:ea typeface="Lato"/>
                <a:cs typeface="Lato"/>
                <a:sym typeface="La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o Title | Grey">
  <p:cSld name="TITLE_1_1">
    <p:bg>
      <p:bgPr>
        <a:solidFill>
          <a:srgbClr val="EBF0F6"/>
        </a:solidFill>
        <a:effectLst/>
      </p:bgPr>
    </p:bg>
    <p:spTree>
      <p:nvGrpSpPr>
        <p:cNvPr id="1" name="Shape 88"/>
        <p:cNvGrpSpPr/>
        <p:nvPr/>
      </p:nvGrpSpPr>
      <p:grpSpPr>
        <a:xfrm>
          <a:off x="0" y="0"/>
          <a:ext cx="0" cy="0"/>
          <a:chOff x="0" y="0"/>
          <a:chExt cx="0" cy="0"/>
        </a:xfrm>
      </p:grpSpPr>
      <p:sp>
        <p:nvSpPr>
          <p:cNvPr id="89" name="Google Shape;89;p23"/>
          <p:cNvSpPr/>
          <p:nvPr/>
        </p:nvSpPr>
        <p:spPr>
          <a:xfrm>
            <a:off x="0" y="0"/>
            <a:ext cx="9144000" cy="5143500"/>
          </a:xfrm>
          <a:prstGeom prst="rect">
            <a:avLst/>
          </a:prstGeom>
          <a:gradFill>
            <a:gsLst>
              <a:gs pos="0">
                <a:srgbClr val="EBF0F6"/>
              </a:gs>
              <a:gs pos="100000">
                <a:srgbClr val="F7F9FA"/>
              </a:gs>
            </a:gsLst>
            <a:lin ang="8099331" scaled="0"/>
          </a:gradFill>
          <a:ln>
            <a:noFill/>
          </a:ln>
          <a:effectLst>
            <a:outerShdw blurRad="171450" dist="57150" dir="5400000" algn="bl" rotWithShape="0">
              <a:srgbClr val="676767">
                <a:alpha val="2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0" name="Google Shape;90;p23"/>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91" name="Google Shape;91;p23"/>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Grey">
  <p:cSld name="TITLE_1_1_1">
    <p:bg>
      <p:bgPr>
        <a:solidFill>
          <a:srgbClr val="EBF0F6"/>
        </a:solidFill>
        <a:effectLst/>
      </p:bgPr>
    </p:bg>
    <p:spTree>
      <p:nvGrpSpPr>
        <p:cNvPr id="1" name="Shape 92"/>
        <p:cNvGrpSpPr/>
        <p:nvPr/>
      </p:nvGrpSpPr>
      <p:grpSpPr>
        <a:xfrm>
          <a:off x="0" y="0"/>
          <a:ext cx="0" cy="0"/>
          <a:chOff x="0" y="0"/>
          <a:chExt cx="0" cy="0"/>
        </a:xfrm>
      </p:grpSpPr>
      <p:sp>
        <p:nvSpPr>
          <p:cNvPr id="93" name="Google Shape;93;p24"/>
          <p:cNvSpPr/>
          <p:nvPr/>
        </p:nvSpPr>
        <p:spPr>
          <a:xfrm>
            <a:off x="0" y="0"/>
            <a:ext cx="9144000" cy="5143500"/>
          </a:xfrm>
          <a:prstGeom prst="rect">
            <a:avLst/>
          </a:prstGeom>
          <a:gradFill>
            <a:gsLst>
              <a:gs pos="0">
                <a:srgbClr val="EBF0F6"/>
              </a:gs>
              <a:gs pos="100000">
                <a:srgbClr val="F7F9FA"/>
              </a:gs>
            </a:gsLst>
            <a:lin ang="8099331" scaled="0"/>
          </a:gradFill>
          <a:ln>
            <a:noFill/>
          </a:ln>
          <a:effectLst>
            <a:outerShdw blurRad="171450" dist="57150" dir="5400000" algn="bl" rotWithShape="0">
              <a:srgbClr val="676767">
                <a:alpha val="2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4" name="Google Shape;94;p24"/>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95" name="Google Shape;95;p24"/>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sp>
        <p:nvSpPr>
          <p:cNvPr id="96" name="Google Shape;96;p24"/>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97" name="Google Shape;9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2 Section Divider Blue" type="secHead">
  <p:cSld name="SECTION_HEADER">
    <p:spTree>
      <p:nvGrpSpPr>
        <p:cNvPr id="1" name="Shape 98"/>
        <p:cNvGrpSpPr/>
        <p:nvPr/>
      </p:nvGrpSpPr>
      <p:grpSpPr>
        <a:xfrm>
          <a:off x="0" y="0"/>
          <a:ext cx="0" cy="0"/>
          <a:chOff x="0" y="0"/>
          <a:chExt cx="0" cy="0"/>
        </a:xfrm>
      </p:grpSpPr>
      <p:sp>
        <p:nvSpPr>
          <p:cNvPr id="99" name="Google Shape;99;p25"/>
          <p:cNvSpPr/>
          <p:nvPr/>
        </p:nvSpPr>
        <p:spPr>
          <a:xfrm>
            <a:off x="-54925" y="-30000"/>
            <a:ext cx="9253800" cy="5203500"/>
          </a:xfrm>
          <a:prstGeom prst="rect">
            <a:avLst/>
          </a:prstGeom>
          <a:gradFill>
            <a:gsLst>
              <a:gs pos="0">
                <a:srgbClr val="0099D7"/>
              </a:gs>
              <a:gs pos="100000">
                <a:srgbClr val="70C0E0"/>
              </a:gs>
            </a:gsLst>
            <a:lin ang="8100019"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0" name="Google Shape;100;p25"/>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lvl1pPr marL="0" marR="0" lvl="0" indent="0" algn="ctr" rtl="0">
              <a:lnSpc>
                <a:spcPct val="115000"/>
              </a:lnSpc>
              <a:spcBef>
                <a:spcPts val="0"/>
              </a:spcBef>
              <a:spcAft>
                <a:spcPts val="0"/>
              </a:spcAft>
              <a:buNone/>
              <a:defRPr sz="3800">
                <a:solidFill>
                  <a:srgbClr val="FFFFFF"/>
                </a:solidFill>
                <a:latin typeface="Lato Light"/>
                <a:ea typeface="Lato Light"/>
                <a:cs typeface="Lato Light"/>
                <a:sym typeface="Lato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2 Section Divider Dark">
  <p:cSld name="SECTION_HEADER_1">
    <p:spTree>
      <p:nvGrpSpPr>
        <p:cNvPr id="1" name="Shape 101"/>
        <p:cNvGrpSpPr/>
        <p:nvPr/>
      </p:nvGrpSpPr>
      <p:grpSpPr>
        <a:xfrm>
          <a:off x="0" y="0"/>
          <a:ext cx="0" cy="0"/>
          <a:chOff x="0" y="0"/>
          <a:chExt cx="0" cy="0"/>
        </a:xfrm>
      </p:grpSpPr>
      <p:sp>
        <p:nvSpPr>
          <p:cNvPr id="102" name="Google Shape;102;p26"/>
          <p:cNvSpPr/>
          <p:nvPr/>
        </p:nvSpPr>
        <p:spPr>
          <a:xfrm>
            <a:off x="-26550" y="-116325"/>
            <a:ext cx="9197100" cy="5262000"/>
          </a:xfrm>
          <a:prstGeom prst="rect">
            <a:avLst/>
          </a:prstGeom>
          <a:solidFill>
            <a:srgbClr val="6B91BB"/>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3" name="Google Shape;103;p26"/>
          <p:cNvSpPr/>
          <p:nvPr/>
        </p:nvSpPr>
        <p:spPr>
          <a:xfrm>
            <a:off x="-26550" y="-118500"/>
            <a:ext cx="9376200" cy="5262000"/>
          </a:xfrm>
          <a:prstGeom prst="rect">
            <a:avLst/>
          </a:prstGeom>
          <a:solidFill>
            <a:srgbClr val="5F83A5"/>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6"/>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lvl1pPr marL="0" marR="0" lvl="0" indent="0" algn="ctr" rtl="0">
              <a:lnSpc>
                <a:spcPct val="115000"/>
              </a:lnSpc>
              <a:spcBef>
                <a:spcPts val="0"/>
              </a:spcBef>
              <a:spcAft>
                <a:spcPts val="0"/>
              </a:spcAft>
              <a:buNone/>
              <a:defRPr sz="3800">
                <a:solidFill>
                  <a:srgbClr val="FFFFFF"/>
                </a:solidFill>
                <a:latin typeface="Lato Light"/>
                <a:ea typeface="Lato Light"/>
                <a:cs typeface="Lato Light"/>
                <a:sym typeface="Lato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Full" type="tx">
  <p:cSld name="TITLE_AND_BODY">
    <p:spTree>
      <p:nvGrpSpPr>
        <p:cNvPr id="1" name="Shape 105"/>
        <p:cNvGrpSpPr/>
        <p:nvPr/>
      </p:nvGrpSpPr>
      <p:grpSpPr>
        <a:xfrm>
          <a:off x="0" y="0"/>
          <a:ext cx="0" cy="0"/>
          <a:chOff x="0" y="0"/>
          <a:chExt cx="0" cy="0"/>
        </a:xfrm>
      </p:grpSpPr>
      <p:sp>
        <p:nvSpPr>
          <p:cNvPr id="106" name="Google Shape;106;p27"/>
          <p:cNvSpPr txBox="1">
            <a:spLocks noGrp="1"/>
          </p:cNvSpPr>
          <p:nvPr>
            <p:ph type="body" idx="1"/>
          </p:nvPr>
        </p:nvSpPr>
        <p:spPr>
          <a:xfrm>
            <a:off x="311738" y="1343025"/>
            <a:ext cx="8520600" cy="3320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rgbClr val="74C0DF"/>
              </a:buClr>
              <a:buSzPts val="1500"/>
              <a:buFont typeface="Lato Light"/>
              <a:buChar char="●"/>
              <a:defRPr sz="1500">
                <a:solidFill>
                  <a:srgbClr val="324350"/>
                </a:solidFill>
              </a:defRPr>
            </a:lvl1pPr>
            <a:lvl2pPr marL="914400" lvl="1" indent="-317500" rtl="0">
              <a:spcBef>
                <a:spcPts val="1600"/>
              </a:spcBef>
              <a:spcAft>
                <a:spcPts val="0"/>
              </a:spcAft>
              <a:buClr>
                <a:srgbClr val="74C0DF"/>
              </a:buClr>
              <a:buSzPts val="1400"/>
              <a:buChar char="○"/>
              <a:defRPr sz="1400">
                <a:solidFill>
                  <a:srgbClr val="324350"/>
                </a:solidFill>
              </a:defRPr>
            </a:lvl2pPr>
            <a:lvl3pPr marL="1371600" lvl="2" indent="-304800" rtl="0">
              <a:spcBef>
                <a:spcPts val="1600"/>
              </a:spcBef>
              <a:spcAft>
                <a:spcPts val="0"/>
              </a:spcAft>
              <a:buClr>
                <a:srgbClr val="FFDA74"/>
              </a:buClr>
              <a:buSzPts val="1200"/>
              <a:buChar char="■"/>
              <a:defRPr sz="1200">
                <a:solidFill>
                  <a:srgbClr val="324350"/>
                </a:solidFill>
              </a:defRPr>
            </a:lvl3pPr>
            <a:lvl4pPr marL="1828800" lvl="3" indent="-298450" rtl="0">
              <a:spcBef>
                <a:spcPts val="1600"/>
              </a:spcBef>
              <a:spcAft>
                <a:spcPts val="0"/>
              </a:spcAft>
              <a:buClr>
                <a:srgbClr val="FFDA74"/>
              </a:buClr>
              <a:buSzPts val="1100"/>
              <a:buChar char="●"/>
              <a:defRPr sz="1100">
                <a:solidFill>
                  <a:srgbClr val="324350"/>
                </a:solidFill>
              </a:defRPr>
            </a:lvl4pPr>
            <a:lvl5pPr marL="2286000" lvl="4" indent="-298450" rtl="0">
              <a:spcBef>
                <a:spcPts val="1600"/>
              </a:spcBef>
              <a:spcAft>
                <a:spcPts val="0"/>
              </a:spcAft>
              <a:buClr>
                <a:srgbClr val="FFDA74"/>
              </a:buClr>
              <a:buSzPts val="1100"/>
              <a:buChar char="○"/>
              <a:defRPr sz="1100">
                <a:solidFill>
                  <a:srgbClr val="324350"/>
                </a:solidFill>
              </a:defRPr>
            </a:lvl5pPr>
            <a:lvl6pPr marL="2743200" lvl="5" indent="-298450" rtl="0">
              <a:spcBef>
                <a:spcPts val="1600"/>
              </a:spcBef>
              <a:spcAft>
                <a:spcPts val="0"/>
              </a:spcAft>
              <a:buClr>
                <a:srgbClr val="7CC6DD"/>
              </a:buClr>
              <a:buSzPts val="1100"/>
              <a:buChar char="■"/>
              <a:defRPr sz="1100">
                <a:solidFill>
                  <a:srgbClr val="324350"/>
                </a:solidFill>
              </a:defRPr>
            </a:lvl6pPr>
            <a:lvl7pPr marL="3200400" lvl="6" indent="-298450" rtl="0">
              <a:spcBef>
                <a:spcPts val="1600"/>
              </a:spcBef>
              <a:spcAft>
                <a:spcPts val="0"/>
              </a:spcAft>
              <a:buClr>
                <a:srgbClr val="7CC6DD"/>
              </a:buClr>
              <a:buSzPts val="1100"/>
              <a:buChar char="●"/>
              <a:defRPr sz="1100">
                <a:solidFill>
                  <a:srgbClr val="324350"/>
                </a:solidFill>
              </a:defRPr>
            </a:lvl7pPr>
            <a:lvl8pPr marL="3657600" lvl="7" indent="-298450" rtl="0">
              <a:spcBef>
                <a:spcPts val="1600"/>
              </a:spcBef>
              <a:spcAft>
                <a:spcPts val="0"/>
              </a:spcAft>
              <a:buClr>
                <a:srgbClr val="7CC6DD"/>
              </a:buClr>
              <a:buSzPts val="1100"/>
              <a:buChar char="○"/>
              <a:defRPr sz="1100">
                <a:solidFill>
                  <a:srgbClr val="324350"/>
                </a:solidFill>
              </a:defRPr>
            </a:lvl8pPr>
            <a:lvl9pPr marL="4114800" lvl="8" indent="-298450" rtl="0">
              <a:spcBef>
                <a:spcPts val="1600"/>
              </a:spcBef>
              <a:spcAft>
                <a:spcPts val="1600"/>
              </a:spcAft>
              <a:buClr>
                <a:srgbClr val="0099D7"/>
              </a:buClr>
              <a:buSzPts val="1100"/>
              <a:buChar char="■"/>
              <a:defRPr sz="1100">
                <a:solidFill>
                  <a:srgbClr val="324350"/>
                </a:solidFill>
              </a:defRPr>
            </a:lvl9pPr>
          </a:lstStyle>
          <a:p>
            <a:endParaRPr/>
          </a:p>
        </p:txBody>
      </p:sp>
      <p:sp>
        <p:nvSpPr>
          <p:cNvPr id="107" name="Google Shape;107;p27"/>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108" name="Google Shape;10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imple | No Footer">
  <p:cSld name="TITLE_AND_BODY_1">
    <p:bg>
      <p:bgPr>
        <a:solidFill>
          <a:srgbClr val="FFFFFF"/>
        </a:solidFill>
        <a:effectLst/>
      </p:bgPr>
    </p:bg>
    <p:spTree>
      <p:nvGrpSpPr>
        <p:cNvPr id="1" name="Shape 109"/>
        <p:cNvGrpSpPr/>
        <p:nvPr/>
      </p:nvGrpSpPr>
      <p:grpSpPr>
        <a:xfrm>
          <a:off x="0" y="0"/>
          <a:ext cx="0" cy="0"/>
          <a:chOff x="0" y="0"/>
          <a:chExt cx="0" cy="0"/>
        </a:xfrm>
      </p:grpSpPr>
      <p:sp>
        <p:nvSpPr>
          <p:cNvPr id="110" name="Google Shape;11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4 Standard Title">
  <p:cSld name="Title Slide">
    <p:spTree>
      <p:nvGrpSpPr>
        <p:cNvPr id="1" name="Shape 111"/>
        <p:cNvGrpSpPr/>
        <p:nvPr/>
      </p:nvGrpSpPr>
      <p:grpSpPr>
        <a:xfrm>
          <a:off x="0" y="0"/>
          <a:ext cx="0" cy="0"/>
          <a:chOff x="0" y="0"/>
          <a:chExt cx="0" cy="0"/>
        </a:xfrm>
      </p:grpSpPr>
      <p:sp>
        <p:nvSpPr>
          <p:cNvPr id="112" name="Google Shape;112;p29"/>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113" name="Google Shape;113;p29"/>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14" name="Google Shape;114;p29"/>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sp>
        <p:nvSpPr>
          <p:cNvPr id="115" name="Google Shape;11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Mailbox Callout">
  <p:cSld name="Title Slide_6">
    <p:spTree>
      <p:nvGrpSpPr>
        <p:cNvPr id="1" name="Shape 116"/>
        <p:cNvGrpSpPr/>
        <p:nvPr/>
      </p:nvGrpSpPr>
      <p:grpSpPr>
        <a:xfrm>
          <a:off x="0" y="0"/>
          <a:ext cx="0" cy="0"/>
          <a:chOff x="0" y="0"/>
          <a:chExt cx="0" cy="0"/>
        </a:xfrm>
      </p:grpSpPr>
      <p:sp>
        <p:nvSpPr>
          <p:cNvPr id="117" name="Google Shape;117;p30"/>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118" name="Google Shape;118;p30"/>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19" name="Google Shape;119;p30"/>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sp>
        <p:nvSpPr>
          <p:cNvPr id="120" name="Google Shape;12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grpSp>
        <p:nvGrpSpPr>
          <p:cNvPr id="121" name="Google Shape;121;p30"/>
          <p:cNvGrpSpPr/>
          <p:nvPr/>
        </p:nvGrpSpPr>
        <p:grpSpPr>
          <a:xfrm>
            <a:off x="0" y="1322525"/>
            <a:ext cx="8902200" cy="2355100"/>
            <a:chOff x="0" y="1017725"/>
            <a:chExt cx="8902200" cy="2355100"/>
          </a:xfrm>
        </p:grpSpPr>
        <p:sp>
          <p:nvSpPr>
            <p:cNvPr id="122" name="Google Shape;122;p30"/>
            <p:cNvSpPr/>
            <p:nvPr/>
          </p:nvSpPr>
          <p:spPr>
            <a:xfrm>
              <a:off x="0" y="1481325"/>
              <a:ext cx="8300700" cy="1891500"/>
            </a:xfrm>
            <a:prstGeom prst="rect">
              <a:avLst/>
            </a:prstGeom>
            <a:gradFill>
              <a:gsLst>
                <a:gs pos="0">
                  <a:srgbClr val="EBF0F8"/>
                </a:gs>
                <a:gs pos="100000">
                  <a:srgbClr val="FFFFFF"/>
                </a:gs>
              </a:gsLst>
              <a:lin ang="8100019" scaled="0"/>
            </a:gradFill>
            <a:ln>
              <a:noFill/>
            </a:ln>
            <a:effectLst>
              <a:outerShdw blurRad="171450" dist="57150" dir="5400000" algn="bl" rotWithShape="0">
                <a:srgbClr val="676767">
                  <a:alpha val="2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3" name="Google Shape;123;p30"/>
            <p:cNvSpPr/>
            <p:nvPr/>
          </p:nvSpPr>
          <p:spPr>
            <a:xfrm>
              <a:off x="7862600" y="1017725"/>
              <a:ext cx="969600" cy="733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 name="Google Shape;124;p30"/>
            <p:cNvPicPr preferRelativeResize="0"/>
            <p:nvPr/>
          </p:nvPicPr>
          <p:blipFill rotWithShape="1">
            <a:blip r:embed="rId2">
              <a:alphaModFix/>
            </a:blip>
            <a:srcRect l="47752" t="10966" r="18673" b="39545"/>
            <a:stretch/>
          </p:blipFill>
          <p:spPr>
            <a:xfrm>
              <a:off x="7109758" y="1200431"/>
              <a:ext cx="1792442" cy="2172375"/>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w Footer - lightGrey">
  <p:cSld name="Title Slide_5">
    <p:bg>
      <p:bgPr>
        <a:solidFill>
          <a:srgbClr val="F7F9FA"/>
        </a:solidFill>
        <a:effectLst/>
      </p:bgPr>
    </p:bg>
    <p:spTree>
      <p:nvGrpSpPr>
        <p:cNvPr id="1" name="Shape 125"/>
        <p:cNvGrpSpPr/>
        <p:nvPr/>
      </p:nvGrpSpPr>
      <p:grpSpPr>
        <a:xfrm>
          <a:off x="0" y="0"/>
          <a:ext cx="0" cy="0"/>
          <a:chOff x="0" y="0"/>
          <a:chExt cx="0" cy="0"/>
        </a:xfrm>
      </p:grpSpPr>
      <p:sp>
        <p:nvSpPr>
          <p:cNvPr id="126" name="Google Shape;126;p31"/>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127" name="Google Shape;127;p31"/>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28" name="Google Shape;128;p31"/>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sp>
        <p:nvSpPr>
          <p:cNvPr id="129" name="Google Shape;12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Important Slide Bg">
  <p:cSld name="Title Slide_1">
    <p:spTree>
      <p:nvGrpSpPr>
        <p:cNvPr id="1" name="Shape 130"/>
        <p:cNvGrpSpPr/>
        <p:nvPr/>
      </p:nvGrpSpPr>
      <p:grpSpPr>
        <a:xfrm>
          <a:off x="0" y="0"/>
          <a:ext cx="0" cy="0"/>
          <a:chOff x="0" y="0"/>
          <a:chExt cx="0" cy="0"/>
        </a:xfrm>
      </p:grpSpPr>
      <p:sp>
        <p:nvSpPr>
          <p:cNvPr id="131" name="Google Shape;131;p32"/>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132" name="Google Shape;13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
        <p:nvSpPr>
          <p:cNvPr id="133" name="Google Shape;133;p32"/>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34" name="Google Shape;134;p32"/>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pic>
        <p:nvPicPr>
          <p:cNvPr id="135" name="Google Shape;135;p32"/>
          <p:cNvPicPr preferRelativeResize="0"/>
          <p:nvPr/>
        </p:nvPicPr>
        <p:blipFill rotWithShape="1">
          <a:blip r:embed="rId2">
            <a:alphaModFix/>
          </a:blip>
          <a:srcRect b="14733"/>
          <a:stretch/>
        </p:blipFill>
        <p:spPr>
          <a:xfrm>
            <a:off x="0" y="1058196"/>
            <a:ext cx="9144000" cy="4093425"/>
          </a:xfrm>
          <a:prstGeom prst="rect">
            <a:avLst/>
          </a:prstGeom>
          <a:noFill/>
          <a:ln>
            <a:noFill/>
          </a:ln>
        </p:spPr>
      </p:pic>
      <p:pic>
        <p:nvPicPr>
          <p:cNvPr id="136" name="Google Shape;136;p32"/>
          <p:cNvPicPr preferRelativeResize="0"/>
          <p:nvPr/>
        </p:nvPicPr>
        <p:blipFill rotWithShape="1">
          <a:blip r:embed="rId3">
            <a:alphaModFix amt="61000"/>
          </a:blip>
          <a:srcRect l="21298" t="16484" r="21292" b="16477"/>
          <a:stretch/>
        </p:blipFill>
        <p:spPr>
          <a:xfrm rot="-437918">
            <a:off x="7489451" y="1238663"/>
            <a:ext cx="91928" cy="107365"/>
          </a:xfrm>
          <a:prstGeom prst="rect">
            <a:avLst/>
          </a:prstGeom>
          <a:noFill/>
          <a:ln>
            <a:noFill/>
          </a:ln>
        </p:spPr>
      </p:pic>
      <p:pic>
        <p:nvPicPr>
          <p:cNvPr id="137" name="Google Shape;137;p32"/>
          <p:cNvPicPr preferRelativeResize="0"/>
          <p:nvPr/>
        </p:nvPicPr>
        <p:blipFill rotWithShape="1">
          <a:blip r:embed="rId4">
            <a:alphaModFix/>
          </a:blip>
          <a:srcRect l="2779" t="38450" r="74344" b="38744"/>
          <a:stretch/>
        </p:blipFill>
        <p:spPr>
          <a:xfrm>
            <a:off x="7248750" y="870187"/>
            <a:ext cx="1409698" cy="790576"/>
          </a:xfrm>
          <a:prstGeom prst="rect">
            <a:avLst/>
          </a:prstGeom>
          <a:noFill/>
          <a:ln>
            <a:noFill/>
          </a:ln>
        </p:spPr>
      </p:pic>
      <p:pic>
        <p:nvPicPr>
          <p:cNvPr id="138" name="Google Shape;138;p32"/>
          <p:cNvPicPr preferRelativeResize="0"/>
          <p:nvPr/>
        </p:nvPicPr>
        <p:blipFill rotWithShape="1">
          <a:blip r:embed="rId4">
            <a:alphaModFix/>
          </a:blip>
          <a:srcRect l="28901" t="34055" r="58887" b="52755"/>
          <a:stretch/>
        </p:blipFill>
        <p:spPr>
          <a:xfrm>
            <a:off x="6949376" y="2343150"/>
            <a:ext cx="752477" cy="457199"/>
          </a:xfrm>
          <a:prstGeom prst="rect">
            <a:avLst/>
          </a:prstGeom>
          <a:noFill/>
          <a:ln>
            <a:noFill/>
          </a:ln>
        </p:spPr>
      </p:pic>
      <p:pic>
        <p:nvPicPr>
          <p:cNvPr id="139" name="Google Shape;139;p32"/>
          <p:cNvPicPr preferRelativeResize="0"/>
          <p:nvPr/>
        </p:nvPicPr>
        <p:blipFill rotWithShape="1">
          <a:blip r:embed="rId4">
            <a:alphaModFix/>
          </a:blip>
          <a:srcRect l="71099" t="23616" r="8807" b="59898"/>
          <a:stretch/>
        </p:blipFill>
        <p:spPr>
          <a:xfrm>
            <a:off x="5001075" y="250500"/>
            <a:ext cx="1238251" cy="571501"/>
          </a:xfrm>
          <a:prstGeom prst="rect">
            <a:avLst/>
          </a:prstGeom>
          <a:noFill/>
          <a:ln>
            <a:noFill/>
          </a:ln>
        </p:spPr>
      </p:pic>
      <p:pic>
        <p:nvPicPr>
          <p:cNvPr id="140" name="Google Shape;140;p32"/>
          <p:cNvPicPr preferRelativeResize="0"/>
          <p:nvPr/>
        </p:nvPicPr>
        <p:blipFill rotWithShape="1">
          <a:blip r:embed="rId4">
            <a:alphaModFix/>
          </a:blip>
          <a:srcRect l="82226" t="49441" r="1389" b="34073"/>
          <a:stretch/>
        </p:blipFill>
        <p:spPr>
          <a:xfrm>
            <a:off x="7882827" y="3267012"/>
            <a:ext cx="1009651" cy="571501"/>
          </a:xfrm>
          <a:prstGeom prst="rect">
            <a:avLst/>
          </a:prstGeom>
          <a:noFill/>
          <a:ln>
            <a:noFill/>
          </a:ln>
        </p:spPr>
      </p:pic>
      <p:pic>
        <p:nvPicPr>
          <p:cNvPr id="141" name="Google Shape;141;p32"/>
          <p:cNvPicPr preferRelativeResize="0"/>
          <p:nvPr/>
        </p:nvPicPr>
        <p:blipFill rotWithShape="1">
          <a:blip r:embed="rId3">
            <a:alphaModFix amt="61000"/>
          </a:blip>
          <a:srcRect l="21298" t="16484" r="21292" b="16477"/>
          <a:stretch/>
        </p:blipFill>
        <p:spPr>
          <a:xfrm rot="418816">
            <a:off x="8338536" y="1265669"/>
            <a:ext cx="119480" cy="139564"/>
          </a:xfrm>
          <a:prstGeom prst="rect">
            <a:avLst/>
          </a:prstGeom>
          <a:noFill/>
          <a:ln>
            <a:noFill/>
          </a:ln>
        </p:spPr>
      </p:pic>
      <p:pic>
        <p:nvPicPr>
          <p:cNvPr id="142" name="Google Shape;142;p32"/>
          <p:cNvPicPr preferRelativeResize="0"/>
          <p:nvPr/>
        </p:nvPicPr>
        <p:blipFill rotWithShape="1">
          <a:blip r:embed="rId3">
            <a:alphaModFix amt="61000"/>
          </a:blip>
          <a:srcRect l="21298" t="16484" r="21292" b="16477"/>
          <a:stretch/>
        </p:blipFill>
        <p:spPr>
          <a:xfrm rot="123822">
            <a:off x="7421600" y="2534843"/>
            <a:ext cx="67577" cy="7891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Important Slide Bg 1">
  <p:cSld name="Title Slide_1_2">
    <p:spTree>
      <p:nvGrpSpPr>
        <p:cNvPr id="1" name="Shape 143"/>
        <p:cNvGrpSpPr/>
        <p:nvPr/>
      </p:nvGrpSpPr>
      <p:grpSpPr>
        <a:xfrm>
          <a:off x="0" y="0"/>
          <a:ext cx="0" cy="0"/>
          <a:chOff x="0" y="0"/>
          <a:chExt cx="0" cy="0"/>
        </a:xfrm>
      </p:grpSpPr>
      <p:sp>
        <p:nvSpPr>
          <p:cNvPr id="144" name="Google Shape;144;p33"/>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145" name="Google Shape;14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
        <p:nvSpPr>
          <p:cNvPr id="146" name="Google Shape;146;p33"/>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47" name="Google Shape;147;p33"/>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pic>
        <p:nvPicPr>
          <p:cNvPr id="148" name="Google Shape;148;p33"/>
          <p:cNvPicPr preferRelativeResize="0"/>
          <p:nvPr/>
        </p:nvPicPr>
        <p:blipFill rotWithShape="1">
          <a:blip r:embed="rId2">
            <a:alphaModFix/>
          </a:blip>
          <a:srcRect b="14733"/>
          <a:stretch/>
        </p:blipFill>
        <p:spPr>
          <a:xfrm>
            <a:off x="0" y="1058196"/>
            <a:ext cx="9144000" cy="40934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 Important Slide BG">
  <p:cSld name="Title Slide_1_1">
    <p:spTree>
      <p:nvGrpSpPr>
        <p:cNvPr id="1" name="Shape 149"/>
        <p:cNvGrpSpPr/>
        <p:nvPr/>
      </p:nvGrpSpPr>
      <p:grpSpPr>
        <a:xfrm>
          <a:off x="0" y="0"/>
          <a:ext cx="0" cy="0"/>
          <a:chOff x="0" y="0"/>
          <a:chExt cx="0" cy="0"/>
        </a:xfrm>
      </p:grpSpPr>
      <p:sp>
        <p:nvSpPr>
          <p:cNvPr id="150" name="Google Shape;150;p34"/>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51" name="Google Shape;151;p34"/>
          <p:cNvSpPr txBox="1"/>
          <p:nvPr/>
        </p:nvSpPr>
        <p:spPr>
          <a:xfrm>
            <a:off x="3525338" y="4797908"/>
            <a:ext cx="2364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800"/>
              <a:buFont typeface="Arial"/>
              <a:buNone/>
            </a:pPr>
            <a:r>
              <a:rPr lang="en" sz="800">
                <a:solidFill>
                  <a:srgbClr val="8DAECE"/>
                </a:solidFill>
                <a:latin typeface="Lato"/>
                <a:ea typeface="Lato"/>
                <a:cs typeface="Lato"/>
                <a:sym typeface="Lato"/>
              </a:rPr>
              <a:t>P R I V I L E G E D   &amp;   C O N F I D E N T I A L</a:t>
            </a:r>
            <a:endParaRPr sz="800">
              <a:solidFill>
                <a:srgbClr val="8DAECE"/>
              </a:solidFill>
              <a:latin typeface="Lato"/>
              <a:ea typeface="Lato"/>
              <a:cs typeface="Lato"/>
              <a:sym typeface="Lato"/>
            </a:endParaRPr>
          </a:p>
          <a:p>
            <a:pPr marL="0" marR="0" lvl="0" indent="0" algn="l" rtl="0">
              <a:lnSpc>
                <a:spcPct val="100000"/>
              </a:lnSpc>
              <a:spcBef>
                <a:spcPts val="0"/>
              </a:spcBef>
              <a:spcAft>
                <a:spcPts val="0"/>
              </a:spcAft>
              <a:buClr>
                <a:srgbClr val="7F7F7F"/>
              </a:buClr>
              <a:buSzPts val="800"/>
              <a:buFont typeface="Roboto"/>
              <a:buNone/>
            </a:pPr>
            <a:endParaRPr sz="800">
              <a:solidFill>
                <a:srgbClr val="7CA0C2"/>
              </a:solidFill>
              <a:latin typeface="Lato"/>
              <a:ea typeface="Lato"/>
              <a:cs typeface="Lato"/>
              <a:sym typeface="Lato"/>
            </a:endParaRPr>
          </a:p>
        </p:txBody>
      </p:sp>
      <p:pic>
        <p:nvPicPr>
          <p:cNvPr id="152" name="Google Shape;152;p34"/>
          <p:cNvPicPr preferRelativeResize="0"/>
          <p:nvPr/>
        </p:nvPicPr>
        <p:blipFill rotWithShape="1">
          <a:blip r:embed="rId2">
            <a:alphaModFix/>
          </a:blip>
          <a:srcRect b="14733"/>
          <a:stretch/>
        </p:blipFill>
        <p:spPr>
          <a:xfrm>
            <a:off x="0" y="1058196"/>
            <a:ext cx="9144000" cy="409342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imple - Grey Flap">
  <p:cSld name="2_Custom Layout">
    <p:spTree>
      <p:nvGrpSpPr>
        <p:cNvPr id="1" name="Shape 153"/>
        <p:cNvGrpSpPr/>
        <p:nvPr/>
      </p:nvGrpSpPr>
      <p:grpSpPr>
        <a:xfrm>
          <a:off x="0" y="0"/>
          <a:ext cx="0" cy="0"/>
          <a:chOff x="0" y="0"/>
          <a:chExt cx="0" cy="0"/>
        </a:xfrm>
      </p:grpSpPr>
      <p:sp>
        <p:nvSpPr>
          <p:cNvPr id="154" name="Google Shape;154;p35"/>
          <p:cNvSpPr/>
          <p:nvPr/>
        </p:nvSpPr>
        <p:spPr>
          <a:xfrm>
            <a:off x="-33250" y="-37325"/>
            <a:ext cx="3189600" cy="5218200"/>
          </a:xfrm>
          <a:prstGeom prst="rect">
            <a:avLst/>
          </a:prstGeom>
          <a:gradFill>
            <a:gsLst>
              <a:gs pos="0">
                <a:srgbClr val="EBF0F6"/>
              </a:gs>
              <a:gs pos="100000">
                <a:srgbClr val="F7F9FA"/>
              </a:gs>
            </a:gsLst>
            <a:lin ang="8099331" scaled="0"/>
          </a:gradFill>
          <a:ln>
            <a:noFill/>
          </a:ln>
          <a:effectLst>
            <a:outerShdw blurRad="171450" dist="57150" dir="5400000" algn="bl" rotWithShape="0">
              <a:srgbClr val="676767">
                <a:alpha val="2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5" name="Google Shape;155;p35"/>
          <p:cNvSpPr txBox="1">
            <a:spLocks noGrp="1"/>
          </p:cNvSpPr>
          <p:nvPr>
            <p:ph type="title"/>
          </p:nvPr>
        </p:nvSpPr>
        <p:spPr>
          <a:xfrm>
            <a:off x="311700" y="1668200"/>
            <a:ext cx="2640300" cy="3001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416581"/>
              </a:buClr>
              <a:buSzPts val="1500"/>
              <a:buNone/>
              <a:defRPr sz="1500">
                <a:solidFill>
                  <a:srgbClr val="416581"/>
                </a:solidFill>
                <a:latin typeface="Lato"/>
                <a:ea typeface="Lato"/>
                <a:cs typeface="Lato"/>
                <a:sym typeface="Lato"/>
              </a:defRPr>
            </a:lvl1pPr>
            <a:lvl2pPr lvl="1" rtl="0">
              <a:spcBef>
                <a:spcPts val="0"/>
              </a:spcBef>
              <a:spcAft>
                <a:spcPts val="0"/>
              </a:spcAft>
              <a:buClr>
                <a:srgbClr val="416581"/>
              </a:buClr>
              <a:buSzPts val="2800"/>
              <a:buNone/>
              <a:defRPr sz="2800" b="1">
                <a:solidFill>
                  <a:srgbClr val="416581"/>
                </a:solidFill>
              </a:defRPr>
            </a:lvl2pPr>
            <a:lvl3pPr lvl="2" rtl="0">
              <a:spcBef>
                <a:spcPts val="0"/>
              </a:spcBef>
              <a:spcAft>
                <a:spcPts val="0"/>
              </a:spcAft>
              <a:buClr>
                <a:srgbClr val="416581"/>
              </a:buClr>
              <a:buSzPts val="2800"/>
              <a:buNone/>
              <a:defRPr sz="2800" b="1">
                <a:solidFill>
                  <a:srgbClr val="416581"/>
                </a:solidFill>
              </a:defRPr>
            </a:lvl3pPr>
            <a:lvl4pPr lvl="3" rtl="0">
              <a:spcBef>
                <a:spcPts val="0"/>
              </a:spcBef>
              <a:spcAft>
                <a:spcPts val="0"/>
              </a:spcAft>
              <a:buClr>
                <a:srgbClr val="416581"/>
              </a:buClr>
              <a:buSzPts val="2800"/>
              <a:buNone/>
              <a:defRPr sz="2800" b="1">
                <a:solidFill>
                  <a:srgbClr val="416581"/>
                </a:solidFill>
              </a:defRPr>
            </a:lvl4pPr>
            <a:lvl5pPr lvl="4" rtl="0">
              <a:spcBef>
                <a:spcPts val="0"/>
              </a:spcBef>
              <a:spcAft>
                <a:spcPts val="0"/>
              </a:spcAft>
              <a:buClr>
                <a:srgbClr val="416581"/>
              </a:buClr>
              <a:buSzPts val="2800"/>
              <a:buNone/>
              <a:defRPr sz="2800" b="1">
                <a:solidFill>
                  <a:srgbClr val="416581"/>
                </a:solidFill>
              </a:defRPr>
            </a:lvl5pPr>
            <a:lvl6pPr lvl="5" rtl="0">
              <a:spcBef>
                <a:spcPts val="0"/>
              </a:spcBef>
              <a:spcAft>
                <a:spcPts val="0"/>
              </a:spcAft>
              <a:buClr>
                <a:srgbClr val="416581"/>
              </a:buClr>
              <a:buSzPts val="2800"/>
              <a:buNone/>
              <a:defRPr sz="2800" b="1">
                <a:solidFill>
                  <a:srgbClr val="416581"/>
                </a:solidFill>
              </a:defRPr>
            </a:lvl6pPr>
            <a:lvl7pPr lvl="6" rtl="0">
              <a:spcBef>
                <a:spcPts val="0"/>
              </a:spcBef>
              <a:spcAft>
                <a:spcPts val="0"/>
              </a:spcAft>
              <a:buClr>
                <a:srgbClr val="416581"/>
              </a:buClr>
              <a:buSzPts val="2800"/>
              <a:buNone/>
              <a:defRPr sz="2800" b="1">
                <a:solidFill>
                  <a:srgbClr val="416581"/>
                </a:solidFill>
              </a:defRPr>
            </a:lvl7pPr>
            <a:lvl8pPr lvl="7" rtl="0">
              <a:spcBef>
                <a:spcPts val="0"/>
              </a:spcBef>
              <a:spcAft>
                <a:spcPts val="0"/>
              </a:spcAft>
              <a:buClr>
                <a:srgbClr val="416581"/>
              </a:buClr>
              <a:buSzPts val="2800"/>
              <a:buNone/>
              <a:defRPr sz="2800" b="1">
                <a:solidFill>
                  <a:srgbClr val="416581"/>
                </a:solidFill>
              </a:defRPr>
            </a:lvl8pPr>
            <a:lvl9pPr lvl="8" rtl="0">
              <a:spcBef>
                <a:spcPts val="0"/>
              </a:spcBef>
              <a:spcAft>
                <a:spcPts val="0"/>
              </a:spcAft>
              <a:buClr>
                <a:srgbClr val="416581"/>
              </a:buClr>
              <a:buSzPts val="2800"/>
              <a:buNone/>
              <a:defRPr sz="2800" b="1">
                <a:solidFill>
                  <a:srgbClr val="416581"/>
                </a:solidFill>
              </a:defRPr>
            </a:lvl9pPr>
          </a:lstStyle>
          <a:p>
            <a:endParaRPr/>
          </a:p>
        </p:txBody>
      </p:sp>
      <p:sp>
        <p:nvSpPr>
          <p:cNvPr id="156" name="Google Shape;156;p35"/>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57" name="Google Shape;157;p35"/>
          <p:cNvSpPr txBox="1">
            <a:spLocks noGrp="1"/>
          </p:cNvSpPr>
          <p:nvPr>
            <p:ph type="title" idx="2"/>
          </p:nvPr>
        </p:nvSpPr>
        <p:spPr>
          <a:xfrm>
            <a:off x="311700" y="445025"/>
            <a:ext cx="26403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416581"/>
              </a:buClr>
              <a:buSzPts val="2100"/>
              <a:buFont typeface="Lato Light"/>
              <a:buNone/>
              <a:defRPr sz="2100">
                <a:solidFill>
                  <a:srgbClr val="416581"/>
                </a:solidFill>
                <a:latin typeface="Lato Light"/>
                <a:ea typeface="Lato Light"/>
                <a:cs typeface="Lato Light"/>
                <a:sym typeface="Lato Light"/>
              </a:defRPr>
            </a:lvl1pPr>
            <a:lvl2pPr lvl="1"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2pPr>
            <a:lvl3pPr lvl="2"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3pPr>
            <a:lvl4pPr lvl="3"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4pPr>
            <a:lvl5pPr lvl="4"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5pPr>
            <a:lvl6pPr lvl="5"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6pPr>
            <a:lvl7pPr lvl="6"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7pPr>
            <a:lvl8pPr lvl="7"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8pPr>
            <a:lvl9pPr lvl="8"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imple - Levi Flap">
  <p:cSld name="CUSTOM_3_4_1">
    <p:spTree>
      <p:nvGrpSpPr>
        <p:cNvPr id="1" name="Shape 158"/>
        <p:cNvGrpSpPr/>
        <p:nvPr/>
      </p:nvGrpSpPr>
      <p:grpSpPr>
        <a:xfrm>
          <a:off x="0" y="0"/>
          <a:ext cx="0" cy="0"/>
          <a:chOff x="0" y="0"/>
          <a:chExt cx="0" cy="0"/>
        </a:xfrm>
      </p:grpSpPr>
      <p:sp>
        <p:nvSpPr>
          <p:cNvPr id="159" name="Google Shape;159;p36"/>
          <p:cNvSpPr/>
          <p:nvPr/>
        </p:nvSpPr>
        <p:spPr>
          <a:xfrm>
            <a:off x="-33250" y="-37325"/>
            <a:ext cx="3189600" cy="5226300"/>
          </a:xfrm>
          <a:prstGeom prst="rect">
            <a:avLst/>
          </a:prstGeom>
          <a:gradFill>
            <a:gsLst>
              <a:gs pos="0">
                <a:srgbClr val="74C0DF"/>
              </a:gs>
              <a:gs pos="100000">
                <a:srgbClr val="0099D7"/>
              </a:gs>
            </a:gsLst>
            <a:lin ang="8100019" scaled="0"/>
          </a:gradFill>
          <a:ln>
            <a:noFill/>
          </a:ln>
          <a:effectLst>
            <a:outerShdw blurRad="171450" dist="57150" dir="5400000" algn="bl" rotWithShape="0">
              <a:srgbClr val="676767">
                <a:alpha val="2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0" name="Google Shape;160;p36"/>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
        <p:nvSpPr>
          <p:cNvPr id="161" name="Google Shape;161;p36"/>
          <p:cNvSpPr txBox="1">
            <a:spLocks noGrp="1"/>
          </p:cNvSpPr>
          <p:nvPr>
            <p:ph type="title"/>
          </p:nvPr>
        </p:nvSpPr>
        <p:spPr>
          <a:xfrm>
            <a:off x="311700" y="445031"/>
            <a:ext cx="2640300" cy="8493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FFFFFF"/>
              </a:buClr>
              <a:buSzPts val="2100"/>
              <a:buFont typeface="Lato Light"/>
              <a:buNone/>
              <a:defRPr sz="2100">
                <a:solidFill>
                  <a:srgbClr val="FFFFFF"/>
                </a:solidFill>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
        <p:nvSpPr>
          <p:cNvPr id="162" name="Google Shape;162;p36"/>
          <p:cNvSpPr txBox="1">
            <a:spLocks noGrp="1"/>
          </p:cNvSpPr>
          <p:nvPr>
            <p:ph type="title" idx="2"/>
          </p:nvPr>
        </p:nvSpPr>
        <p:spPr>
          <a:xfrm>
            <a:off x="311700" y="1668188"/>
            <a:ext cx="2640300" cy="3001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FFFFFF"/>
              </a:buClr>
              <a:buSzPts val="1500"/>
              <a:buNone/>
              <a:defRPr sz="1500">
                <a:solidFill>
                  <a:srgbClr val="FFFFFF"/>
                </a:solidFill>
                <a:latin typeface="Lato"/>
                <a:ea typeface="Lato"/>
                <a:cs typeface="Lato"/>
                <a:sym typeface="Lato"/>
              </a:defRPr>
            </a:lvl1pPr>
            <a:lvl2pPr lvl="1" rtl="0">
              <a:spcBef>
                <a:spcPts val="0"/>
              </a:spcBef>
              <a:spcAft>
                <a:spcPts val="0"/>
              </a:spcAft>
              <a:buClr>
                <a:srgbClr val="FFFFFF"/>
              </a:buClr>
              <a:buSzPts val="2800"/>
              <a:buNone/>
              <a:defRPr sz="2800" b="1">
                <a:solidFill>
                  <a:srgbClr val="FFFFFF"/>
                </a:solidFill>
              </a:defRPr>
            </a:lvl2pPr>
            <a:lvl3pPr lvl="2" rtl="0">
              <a:spcBef>
                <a:spcPts val="0"/>
              </a:spcBef>
              <a:spcAft>
                <a:spcPts val="0"/>
              </a:spcAft>
              <a:buClr>
                <a:srgbClr val="FFFFFF"/>
              </a:buClr>
              <a:buSzPts val="2800"/>
              <a:buNone/>
              <a:defRPr sz="2800" b="1">
                <a:solidFill>
                  <a:srgbClr val="FFFFFF"/>
                </a:solidFill>
              </a:defRPr>
            </a:lvl3pPr>
            <a:lvl4pPr lvl="3" rtl="0">
              <a:spcBef>
                <a:spcPts val="0"/>
              </a:spcBef>
              <a:spcAft>
                <a:spcPts val="0"/>
              </a:spcAft>
              <a:buClr>
                <a:srgbClr val="FFFFFF"/>
              </a:buClr>
              <a:buSzPts val="2800"/>
              <a:buNone/>
              <a:defRPr sz="2800" b="1">
                <a:solidFill>
                  <a:srgbClr val="FFFFFF"/>
                </a:solidFill>
              </a:defRPr>
            </a:lvl4pPr>
            <a:lvl5pPr lvl="4" rtl="0">
              <a:spcBef>
                <a:spcPts val="0"/>
              </a:spcBef>
              <a:spcAft>
                <a:spcPts val="0"/>
              </a:spcAft>
              <a:buClr>
                <a:srgbClr val="FFFFFF"/>
              </a:buClr>
              <a:buSzPts val="2800"/>
              <a:buNone/>
              <a:defRPr sz="2800" b="1">
                <a:solidFill>
                  <a:srgbClr val="FFFFFF"/>
                </a:solidFill>
              </a:defRPr>
            </a:lvl5pPr>
            <a:lvl6pPr lvl="5" rtl="0">
              <a:spcBef>
                <a:spcPts val="0"/>
              </a:spcBef>
              <a:spcAft>
                <a:spcPts val="0"/>
              </a:spcAft>
              <a:buClr>
                <a:srgbClr val="FFFFFF"/>
              </a:buClr>
              <a:buSzPts val="2800"/>
              <a:buNone/>
              <a:defRPr sz="2800" b="1">
                <a:solidFill>
                  <a:srgbClr val="FFFFFF"/>
                </a:solidFill>
              </a:defRPr>
            </a:lvl6pPr>
            <a:lvl7pPr lvl="6" rtl="0">
              <a:spcBef>
                <a:spcPts val="0"/>
              </a:spcBef>
              <a:spcAft>
                <a:spcPts val="0"/>
              </a:spcAft>
              <a:buClr>
                <a:srgbClr val="FFFFFF"/>
              </a:buClr>
              <a:buSzPts val="2800"/>
              <a:buNone/>
              <a:defRPr sz="2800" b="1">
                <a:solidFill>
                  <a:srgbClr val="FFFFFF"/>
                </a:solidFill>
              </a:defRPr>
            </a:lvl7pPr>
            <a:lvl8pPr lvl="7" rtl="0">
              <a:spcBef>
                <a:spcPts val="0"/>
              </a:spcBef>
              <a:spcAft>
                <a:spcPts val="0"/>
              </a:spcAft>
              <a:buClr>
                <a:srgbClr val="FFFFFF"/>
              </a:buClr>
              <a:buSzPts val="2800"/>
              <a:buNone/>
              <a:defRPr sz="2800" b="1">
                <a:solidFill>
                  <a:srgbClr val="FFFFFF"/>
                </a:solidFill>
              </a:defRPr>
            </a:lvl8pPr>
            <a:lvl9pPr lvl="8" rtl="0">
              <a:spcBef>
                <a:spcPts val="0"/>
              </a:spcBef>
              <a:spcAft>
                <a:spcPts val="0"/>
              </a:spcAft>
              <a:buClr>
                <a:srgbClr val="FFFFFF"/>
              </a:buClr>
              <a:buSzPts val="2800"/>
              <a:buNone/>
              <a:defRPr sz="2800" b="1">
                <a:solidFill>
                  <a:srgbClr val="FFFFFF"/>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 Grey">
  <p:cSld name="CUSTOM_3_4_1_1_1">
    <p:spTree>
      <p:nvGrpSpPr>
        <p:cNvPr id="1" name="Shape 163"/>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 Grey 1">
  <p:cSld name="CUSTOM_3_4_1_1_1_3">
    <p:spTree>
      <p:nvGrpSpPr>
        <p:cNvPr id="1" name="Shape 164"/>
        <p:cNvGrpSpPr/>
        <p:nvPr/>
      </p:nvGrpSpPr>
      <p:grpSpPr>
        <a:xfrm>
          <a:off x="0" y="0"/>
          <a:ext cx="0" cy="0"/>
          <a:chOff x="0" y="0"/>
          <a:chExt cx="0" cy="0"/>
        </a:xfrm>
      </p:grpSpPr>
      <p:sp>
        <p:nvSpPr>
          <p:cNvPr id="165" name="Google Shape;165;p38"/>
          <p:cNvSpPr/>
          <p:nvPr/>
        </p:nvSpPr>
        <p:spPr>
          <a:xfrm>
            <a:off x="-68975" y="-80775"/>
            <a:ext cx="9307500" cy="5314800"/>
          </a:xfrm>
          <a:prstGeom prst="rect">
            <a:avLst/>
          </a:prstGeom>
          <a:gradFill>
            <a:gsLst>
              <a:gs pos="0">
                <a:srgbClr val="EBF0F8"/>
              </a:gs>
              <a:gs pos="100000">
                <a:srgbClr val="FFFFFF"/>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8"/>
          <p:cNvSpPr/>
          <p:nvPr/>
        </p:nvSpPr>
        <p:spPr>
          <a:xfrm>
            <a:off x="-115100" y="-109350"/>
            <a:ext cx="9374100" cy="5362200"/>
          </a:xfrm>
          <a:prstGeom prst="rect">
            <a:avLst/>
          </a:prstGeom>
          <a:gradFill>
            <a:gsLst>
              <a:gs pos="0">
                <a:srgbClr val="C5D6E6"/>
              </a:gs>
              <a:gs pos="100000">
                <a:srgbClr val="EBF0F8"/>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8"/>
          <p:cNvSpPr/>
          <p:nvPr/>
        </p:nvSpPr>
        <p:spPr>
          <a:xfrm>
            <a:off x="1256350" y="1005075"/>
            <a:ext cx="6631200" cy="2924100"/>
          </a:xfrm>
          <a:prstGeom prst="roundRect">
            <a:avLst>
              <a:gd name="adj" fmla="val 3141"/>
            </a:avLst>
          </a:prstGeom>
          <a:solidFill>
            <a:srgbClr val="FFFFFF"/>
          </a:solidFill>
          <a:ln>
            <a:noFill/>
          </a:ln>
          <a:effectLst>
            <a:outerShdw blurRad="57150" dist="19050" dir="5400000" algn="bl" rotWithShape="0">
              <a:srgbClr val="324350">
                <a:alpha val="25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400">
              <a:solidFill>
                <a:srgbClr val="7CA0C2"/>
              </a:solidFill>
              <a:latin typeface="Lato"/>
              <a:ea typeface="Lato"/>
              <a:cs typeface="Lato"/>
              <a:sym typeface="Lato"/>
            </a:endParaRPr>
          </a:p>
        </p:txBody>
      </p:sp>
      <p:cxnSp>
        <p:nvCxnSpPr>
          <p:cNvPr id="168" name="Google Shape;168;p38"/>
          <p:cNvCxnSpPr/>
          <p:nvPr/>
        </p:nvCxnSpPr>
        <p:spPr>
          <a:xfrm>
            <a:off x="4265250" y="1904950"/>
            <a:ext cx="613200" cy="0"/>
          </a:xfrm>
          <a:prstGeom prst="straightConnector1">
            <a:avLst/>
          </a:prstGeom>
          <a:noFill/>
          <a:ln w="28575" cap="flat" cmpd="sng">
            <a:solidFill>
              <a:srgbClr val="C5D6E6"/>
            </a:solidFill>
            <a:prstDash val="solid"/>
            <a:round/>
            <a:headEnd type="none" w="med" len="med"/>
            <a:tailEnd type="none" w="med" len="med"/>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 Reverse Flap">
  <p:cSld name="CUSTOM_3_4_1_1_1_2">
    <p:spTree>
      <p:nvGrpSpPr>
        <p:cNvPr id="1" name="Shape 169"/>
        <p:cNvGrpSpPr/>
        <p:nvPr/>
      </p:nvGrpSpPr>
      <p:grpSpPr>
        <a:xfrm>
          <a:off x="0" y="0"/>
          <a:ext cx="0" cy="0"/>
          <a:chOff x="0" y="0"/>
          <a:chExt cx="0" cy="0"/>
        </a:xfrm>
      </p:grpSpPr>
      <p:sp>
        <p:nvSpPr>
          <p:cNvPr id="170" name="Google Shape;170;p39"/>
          <p:cNvSpPr/>
          <p:nvPr/>
        </p:nvSpPr>
        <p:spPr>
          <a:xfrm>
            <a:off x="3020850" y="75"/>
            <a:ext cx="6123000" cy="5143500"/>
          </a:xfrm>
          <a:prstGeom prst="rect">
            <a:avLst/>
          </a:prstGeom>
          <a:gradFill>
            <a:gsLst>
              <a:gs pos="0">
                <a:srgbClr val="EBF0F6"/>
              </a:gs>
              <a:gs pos="100000">
                <a:srgbClr val="F7F9FA"/>
              </a:gs>
            </a:gsLst>
            <a:lin ang="8099331" scaled="0"/>
          </a:gradFill>
          <a:ln>
            <a:noFill/>
          </a:ln>
          <a:effectLst>
            <a:outerShdw blurRad="57150" dist="19050" dir="5400000" algn="bl" rotWithShape="0">
              <a:srgbClr val="324350">
                <a:alpha val="25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7CA0C2"/>
              </a:solidFill>
              <a:latin typeface="Lato"/>
              <a:ea typeface="Lato"/>
              <a:cs typeface="Lato"/>
              <a:sym typeface="La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Divider - Calm">
  <p:cSld name="CUSTOM_3_4_1_1_1_1">
    <p:spTree>
      <p:nvGrpSpPr>
        <p:cNvPr id="1" name="Shape 171"/>
        <p:cNvGrpSpPr/>
        <p:nvPr/>
      </p:nvGrpSpPr>
      <p:grpSpPr>
        <a:xfrm>
          <a:off x="0" y="0"/>
          <a:ext cx="0" cy="0"/>
          <a:chOff x="0" y="0"/>
          <a:chExt cx="0" cy="0"/>
        </a:xfrm>
      </p:grpSpPr>
      <p:sp>
        <p:nvSpPr>
          <p:cNvPr id="172" name="Google Shape;172;p40"/>
          <p:cNvSpPr/>
          <p:nvPr/>
        </p:nvSpPr>
        <p:spPr>
          <a:xfrm>
            <a:off x="0" y="0"/>
            <a:ext cx="9144000" cy="5143500"/>
          </a:xfrm>
          <a:prstGeom prst="rect">
            <a:avLst/>
          </a:prstGeom>
          <a:solidFill>
            <a:srgbClr val="F7F9FA"/>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3" name="Google Shape;173;p40"/>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lvl1pPr marL="0" marR="0" lvl="0" indent="0" algn="ctr" rtl="0">
              <a:lnSpc>
                <a:spcPct val="115000"/>
              </a:lnSpc>
              <a:spcBef>
                <a:spcPts val="0"/>
              </a:spcBef>
              <a:spcAft>
                <a:spcPts val="0"/>
              </a:spcAft>
              <a:buNone/>
              <a:defRPr sz="2900">
                <a:latin typeface="Lato Light"/>
                <a:ea typeface="Lato Light"/>
                <a:cs typeface="Lato Light"/>
                <a:sym typeface="Lato Light"/>
              </a:defRPr>
            </a:lvl1pPr>
            <a:lvl2pPr lvl="1" algn="ctr" rtl="0">
              <a:spcBef>
                <a:spcPts val="0"/>
              </a:spcBef>
              <a:spcAft>
                <a:spcPts val="0"/>
              </a:spcAft>
              <a:buClr>
                <a:srgbClr val="416581"/>
              </a:buClr>
              <a:buSzPts val="3600"/>
              <a:buNone/>
              <a:defRPr sz="3600">
                <a:solidFill>
                  <a:srgbClr val="416581"/>
                </a:solidFill>
              </a:defRPr>
            </a:lvl2pPr>
            <a:lvl3pPr lvl="2" algn="ctr" rtl="0">
              <a:spcBef>
                <a:spcPts val="0"/>
              </a:spcBef>
              <a:spcAft>
                <a:spcPts val="0"/>
              </a:spcAft>
              <a:buClr>
                <a:srgbClr val="416581"/>
              </a:buClr>
              <a:buSzPts val="3600"/>
              <a:buNone/>
              <a:defRPr sz="3600">
                <a:solidFill>
                  <a:srgbClr val="416581"/>
                </a:solidFill>
              </a:defRPr>
            </a:lvl3pPr>
            <a:lvl4pPr lvl="3" algn="ctr" rtl="0">
              <a:spcBef>
                <a:spcPts val="0"/>
              </a:spcBef>
              <a:spcAft>
                <a:spcPts val="0"/>
              </a:spcAft>
              <a:buClr>
                <a:srgbClr val="416581"/>
              </a:buClr>
              <a:buSzPts val="3600"/>
              <a:buNone/>
              <a:defRPr sz="3600">
                <a:solidFill>
                  <a:srgbClr val="416581"/>
                </a:solidFill>
              </a:defRPr>
            </a:lvl4pPr>
            <a:lvl5pPr lvl="4" algn="ctr" rtl="0">
              <a:spcBef>
                <a:spcPts val="0"/>
              </a:spcBef>
              <a:spcAft>
                <a:spcPts val="0"/>
              </a:spcAft>
              <a:buClr>
                <a:srgbClr val="416581"/>
              </a:buClr>
              <a:buSzPts val="3600"/>
              <a:buNone/>
              <a:defRPr sz="3600">
                <a:solidFill>
                  <a:srgbClr val="416581"/>
                </a:solidFill>
              </a:defRPr>
            </a:lvl5pPr>
            <a:lvl6pPr lvl="5" algn="ctr" rtl="0">
              <a:spcBef>
                <a:spcPts val="0"/>
              </a:spcBef>
              <a:spcAft>
                <a:spcPts val="0"/>
              </a:spcAft>
              <a:buClr>
                <a:srgbClr val="416581"/>
              </a:buClr>
              <a:buSzPts val="3600"/>
              <a:buNone/>
              <a:defRPr sz="3600">
                <a:solidFill>
                  <a:srgbClr val="416581"/>
                </a:solidFill>
              </a:defRPr>
            </a:lvl6pPr>
            <a:lvl7pPr lvl="6" algn="ctr" rtl="0">
              <a:spcBef>
                <a:spcPts val="0"/>
              </a:spcBef>
              <a:spcAft>
                <a:spcPts val="0"/>
              </a:spcAft>
              <a:buClr>
                <a:srgbClr val="416581"/>
              </a:buClr>
              <a:buSzPts val="3600"/>
              <a:buNone/>
              <a:defRPr sz="3600">
                <a:solidFill>
                  <a:srgbClr val="416581"/>
                </a:solidFill>
              </a:defRPr>
            </a:lvl7pPr>
            <a:lvl8pPr lvl="7" algn="ctr" rtl="0">
              <a:spcBef>
                <a:spcPts val="0"/>
              </a:spcBef>
              <a:spcAft>
                <a:spcPts val="0"/>
              </a:spcAft>
              <a:buClr>
                <a:srgbClr val="416581"/>
              </a:buClr>
              <a:buSzPts val="3600"/>
              <a:buNone/>
              <a:defRPr sz="3600">
                <a:solidFill>
                  <a:srgbClr val="416581"/>
                </a:solidFill>
              </a:defRPr>
            </a:lvl8pPr>
            <a:lvl9pPr lvl="8" algn="ctr" rtl="0">
              <a:spcBef>
                <a:spcPts val="0"/>
              </a:spcBef>
              <a:spcAft>
                <a:spcPts val="0"/>
              </a:spcAft>
              <a:buClr>
                <a:srgbClr val="416581"/>
              </a:buClr>
              <a:buSzPts val="3600"/>
              <a:buNone/>
              <a:defRPr sz="3600">
                <a:solidFill>
                  <a:srgbClr val="416581"/>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tandard 4">
  <p:cSld name="Title Slide_4">
    <p:spTree>
      <p:nvGrpSpPr>
        <p:cNvPr id="1" name="Shape 174"/>
        <p:cNvGrpSpPr/>
        <p:nvPr/>
      </p:nvGrpSpPr>
      <p:grpSpPr>
        <a:xfrm>
          <a:off x="0" y="0"/>
          <a:ext cx="0" cy="0"/>
          <a:chOff x="0" y="0"/>
          <a:chExt cx="0" cy="0"/>
        </a:xfrm>
      </p:grpSpPr>
      <p:sp>
        <p:nvSpPr>
          <p:cNvPr id="175" name="Google Shape;175;p41"/>
          <p:cNvSpPr/>
          <p:nvPr/>
        </p:nvSpPr>
        <p:spPr>
          <a:xfrm>
            <a:off x="422658" y="987124"/>
            <a:ext cx="373800" cy="43500"/>
          </a:xfrm>
          <a:prstGeom prst="rect">
            <a:avLst/>
          </a:prstGeom>
          <a:gradFill>
            <a:gsLst>
              <a:gs pos="0">
                <a:srgbClr val="0099D7"/>
              </a:gs>
              <a:gs pos="100000">
                <a:srgbClr val="70C0E0"/>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a:solidFill>
                <a:srgbClr val="5F83A5"/>
              </a:solidFill>
            </a:endParaRPr>
          </a:p>
        </p:txBody>
      </p:sp>
      <p:sp>
        <p:nvSpPr>
          <p:cNvPr id="176" name="Google Shape;17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imple - Grey Flap 1">
  <p:cSld name="2_Custom Layout_1">
    <p:spTree>
      <p:nvGrpSpPr>
        <p:cNvPr id="1" name="Shape 177"/>
        <p:cNvGrpSpPr/>
        <p:nvPr/>
      </p:nvGrpSpPr>
      <p:grpSpPr>
        <a:xfrm>
          <a:off x="0" y="0"/>
          <a:ext cx="0" cy="0"/>
          <a:chOff x="0" y="0"/>
          <a:chExt cx="0" cy="0"/>
        </a:xfrm>
      </p:grpSpPr>
      <p:sp>
        <p:nvSpPr>
          <p:cNvPr id="178" name="Google Shape;178;p42"/>
          <p:cNvSpPr/>
          <p:nvPr/>
        </p:nvSpPr>
        <p:spPr>
          <a:xfrm>
            <a:off x="-33250" y="-37325"/>
            <a:ext cx="3708900" cy="5218200"/>
          </a:xfrm>
          <a:prstGeom prst="rect">
            <a:avLst/>
          </a:prstGeom>
          <a:gradFill>
            <a:gsLst>
              <a:gs pos="0">
                <a:srgbClr val="EBF0F6"/>
              </a:gs>
              <a:gs pos="100000">
                <a:srgbClr val="F7F9FA"/>
              </a:gs>
            </a:gsLst>
            <a:lin ang="8099331" scaled="0"/>
          </a:gradFill>
          <a:ln>
            <a:noFill/>
          </a:ln>
          <a:effectLst>
            <a:outerShdw blurRad="171450" dist="57150" dir="5400000" algn="bl" rotWithShape="0">
              <a:srgbClr val="676767">
                <a:alpha val="2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9" name="Google Shape;179;p42"/>
          <p:cNvSpPr txBox="1">
            <a:spLocks noGrp="1"/>
          </p:cNvSpPr>
          <p:nvPr>
            <p:ph type="title"/>
          </p:nvPr>
        </p:nvSpPr>
        <p:spPr>
          <a:xfrm>
            <a:off x="311700" y="445031"/>
            <a:ext cx="2640300" cy="8493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416581"/>
              </a:buClr>
              <a:buSzPts val="2100"/>
              <a:buFont typeface="Lato Light"/>
              <a:buNone/>
              <a:defRPr sz="2100">
                <a:solidFill>
                  <a:srgbClr val="416581"/>
                </a:solidFill>
              </a:defRPr>
            </a:lvl1pPr>
            <a:lvl2pPr lvl="1"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2pPr>
            <a:lvl3pPr lvl="2"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3pPr>
            <a:lvl4pPr lvl="3"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4pPr>
            <a:lvl5pPr lvl="4"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5pPr>
            <a:lvl6pPr lvl="5"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6pPr>
            <a:lvl7pPr lvl="6"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7pPr>
            <a:lvl8pPr lvl="7"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8pPr>
            <a:lvl9pPr lvl="8" rtl="0">
              <a:spcBef>
                <a:spcPts val="0"/>
              </a:spcBef>
              <a:spcAft>
                <a:spcPts val="0"/>
              </a:spcAft>
              <a:buClr>
                <a:srgbClr val="416581"/>
              </a:buClr>
              <a:buSzPts val="2800"/>
              <a:buFont typeface="Lato"/>
              <a:buNone/>
              <a:defRPr sz="2800">
                <a:solidFill>
                  <a:srgbClr val="416581"/>
                </a:solidFill>
                <a:latin typeface="Lato"/>
                <a:ea typeface="Lato"/>
                <a:cs typeface="Lato"/>
                <a:sym typeface="Lato"/>
              </a:defRPr>
            </a:lvl9pPr>
          </a:lstStyle>
          <a:p>
            <a:endParaRPr/>
          </a:p>
        </p:txBody>
      </p:sp>
      <p:sp>
        <p:nvSpPr>
          <p:cNvPr id="180" name="Google Shape;180;p42"/>
          <p:cNvSpPr txBox="1">
            <a:spLocks noGrp="1"/>
          </p:cNvSpPr>
          <p:nvPr>
            <p:ph type="title" idx="2"/>
          </p:nvPr>
        </p:nvSpPr>
        <p:spPr>
          <a:xfrm>
            <a:off x="311700" y="1668200"/>
            <a:ext cx="2640300" cy="3001800"/>
          </a:xfrm>
          <a:prstGeom prst="rect">
            <a:avLst/>
          </a:prstGeom>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416581"/>
              </a:buClr>
              <a:buSzPts val="1500"/>
              <a:buNone/>
              <a:defRPr sz="1500">
                <a:solidFill>
                  <a:srgbClr val="416581"/>
                </a:solidFill>
                <a:latin typeface="Lato"/>
                <a:ea typeface="Lato"/>
                <a:cs typeface="Lato"/>
                <a:sym typeface="Lato"/>
              </a:defRPr>
            </a:lvl1pPr>
            <a:lvl2pPr lvl="1" rtl="0">
              <a:spcBef>
                <a:spcPts val="0"/>
              </a:spcBef>
              <a:spcAft>
                <a:spcPts val="0"/>
              </a:spcAft>
              <a:buClr>
                <a:srgbClr val="416581"/>
              </a:buClr>
              <a:buSzPts val="2800"/>
              <a:buNone/>
              <a:defRPr sz="2800" b="1">
                <a:solidFill>
                  <a:srgbClr val="416581"/>
                </a:solidFill>
              </a:defRPr>
            </a:lvl2pPr>
            <a:lvl3pPr lvl="2" rtl="0">
              <a:spcBef>
                <a:spcPts val="0"/>
              </a:spcBef>
              <a:spcAft>
                <a:spcPts val="0"/>
              </a:spcAft>
              <a:buClr>
                <a:srgbClr val="416581"/>
              </a:buClr>
              <a:buSzPts val="2800"/>
              <a:buNone/>
              <a:defRPr sz="2800" b="1">
                <a:solidFill>
                  <a:srgbClr val="416581"/>
                </a:solidFill>
              </a:defRPr>
            </a:lvl3pPr>
            <a:lvl4pPr lvl="3" rtl="0">
              <a:spcBef>
                <a:spcPts val="0"/>
              </a:spcBef>
              <a:spcAft>
                <a:spcPts val="0"/>
              </a:spcAft>
              <a:buClr>
                <a:srgbClr val="416581"/>
              </a:buClr>
              <a:buSzPts val="2800"/>
              <a:buNone/>
              <a:defRPr sz="2800" b="1">
                <a:solidFill>
                  <a:srgbClr val="416581"/>
                </a:solidFill>
              </a:defRPr>
            </a:lvl4pPr>
            <a:lvl5pPr lvl="4" rtl="0">
              <a:spcBef>
                <a:spcPts val="0"/>
              </a:spcBef>
              <a:spcAft>
                <a:spcPts val="0"/>
              </a:spcAft>
              <a:buClr>
                <a:srgbClr val="416581"/>
              </a:buClr>
              <a:buSzPts val="2800"/>
              <a:buNone/>
              <a:defRPr sz="2800" b="1">
                <a:solidFill>
                  <a:srgbClr val="416581"/>
                </a:solidFill>
              </a:defRPr>
            </a:lvl5pPr>
            <a:lvl6pPr lvl="5" rtl="0">
              <a:spcBef>
                <a:spcPts val="0"/>
              </a:spcBef>
              <a:spcAft>
                <a:spcPts val="0"/>
              </a:spcAft>
              <a:buClr>
                <a:srgbClr val="416581"/>
              </a:buClr>
              <a:buSzPts val="2800"/>
              <a:buNone/>
              <a:defRPr sz="2800" b="1">
                <a:solidFill>
                  <a:srgbClr val="416581"/>
                </a:solidFill>
              </a:defRPr>
            </a:lvl6pPr>
            <a:lvl7pPr lvl="6" rtl="0">
              <a:spcBef>
                <a:spcPts val="0"/>
              </a:spcBef>
              <a:spcAft>
                <a:spcPts val="0"/>
              </a:spcAft>
              <a:buClr>
                <a:srgbClr val="416581"/>
              </a:buClr>
              <a:buSzPts val="2800"/>
              <a:buNone/>
              <a:defRPr sz="2800" b="1">
                <a:solidFill>
                  <a:srgbClr val="416581"/>
                </a:solidFill>
              </a:defRPr>
            </a:lvl7pPr>
            <a:lvl8pPr lvl="7" rtl="0">
              <a:spcBef>
                <a:spcPts val="0"/>
              </a:spcBef>
              <a:spcAft>
                <a:spcPts val="0"/>
              </a:spcAft>
              <a:buClr>
                <a:srgbClr val="416581"/>
              </a:buClr>
              <a:buSzPts val="2800"/>
              <a:buNone/>
              <a:defRPr sz="2800" b="1">
                <a:solidFill>
                  <a:srgbClr val="416581"/>
                </a:solidFill>
              </a:defRPr>
            </a:lvl8pPr>
            <a:lvl9pPr lvl="8" rtl="0">
              <a:spcBef>
                <a:spcPts val="0"/>
              </a:spcBef>
              <a:spcAft>
                <a:spcPts val="0"/>
              </a:spcAft>
              <a:buClr>
                <a:srgbClr val="416581"/>
              </a:buClr>
              <a:buSzPts val="2800"/>
              <a:buNone/>
              <a:defRPr sz="2800" b="1">
                <a:solidFill>
                  <a:srgbClr val="416581"/>
                </a:solidFill>
              </a:defRPr>
            </a:lvl9pPr>
          </a:lstStyle>
          <a:p>
            <a:endParaRPr/>
          </a:p>
        </p:txBody>
      </p:sp>
      <p:sp>
        <p:nvSpPr>
          <p:cNvPr id="181" name="Google Shape;181;p42"/>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Clr>
                <a:srgbClr val="7F7F7F"/>
              </a:buClr>
              <a:buSzPts val="800"/>
              <a:buFont typeface="Roboto"/>
              <a:buNone/>
            </a:pPr>
            <a:fld id="{00000000-1234-1234-1234-123412341234}" type="slidenum">
              <a:rPr lang="en" sz="800">
                <a:solidFill>
                  <a:srgbClr val="5F83A5"/>
                </a:solidFill>
                <a:latin typeface="Lato"/>
                <a:ea typeface="Lato"/>
                <a:cs typeface="Lato"/>
                <a:sym typeface="Lato"/>
              </a:rPr>
              <a:t>‹#›</a:t>
            </a:fld>
            <a:endParaRPr sz="800">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800"/>
              <a:buFont typeface="Roboto"/>
              <a:buNone/>
            </a:pPr>
            <a:endParaRPr sz="800">
              <a:solidFill>
                <a:srgbClr val="5F83A5"/>
              </a:solidFill>
              <a:latin typeface="Lato"/>
              <a:ea typeface="Lato"/>
              <a:cs typeface="Lato"/>
              <a:sym typeface="La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82"/>
        <p:cNvGrpSpPr/>
        <p:nvPr/>
      </p:nvGrpSpPr>
      <p:grpSpPr>
        <a:xfrm>
          <a:off x="0" y="0"/>
          <a:ext cx="0" cy="0"/>
          <a:chOff x="0" y="0"/>
          <a:chExt cx="0" cy="0"/>
        </a:xfrm>
      </p:grpSpPr>
      <p:sp>
        <p:nvSpPr>
          <p:cNvPr id="183" name="Google Shape;183;p43"/>
          <p:cNvSpPr txBox="1">
            <a:spLocks noGrp="1"/>
          </p:cNvSpPr>
          <p:nvPr>
            <p:ph type="ctrTitle"/>
          </p:nvPr>
        </p:nvSpPr>
        <p:spPr>
          <a:xfrm>
            <a:off x="620375" y="1242150"/>
            <a:ext cx="8021100" cy="847800"/>
          </a:xfrm>
          <a:prstGeom prst="rect">
            <a:avLst/>
          </a:prstGeom>
        </p:spPr>
        <p:txBody>
          <a:bodyPr spcFirstLastPara="1" wrap="square" lIns="91425" tIns="91425" rIns="91425" bIns="91425" anchor="ctr" anchorCtr="0">
            <a:noAutofit/>
          </a:bodyPr>
          <a:lstStyle>
            <a:lvl1pPr marL="0" marR="0" lvl="0" indent="0" rtl="0">
              <a:lnSpc>
                <a:spcPct val="150000"/>
              </a:lnSpc>
              <a:spcBef>
                <a:spcPts val="0"/>
              </a:spcBef>
              <a:spcAft>
                <a:spcPts val="0"/>
              </a:spcAft>
              <a:buNone/>
              <a:defRPr sz="3700">
                <a:solidFill>
                  <a:srgbClr val="27333C"/>
                </a:solidFill>
                <a:latin typeface="Lato Light"/>
                <a:ea typeface="Lato Light"/>
                <a:cs typeface="Lato Light"/>
                <a:sym typeface="Lato Light"/>
              </a:defRPr>
            </a:lvl1pPr>
            <a:lvl2pPr lvl="1" rtl="0">
              <a:spcBef>
                <a:spcPts val="0"/>
              </a:spcBef>
              <a:spcAft>
                <a:spcPts val="0"/>
              </a:spcAft>
              <a:buClr>
                <a:srgbClr val="27333C"/>
              </a:buClr>
              <a:buSzPts val="3600"/>
              <a:buNone/>
              <a:defRPr sz="3600">
                <a:solidFill>
                  <a:srgbClr val="27333C"/>
                </a:solidFill>
              </a:defRPr>
            </a:lvl2pPr>
            <a:lvl3pPr lvl="2" rtl="0">
              <a:spcBef>
                <a:spcPts val="0"/>
              </a:spcBef>
              <a:spcAft>
                <a:spcPts val="0"/>
              </a:spcAft>
              <a:buClr>
                <a:srgbClr val="27333C"/>
              </a:buClr>
              <a:buSzPts val="3600"/>
              <a:buNone/>
              <a:defRPr sz="3600">
                <a:solidFill>
                  <a:srgbClr val="27333C"/>
                </a:solidFill>
              </a:defRPr>
            </a:lvl3pPr>
            <a:lvl4pPr lvl="3" rtl="0">
              <a:spcBef>
                <a:spcPts val="0"/>
              </a:spcBef>
              <a:spcAft>
                <a:spcPts val="0"/>
              </a:spcAft>
              <a:buClr>
                <a:srgbClr val="27333C"/>
              </a:buClr>
              <a:buSzPts val="3600"/>
              <a:buNone/>
              <a:defRPr sz="3600">
                <a:solidFill>
                  <a:srgbClr val="27333C"/>
                </a:solidFill>
              </a:defRPr>
            </a:lvl4pPr>
            <a:lvl5pPr lvl="4" rtl="0">
              <a:spcBef>
                <a:spcPts val="0"/>
              </a:spcBef>
              <a:spcAft>
                <a:spcPts val="0"/>
              </a:spcAft>
              <a:buClr>
                <a:srgbClr val="27333C"/>
              </a:buClr>
              <a:buSzPts val="3600"/>
              <a:buNone/>
              <a:defRPr sz="3600">
                <a:solidFill>
                  <a:srgbClr val="27333C"/>
                </a:solidFill>
              </a:defRPr>
            </a:lvl5pPr>
            <a:lvl6pPr lvl="5" rtl="0">
              <a:spcBef>
                <a:spcPts val="0"/>
              </a:spcBef>
              <a:spcAft>
                <a:spcPts val="0"/>
              </a:spcAft>
              <a:buClr>
                <a:srgbClr val="27333C"/>
              </a:buClr>
              <a:buSzPts val="3600"/>
              <a:buNone/>
              <a:defRPr sz="3600">
                <a:solidFill>
                  <a:srgbClr val="27333C"/>
                </a:solidFill>
              </a:defRPr>
            </a:lvl6pPr>
            <a:lvl7pPr lvl="6" rtl="0">
              <a:spcBef>
                <a:spcPts val="0"/>
              </a:spcBef>
              <a:spcAft>
                <a:spcPts val="0"/>
              </a:spcAft>
              <a:buClr>
                <a:srgbClr val="27333C"/>
              </a:buClr>
              <a:buSzPts val="3600"/>
              <a:buNone/>
              <a:defRPr sz="3600">
                <a:solidFill>
                  <a:srgbClr val="27333C"/>
                </a:solidFill>
              </a:defRPr>
            </a:lvl7pPr>
            <a:lvl8pPr lvl="7" rtl="0">
              <a:spcBef>
                <a:spcPts val="0"/>
              </a:spcBef>
              <a:spcAft>
                <a:spcPts val="0"/>
              </a:spcAft>
              <a:buClr>
                <a:srgbClr val="27333C"/>
              </a:buClr>
              <a:buSzPts val="3600"/>
              <a:buNone/>
              <a:defRPr sz="3600">
                <a:solidFill>
                  <a:srgbClr val="27333C"/>
                </a:solidFill>
              </a:defRPr>
            </a:lvl8pPr>
            <a:lvl9pPr lvl="8" rtl="0">
              <a:spcBef>
                <a:spcPts val="0"/>
              </a:spcBef>
              <a:spcAft>
                <a:spcPts val="0"/>
              </a:spcAft>
              <a:buClr>
                <a:srgbClr val="27333C"/>
              </a:buClr>
              <a:buSzPts val="3600"/>
              <a:buNone/>
              <a:defRPr sz="3600">
                <a:solidFill>
                  <a:srgbClr val="27333C"/>
                </a:solidFill>
              </a:defRPr>
            </a:lvl9pPr>
          </a:lstStyle>
          <a:p>
            <a:endParaRPr/>
          </a:p>
        </p:txBody>
      </p:sp>
      <p:pic>
        <p:nvPicPr>
          <p:cNvPr id="184" name="Google Shape;184;p43"/>
          <p:cNvPicPr preferRelativeResize="0"/>
          <p:nvPr/>
        </p:nvPicPr>
        <p:blipFill>
          <a:blip r:embed="rId2">
            <a:alphaModFix/>
          </a:blip>
          <a:stretch>
            <a:fillRect/>
          </a:stretch>
        </p:blipFill>
        <p:spPr>
          <a:xfrm>
            <a:off x="736750" y="4008512"/>
            <a:ext cx="1195432" cy="571738"/>
          </a:xfrm>
          <a:prstGeom prst="rect">
            <a:avLst/>
          </a:prstGeom>
          <a:noFill/>
          <a:ln>
            <a:noFill/>
          </a:ln>
        </p:spPr>
      </p:pic>
      <p:sp>
        <p:nvSpPr>
          <p:cNvPr id="185" name="Google Shape;185;p43"/>
          <p:cNvSpPr txBox="1"/>
          <p:nvPr/>
        </p:nvSpPr>
        <p:spPr>
          <a:xfrm>
            <a:off x="2077527" y="4000350"/>
            <a:ext cx="491700" cy="5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7333C"/>
                </a:solidFill>
                <a:latin typeface="Lato Hairline"/>
                <a:ea typeface="Lato Hairline"/>
                <a:cs typeface="Lato Hairline"/>
                <a:sym typeface="Lato Hairline"/>
              </a:rPr>
              <a:t>+</a:t>
            </a:r>
            <a:endParaRPr sz="3600">
              <a:solidFill>
                <a:srgbClr val="27333C"/>
              </a:solidFill>
              <a:latin typeface="Lato Hairline"/>
              <a:ea typeface="Lato Hairline"/>
              <a:cs typeface="Lato Hairline"/>
              <a:sym typeface="Lato Hairline"/>
            </a:endParaRPr>
          </a:p>
        </p:txBody>
      </p:sp>
      <p:sp>
        <p:nvSpPr>
          <p:cNvPr id="186" name="Google Shape;186;p43"/>
          <p:cNvSpPr txBox="1">
            <a:spLocks noGrp="1"/>
          </p:cNvSpPr>
          <p:nvPr>
            <p:ph type="subTitle" idx="1"/>
          </p:nvPr>
        </p:nvSpPr>
        <p:spPr>
          <a:xfrm>
            <a:off x="620375" y="2023200"/>
            <a:ext cx="4562400" cy="371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16581"/>
              </a:buClr>
              <a:buSzPts val="1800"/>
              <a:buNone/>
              <a:defRPr sz="1800">
                <a:solidFill>
                  <a:srgbClr val="416581"/>
                </a:solidFill>
                <a:latin typeface="Lato"/>
                <a:ea typeface="Lato"/>
                <a:cs typeface="Lato"/>
                <a:sym typeface="Lato"/>
              </a:defRPr>
            </a:lvl1pPr>
            <a:lvl2pPr lvl="1" rtl="0">
              <a:spcBef>
                <a:spcPts val="1600"/>
              </a:spcBef>
              <a:spcAft>
                <a:spcPts val="0"/>
              </a:spcAft>
              <a:buClr>
                <a:srgbClr val="416581"/>
              </a:buClr>
              <a:buSzPts val="1800"/>
              <a:buNone/>
              <a:defRPr sz="1800" b="0">
                <a:solidFill>
                  <a:srgbClr val="416581"/>
                </a:solidFill>
              </a:defRPr>
            </a:lvl2pPr>
            <a:lvl3pPr lvl="2" rtl="0">
              <a:spcBef>
                <a:spcPts val="1600"/>
              </a:spcBef>
              <a:spcAft>
                <a:spcPts val="0"/>
              </a:spcAft>
              <a:buClr>
                <a:srgbClr val="416581"/>
              </a:buClr>
              <a:buSzPts val="1800"/>
              <a:buNone/>
              <a:defRPr sz="1800">
                <a:solidFill>
                  <a:srgbClr val="416581"/>
                </a:solidFill>
              </a:defRPr>
            </a:lvl3pPr>
            <a:lvl4pPr lvl="3" rtl="0">
              <a:spcBef>
                <a:spcPts val="1600"/>
              </a:spcBef>
              <a:spcAft>
                <a:spcPts val="0"/>
              </a:spcAft>
              <a:buClr>
                <a:srgbClr val="416581"/>
              </a:buClr>
              <a:buSzPts val="1800"/>
              <a:buNone/>
              <a:defRPr sz="1800">
                <a:solidFill>
                  <a:srgbClr val="416581"/>
                </a:solidFill>
              </a:defRPr>
            </a:lvl4pPr>
            <a:lvl5pPr lvl="4" rtl="0">
              <a:spcBef>
                <a:spcPts val="1600"/>
              </a:spcBef>
              <a:spcAft>
                <a:spcPts val="0"/>
              </a:spcAft>
              <a:buClr>
                <a:srgbClr val="416581"/>
              </a:buClr>
              <a:buSzPts val="1800"/>
              <a:buNone/>
              <a:defRPr sz="1800">
                <a:solidFill>
                  <a:srgbClr val="416581"/>
                </a:solidFill>
              </a:defRPr>
            </a:lvl5pPr>
            <a:lvl6pPr lvl="5" rtl="0">
              <a:spcBef>
                <a:spcPts val="1600"/>
              </a:spcBef>
              <a:spcAft>
                <a:spcPts val="0"/>
              </a:spcAft>
              <a:buClr>
                <a:srgbClr val="416581"/>
              </a:buClr>
              <a:buSzPts val="1800"/>
              <a:buNone/>
              <a:defRPr sz="1800">
                <a:solidFill>
                  <a:srgbClr val="416581"/>
                </a:solidFill>
              </a:defRPr>
            </a:lvl6pPr>
            <a:lvl7pPr lvl="6" rtl="0">
              <a:spcBef>
                <a:spcPts val="1600"/>
              </a:spcBef>
              <a:spcAft>
                <a:spcPts val="0"/>
              </a:spcAft>
              <a:buClr>
                <a:srgbClr val="416581"/>
              </a:buClr>
              <a:buSzPts val="1800"/>
              <a:buNone/>
              <a:defRPr sz="1800">
                <a:solidFill>
                  <a:srgbClr val="416581"/>
                </a:solidFill>
              </a:defRPr>
            </a:lvl7pPr>
            <a:lvl8pPr lvl="7" rtl="0">
              <a:spcBef>
                <a:spcPts val="1600"/>
              </a:spcBef>
              <a:spcAft>
                <a:spcPts val="0"/>
              </a:spcAft>
              <a:buClr>
                <a:srgbClr val="416581"/>
              </a:buClr>
              <a:buSzPts val="1800"/>
              <a:buNone/>
              <a:defRPr sz="1800">
                <a:solidFill>
                  <a:srgbClr val="416581"/>
                </a:solidFill>
              </a:defRPr>
            </a:lvl8pPr>
            <a:lvl9pPr lvl="8" rtl="0">
              <a:spcBef>
                <a:spcPts val="1600"/>
              </a:spcBef>
              <a:spcAft>
                <a:spcPts val="1600"/>
              </a:spcAft>
              <a:buClr>
                <a:srgbClr val="416581"/>
              </a:buClr>
              <a:buSzPts val="1800"/>
              <a:buNone/>
              <a:defRPr sz="1800">
                <a:solidFill>
                  <a:srgbClr val="41658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7"/>
        <p:cNvGrpSpPr/>
        <p:nvPr/>
      </p:nvGrpSpPr>
      <p:grpSpPr>
        <a:xfrm>
          <a:off x="0" y="0"/>
          <a:ext cx="0" cy="0"/>
          <a:chOff x="0" y="0"/>
          <a:chExt cx="0" cy="0"/>
        </a:xfrm>
      </p:grpSpPr>
      <p:sp>
        <p:nvSpPr>
          <p:cNvPr id="188" name="Google Shape;188;p44"/>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7F7F7F"/>
              </a:buClr>
              <a:buSzPts val="600"/>
              <a:buFont typeface="Roboto"/>
              <a:buNone/>
            </a:pPr>
            <a:fld id="{00000000-1234-1234-1234-123412341234}" type="slidenum">
              <a:rPr lang="en" sz="800" b="0" i="0" u="none" strike="noStrike" cap="none">
                <a:solidFill>
                  <a:srgbClr val="5F83A5"/>
                </a:solidFill>
                <a:latin typeface="Lato"/>
                <a:ea typeface="Lato"/>
                <a:cs typeface="Lato"/>
                <a:sym typeface="Lato"/>
              </a:rPr>
              <a:t>‹#›</a:t>
            </a:fld>
            <a:endParaRPr sz="800" b="0" i="0" u="none" strike="noStrike" cap="none">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600"/>
              <a:buFont typeface="Roboto"/>
              <a:buNone/>
            </a:pPr>
            <a:endParaRPr sz="800" b="0" i="0" u="none" strike="noStrike" cap="none">
              <a:solidFill>
                <a:srgbClr val="5F83A5"/>
              </a:solidFill>
              <a:latin typeface="Lato"/>
              <a:ea typeface="Lato"/>
              <a:cs typeface="Lato"/>
              <a:sym typeface="La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ove Gradient Blank">
  <p:cSld name="Blank_2">
    <p:spTree>
      <p:nvGrpSpPr>
        <p:cNvPr id="1" name="Shape 189"/>
        <p:cNvGrpSpPr/>
        <p:nvPr/>
      </p:nvGrpSpPr>
      <p:grpSpPr>
        <a:xfrm>
          <a:off x="0" y="0"/>
          <a:ext cx="0" cy="0"/>
          <a:chOff x="0" y="0"/>
          <a:chExt cx="0" cy="0"/>
        </a:xfrm>
      </p:grpSpPr>
      <p:sp>
        <p:nvSpPr>
          <p:cNvPr id="190" name="Google Shape;190;p45"/>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7F7F7F"/>
              </a:buClr>
              <a:buSzPts val="600"/>
              <a:buFont typeface="Roboto"/>
              <a:buNone/>
            </a:pPr>
            <a:fld id="{00000000-1234-1234-1234-123412341234}" type="slidenum">
              <a:rPr lang="en" sz="800" b="0" i="0" u="none" strike="noStrike" cap="none">
                <a:solidFill>
                  <a:srgbClr val="5F83A5"/>
                </a:solidFill>
                <a:latin typeface="Lato"/>
                <a:ea typeface="Lato"/>
                <a:cs typeface="Lato"/>
                <a:sym typeface="Lato"/>
              </a:rPr>
              <a:t>‹#›</a:t>
            </a:fld>
            <a:endParaRPr sz="800" b="0" i="0" u="none" strike="noStrike" cap="none">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600"/>
              <a:buFont typeface="Roboto"/>
              <a:buNone/>
            </a:pPr>
            <a:endParaRPr sz="800" b="0" i="0" u="none" strike="noStrike" cap="none">
              <a:solidFill>
                <a:srgbClr val="5F83A5"/>
              </a:solidFill>
              <a:latin typeface="Lato"/>
              <a:ea typeface="Lato"/>
              <a:cs typeface="Lato"/>
              <a:sym typeface="Lato"/>
            </a:endParaRPr>
          </a:p>
        </p:txBody>
      </p:sp>
      <p:sp>
        <p:nvSpPr>
          <p:cNvPr id="191" name="Google Shape;191;p45"/>
          <p:cNvSpPr/>
          <p:nvPr/>
        </p:nvSpPr>
        <p:spPr>
          <a:xfrm>
            <a:off x="0" y="0"/>
            <a:ext cx="9144000" cy="5143500"/>
          </a:xfrm>
          <a:prstGeom prst="rect">
            <a:avLst/>
          </a:prstGeom>
          <a:gradFill>
            <a:gsLst>
              <a:gs pos="0">
                <a:srgbClr val="EBF0F8"/>
              </a:gs>
              <a:gs pos="100000">
                <a:srgbClr val="FFFFFF"/>
              </a:gs>
            </a:gsLst>
            <a:lin ang="80993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scussion Topics">
  <p:cSld name="Blank_1">
    <p:spTree>
      <p:nvGrpSpPr>
        <p:cNvPr id="1" name="Shape 192"/>
        <p:cNvGrpSpPr/>
        <p:nvPr/>
      </p:nvGrpSpPr>
      <p:grpSpPr>
        <a:xfrm>
          <a:off x="0" y="0"/>
          <a:ext cx="0" cy="0"/>
          <a:chOff x="0" y="0"/>
          <a:chExt cx="0" cy="0"/>
        </a:xfrm>
      </p:grpSpPr>
      <p:sp>
        <p:nvSpPr>
          <p:cNvPr id="193" name="Google Shape;193;p46"/>
          <p:cNvSpPr txBox="1"/>
          <p:nvPr/>
        </p:nvSpPr>
        <p:spPr>
          <a:xfrm>
            <a:off x="8363869" y="4797908"/>
            <a:ext cx="538500" cy="1848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7F7F7F"/>
              </a:buClr>
              <a:buSzPts val="600"/>
              <a:buFont typeface="Roboto"/>
              <a:buNone/>
            </a:pPr>
            <a:fld id="{00000000-1234-1234-1234-123412341234}" type="slidenum">
              <a:rPr lang="en" sz="800" b="0" i="0" u="none" strike="noStrike" cap="none">
                <a:solidFill>
                  <a:srgbClr val="5F83A5"/>
                </a:solidFill>
                <a:latin typeface="Lato"/>
                <a:ea typeface="Lato"/>
                <a:cs typeface="Lato"/>
                <a:sym typeface="Lato"/>
              </a:rPr>
              <a:t>‹#›</a:t>
            </a:fld>
            <a:endParaRPr sz="800" b="0" i="0" u="none" strike="noStrike" cap="none">
              <a:solidFill>
                <a:srgbClr val="5F83A5"/>
              </a:solidFill>
              <a:latin typeface="Lato"/>
              <a:ea typeface="Lato"/>
              <a:cs typeface="Lato"/>
              <a:sym typeface="Lato"/>
            </a:endParaRPr>
          </a:p>
          <a:p>
            <a:pPr marL="0" marR="0" lvl="0" indent="0" algn="r" rtl="0">
              <a:lnSpc>
                <a:spcPct val="100000"/>
              </a:lnSpc>
              <a:spcBef>
                <a:spcPts val="0"/>
              </a:spcBef>
              <a:spcAft>
                <a:spcPts val="0"/>
              </a:spcAft>
              <a:buClr>
                <a:srgbClr val="7F7F7F"/>
              </a:buClr>
              <a:buSzPts val="600"/>
              <a:buFont typeface="Roboto"/>
              <a:buNone/>
            </a:pPr>
            <a:endParaRPr sz="800" b="0" i="0" u="none" strike="noStrike" cap="none">
              <a:solidFill>
                <a:srgbClr val="5F83A5"/>
              </a:solidFill>
              <a:latin typeface="Lato"/>
              <a:ea typeface="Lato"/>
              <a:cs typeface="Lato"/>
              <a:sym typeface="Lato"/>
            </a:endParaRPr>
          </a:p>
        </p:txBody>
      </p:sp>
      <p:sp>
        <p:nvSpPr>
          <p:cNvPr id="194" name="Google Shape;194;p46"/>
          <p:cNvSpPr/>
          <p:nvPr/>
        </p:nvSpPr>
        <p:spPr>
          <a:xfrm>
            <a:off x="0" y="206"/>
            <a:ext cx="3329700" cy="5143500"/>
          </a:xfrm>
          <a:prstGeom prst="rect">
            <a:avLst/>
          </a:prstGeom>
          <a:gradFill>
            <a:gsLst>
              <a:gs pos="0">
                <a:srgbClr val="F7F9FA"/>
              </a:gs>
              <a:gs pos="100000">
                <a:srgbClr val="FFFFFF">
                  <a:alpha val="0"/>
                </a:srgbClr>
              </a:gs>
            </a:gsLst>
            <a:lin ang="54007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5" name="Google Shape;195;p46"/>
          <p:cNvSpPr/>
          <p:nvPr/>
        </p:nvSpPr>
        <p:spPr>
          <a:xfrm rot="10800000" flipH="1">
            <a:off x="3329663" y="208"/>
            <a:ext cx="28500" cy="5143500"/>
          </a:xfrm>
          <a:prstGeom prst="rect">
            <a:avLst/>
          </a:prstGeom>
          <a:gradFill>
            <a:gsLst>
              <a:gs pos="0">
                <a:srgbClr val="C5D6E6"/>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324350"/>
              </a:buClr>
              <a:buSzPts val="2100"/>
              <a:buFont typeface="Lato Light"/>
              <a:buNone/>
              <a:defRPr sz="2100">
                <a:solidFill>
                  <a:srgbClr val="324350"/>
                </a:solidFill>
                <a:latin typeface="Lato Light"/>
                <a:ea typeface="Lato Light"/>
                <a:cs typeface="Lato Light"/>
                <a:sym typeface="Lato Light"/>
              </a:defRPr>
            </a:lvl1pPr>
            <a:lvl2pPr lvl="1"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2pPr>
            <a:lvl3pPr lvl="2"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3pPr>
            <a:lvl4pPr lvl="3"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4pPr>
            <a:lvl5pPr lvl="4"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5pPr>
            <a:lvl6pPr lvl="5"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6pPr>
            <a:lvl7pPr lvl="6"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7pPr>
            <a:lvl8pPr lvl="7"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8pPr>
            <a:lvl9pPr lvl="8" rtl="0">
              <a:spcBef>
                <a:spcPts val="0"/>
              </a:spcBef>
              <a:spcAft>
                <a:spcPts val="0"/>
              </a:spcAft>
              <a:buClr>
                <a:schemeClr val="dk1"/>
              </a:buClr>
              <a:buSzPts val="2800"/>
              <a:buFont typeface="Lato"/>
              <a:buNone/>
              <a:defRPr sz="2800">
                <a:solidFill>
                  <a:schemeClr val="dk1"/>
                </a:solidFill>
                <a:latin typeface="Lato"/>
                <a:ea typeface="Lato"/>
                <a:cs typeface="Lato"/>
                <a:sym typeface="Lato"/>
              </a:defRPr>
            </a:lvl9pPr>
          </a:lstStyle>
          <a:p>
            <a:endParaRPr/>
          </a:p>
        </p:txBody>
      </p:sp>
      <p:sp>
        <p:nvSpPr>
          <p:cNvPr id="61" name="Google Shape;6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rgbClr val="74C0DF"/>
              </a:buClr>
              <a:buSzPts val="1500"/>
              <a:buFont typeface="Lato Light"/>
              <a:buChar char="●"/>
              <a:defRPr sz="1500">
                <a:solidFill>
                  <a:srgbClr val="324350"/>
                </a:solidFill>
                <a:latin typeface="Lato Light"/>
                <a:ea typeface="Lato Light"/>
                <a:cs typeface="Lato Light"/>
                <a:sym typeface="Lato Light"/>
              </a:defRPr>
            </a:lvl1pPr>
            <a:lvl2pPr marL="914400" marR="0" lvl="1" indent="-317500" algn="l" rtl="0">
              <a:lnSpc>
                <a:spcPct val="115000"/>
              </a:lnSpc>
              <a:spcBef>
                <a:spcPts val="1600"/>
              </a:spcBef>
              <a:spcAft>
                <a:spcPts val="0"/>
              </a:spcAft>
              <a:buClr>
                <a:srgbClr val="70C0E0"/>
              </a:buClr>
              <a:buSzPts val="1400"/>
              <a:buFont typeface="Arial"/>
              <a:buChar char="○"/>
              <a:defRPr sz="1400">
                <a:solidFill>
                  <a:srgbClr val="324350"/>
                </a:solidFill>
                <a:latin typeface="Lato"/>
                <a:ea typeface="Lato"/>
                <a:cs typeface="Lato"/>
                <a:sym typeface="Lato"/>
              </a:defRPr>
            </a:lvl2pPr>
            <a:lvl3pPr marL="1371600" marR="0" lvl="2" indent="-304800" algn="l" rtl="0">
              <a:lnSpc>
                <a:spcPct val="115000"/>
              </a:lnSpc>
              <a:spcBef>
                <a:spcPts val="1600"/>
              </a:spcBef>
              <a:spcAft>
                <a:spcPts val="0"/>
              </a:spcAft>
              <a:buClr>
                <a:srgbClr val="FFDA74"/>
              </a:buClr>
              <a:buSzPts val="1200"/>
              <a:buFont typeface="Lato"/>
              <a:buChar char="■"/>
              <a:defRPr sz="1200">
                <a:solidFill>
                  <a:srgbClr val="324350"/>
                </a:solidFill>
                <a:latin typeface="Lato"/>
                <a:ea typeface="Lato"/>
                <a:cs typeface="Lato"/>
                <a:sym typeface="Lato"/>
              </a:defRPr>
            </a:lvl3pPr>
            <a:lvl4pPr marL="1828800" marR="0" lvl="3" indent="-298450" algn="l" rtl="0">
              <a:lnSpc>
                <a:spcPct val="115000"/>
              </a:lnSpc>
              <a:spcBef>
                <a:spcPts val="1600"/>
              </a:spcBef>
              <a:spcAft>
                <a:spcPts val="0"/>
              </a:spcAft>
              <a:buClr>
                <a:srgbClr val="FFDA74"/>
              </a:buClr>
              <a:buSzPts val="1100"/>
              <a:buFont typeface="Lato"/>
              <a:buChar char="●"/>
              <a:defRPr sz="1100">
                <a:solidFill>
                  <a:srgbClr val="324350"/>
                </a:solidFill>
                <a:latin typeface="Lato"/>
                <a:ea typeface="Lato"/>
                <a:cs typeface="Lato"/>
                <a:sym typeface="Lato"/>
              </a:defRPr>
            </a:lvl4pPr>
            <a:lvl5pPr marL="2286000" marR="0" lvl="4" indent="-298450" algn="l" rtl="0">
              <a:lnSpc>
                <a:spcPct val="115000"/>
              </a:lnSpc>
              <a:spcBef>
                <a:spcPts val="1600"/>
              </a:spcBef>
              <a:spcAft>
                <a:spcPts val="0"/>
              </a:spcAft>
              <a:buClr>
                <a:srgbClr val="324350"/>
              </a:buClr>
              <a:buSzPts val="1100"/>
              <a:buFont typeface="Lato"/>
              <a:buChar char="○"/>
              <a:defRPr sz="1100">
                <a:solidFill>
                  <a:srgbClr val="324350"/>
                </a:solidFill>
                <a:latin typeface="Lato"/>
                <a:ea typeface="Lato"/>
                <a:cs typeface="Lato"/>
                <a:sym typeface="Lato"/>
              </a:defRPr>
            </a:lvl5pPr>
            <a:lvl6pPr marL="2743200" marR="0" lvl="5" indent="-298450" algn="l" rtl="0">
              <a:lnSpc>
                <a:spcPct val="115000"/>
              </a:lnSpc>
              <a:spcBef>
                <a:spcPts val="1600"/>
              </a:spcBef>
              <a:spcAft>
                <a:spcPts val="0"/>
              </a:spcAft>
              <a:buClr>
                <a:srgbClr val="7CC6DD"/>
              </a:buClr>
              <a:buSzPts val="1100"/>
              <a:buFont typeface="Lato"/>
              <a:buChar char="■"/>
              <a:defRPr sz="1100">
                <a:solidFill>
                  <a:srgbClr val="324350"/>
                </a:solidFill>
                <a:latin typeface="Lato"/>
                <a:ea typeface="Lato"/>
                <a:cs typeface="Lato"/>
                <a:sym typeface="Lato"/>
              </a:defRPr>
            </a:lvl6pPr>
            <a:lvl7pPr marL="3200400" marR="0" lvl="6" indent="-298450" algn="l" rtl="0">
              <a:lnSpc>
                <a:spcPct val="115000"/>
              </a:lnSpc>
              <a:spcBef>
                <a:spcPts val="1600"/>
              </a:spcBef>
              <a:spcAft>
                <a:spcPts val="0"/>
              </a:spcAft>
              <a:buClr>
                <a:srgbClr val="7CC6DD"/>
              </a:buClr>
              <a:buSzPts val="1100"/>
              <a:buFont typeface="Lato"/>
              <a:buChar char="●"/>
              <a:defRPr sz="1100">
                <a:solidFill>
                  <a:srgbClr val="324350"/>
                </a:solidFill>
                <a:latin typeface="Lato"/>
                <a:ea typeface="Lato"/>
                <a:cs typeface="Lato"/>
                <a:sym typeface="Lato"/>
              </a:defRPr>
            </a:lvl7pPr>
            <a:lvl8pPr marL="3657600" marR="0" lvl="7" indent="-298450" algn="l" rtl="0">
              <a:lnSpc>
                <a:spcPct val="115000"/>
              </a:lnSpc>
              <a:spcBef>
                <a:spcPts val="1600"/>
              </a:spcBef>
              <a:spcAft>
                <a:spcPts val="0"/>
              </a:spcAft>
              <a:buClr>
                <a:srgbClr val="7CC6DD"/>
              </a:buClr>
              <a:buSzPts val="1100"/>
              <a:buFont typeface="Lato"/>
              <a:buChar char="○"/>
              <a:defRPr sz="1100">
                <a:solidFill>
                  <a:srgbClr val="324350"/>
                </a:solidFill>
                <a:latin typeface="Lato"/>
                <a:ea typeface="Lato"/>
                <a:cs typeface="Lato"/>
                <a:sym typeface="Lato"/>
              </a:defRPr>
            </a:lvl8pPr>
            <a:lvl9pPr marL="4114800" marR="0" lvl="8" indent="-298450" algn="l" rtl="0">
              <a:lnSpc>
                <a:spcPct val="115000"/>
              </a:lnSpc>
              <a:spcBef>
                <a:spcPts val="1600"/>
              </a:spcBef>
              <a:spcAft>
                <a:spcPts val="1600"/>
              </a:spcAft>
              <a:buClr>
                <a:srgbClr val="0099D7"/>
              </a:buClr>
              <a:buSzPts val="1100"/>
              <a:buFont typeface="Lato"/>
              <a:buChar char="■"/>
              <a:defRPr sz="1100">
                <a:solidFill>
                  <a:srgbClr val="324350"/>
                </a:solidFill>
                <a:latin typeface="Lato"/>
                <a:ea typeface="Lato"/>
                <a:cs typeface="Lato"/>
                <a:sym typeface="Lato"/>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7.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7.xml"/><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8" Type="http://schemas.openxmlformats.org/officeDocument/2006/relationships/hyperlink" Target="https://www.linkedin.com/in/bethqiang08/" TargetMode="External"/><Relationship Id="rId3" Type="http://schemas.openxmlformats.org/officeDocument/2006/relationships/hyperlink" Target="https://tinyurl.com/vueconf-unit-testing" TargetMode="External"/><Relationship Id="rId7" Type="http://schemas.openxmlformats.org/officeDocument/2006/relationships/hyperlink" Target="https://github.com/bethqiang" TargetMode="External"/><Relationship Id="rId2" Type="http://schemas.openxmlformats.org/officeDocument/2006/relationships/notesSlide" Target="../notesSlides/notesSlide65.xml"/><Relationship Id="rId1" Type="http://schemas.openxmlformats.org/officeDocument/2006/relationships/slideLayout" Target="../slideLayouts/slideLayout27.xml"/><Relationship Id="rId6" Type="http://schemas.openxmlformats.org/officeDocument/2006/relationships/hyperlink" Target="https://twitter.com/bethqiang" TargetMode="External"/><Relationship Id="rId5" Type="http://schemas.openxmlformats.org/officeDocument/2006/relationships/hyperlink" Target="https://github.com/bethqiang/vueconf-2022-demo-app" TargetMode="External"/><Relationship Id="rId4" Type="http://schemas.openxmlformats.org/officeDocument/2006/relationships/hyperlink" Target="https://vueconf-2022-demo-app.vercel.app/" TargetMode="External"/><Relationship Id="rId9" Type="http://schemas.openxmlformats.org/officeDocument/2006/relationships/hyperlink" Target="https://bethqiang.com/"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3" Type="http://schemas.openxmlformats.org/officeDocument/2006/relationships/hyperlink" Target="https://polvara.me/posts/five-things-you-didnt-know-about-testing-library" TargetMode="External"/><Relationship Id="rId2" Type="http://schemas.openxmlformats.org/officeDocument/2006/relationships/notesSlide" Target="../notesSlides/notesSlide70.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5"/>
          <p:cNvSpPr txBox="1">
            <a:spLocks noGrp="1"/>
          </p:cNvSpPr>
          <p:nvPr>
            <p:ph type="ctrTitle"/>
          </p:nvPr>
        </p:nvSpPr>
        <p:spPr>
          <a:xfrm>
            <a:off x="620375" y="1242150"/>
            <a:ext cx="8021100" cy="8478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n" dirty="0"/>
              <a:t>Unit Testing Vue Apps:</a:t>
            </a:r>
            <a:endParaRPr dirty="0"/>
          </a:p>
          <a:p>
            <a:pPr marL="0" lvl="0" indent="0" algn="l" rtl="0">
              <a:lnSpc>
                <a:spcPct val="115000"/>
              </a:lnSpc>
              <a:spcBef>
                <a:spcPts val="0"/>
              </a:spcBef>
              <a:spcAft>
                <a:spcPts val="0"/>
              </a:spcAft>
              <a:buNone/>
            </a:pPr>
            <a:r>
              <a:rPr lang="en" dirty="0"/>
              <a:t>Tips, Tricks, and Best Practices</a:t>
            </a:r>
            <a:endParaRPr dirty="0"/>
          </a:p>
        </p:txBody>
      </p:sp>
      <p:sp>
        <p:nvSpPr>
          <p:cNvPr id="3" name="Subtitle 2">
            <a:extLst>
              <a:ext uri="{FF2B5EF4-FFF2-40B4-BE49-F238E27FC236}">
                <a16:creationId xmlns:a16="http://schemas.microsoft.com/office/drawing/2014/main" id="{E59C2FEE-CBE2-E5D0-D354-BB462B75F51E}"/>
              </a:ext>
            </a:extLst>
          </p:cNvPr>
          <p:cNvSpPr>
            <a:spLocks noGrp="1"/>
          </p:cNvSpPr>
          <p:nvPr>
            <p:ph type="subTitle" idx="1"/>
          </p:nvPr>
        </p:nvSpPr>
        <p:spPr>
          <a:xfrm>
            <a:off x="620375" y="2195686"/>
            <a:ext cx="4562400" cy="371400"/>
          </a:xfrm>
        </p:spPr>
        <p:txBody>
          <a:bodyPr>
            <a:normAutofit fontScale="70000" lnSpcReduction="20000"/>
          </a:bodyPr>
          <a:lstStyle/>
          <a:p>
            <a:r>
              <a:rPr lang="en-IN" dirty="0"/>
              <a:t>Akash 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87"/>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470" name="Google Shape;470;p87"/>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App structure</a:t>
            </a:r>
            <a:endParaRPr/>
          </a:p>
        </p:txBody>
      </p:sp>
      <p:sp>
        <p:nvSpPr>
          <p:cNvPr id="479" name="Google Shape;479;p88"/>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pic>
        <p:nvPicPr>
          <p:cNvPr id="483" name="Google Shape;483;p88"/>
          <p:cNvPicPr preferRelativeResize="0"/>
          <p:nvPr/>
        </p:nvPicPr>
        <p:blipFill rotWithShape="1">
          <a:blip r:embed="rId3">
            <a:alphaModFix/>
          </a:blip>
          <a:srcRect b="45814"/>
          <a:stretch/>
        </p:blipFill>
        <p:spPr>
          <a:xfrm>
            <a:off x="2171825" y="1178250"/>
            <a:ext cx="1944000" cy="2787001"/>
          </a:xfrm>
          <a:prstGeom prst="rect">
            <a:avLst/>
          </a:prstGeom>
          <a:noFill/>
          <a:ln>
            <a:noFill/>
          </a:ln>
        </p:spPr>
      </p:pic>
      <p:pic>
        <p:nvPicPr>
          <p:cNvPr id="484" name="Google Shape;484;p88"/>
          <p:cNvPicPr preferRelativeResize="0"/>
          <p:nvPr/>
        </p:nvPicPr>
        <p:blipFill rotWithShape="1">
          <a:blip r:embed="rId3">
            <a:alphaModFix/>
          </a:blip>
          <a:srcRect t="53718"/>
          <a:stretch/>
        </p:blipFill>
        <p:spPr>
          <a:xfrm>
            <a:off x="5028175" y="1426825"/>
            <a:ext cx="1944000" cy="2380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89"/>
          <p:cNvSpPr txBox="1"/>
          <p:nvPr/>
        </p:nvSpPr>
        <p:spPr>
          <a:xfrm>
            <a:off x="766600" y="1552200"/>
            <a:ext cx="6939900" cy="29352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Write all describe/it blocks based on user behavior </a:t>
            </a:r>
            <a:endParaRPr sz="1200">
              <a:solidFill>
                <a:srgbClr val="324350"/>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Use describe blocks for various conditions</a:t>
            </a:r>
            <a:endParaRPr sz="1200">
              <a:solidFill>
                <a:srgbClr val="324350"/>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Use it blocks to demonstrate expectations under each condition</a:t>
            </a:r>
            <a:endParaRPr sz="1200">
              <a:solidFill>
                <a:srgbClr val="324350"/>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I like to do this before writing a single, full test</a:t>
            </a:r>
            <a:endParaRPr sz="1200">
              <a:solidFill>
                <a:srgbClr val="324350"/>
              </a:solidFill>
              <a:latin typeface="Lato"/>
              <a:ea typeface="Lato"/>
              <a:cs typeface="Lato"/>
              <a:sym typeface="Lato"/>
            </a:endParaRPr>
          </a:p>
        </p:txBody>
      </p:sp>
      <p:sp>
        <p:nvSpPr>
          <p:cNvPr id="490" name="Google Shape;49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Scaffolding</a:t>
            </a:r>
            <a:endParaRPr/>
          </a:p>
        </p:txBody>
      </p:sp>
      <p:sp>
        <p:nvSpPr>
          <p:cNvPr id="491" name="Google Shape;491;p89"/>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492" name="Google Shape;492;p89"/>
          <p:cNvSpPr txBox="1"/>
          <p:nvPr/>
        </p:nvSpPr>
        <p:spPr>
          <a:xfrm>
            <a:off x="2892056" y="4726356"/>
            <a:ext cx="423707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493" name="Google Shape;493;p89"/>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9"/>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90"/>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NavItem</a:t>
            </a:r>
            <a:endParaRPr/>
          </a:p>
        </p:txBody>
      </p:sp>
      <p:sp>
        <p:nvSpPr>
          <p:cNvPr id="500" name="Google Shape;500;p90"/>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01" name="Google Shape;501;p90"/>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02" name="Google Shape;502;p90"/>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0"/>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NavItem</a:t>
            </a:r>
            <a:endParaRPr/>
          </a:p>
        </p:txBody>
      </p:sp>
      <p:pic>
        <p:nvPicPr>
          <p:cNvPr id="509" name="Google Shape;509;p91"/>
          <p:cNvPicPr preferRelativeResize="0"/>
          <p:nvPr/>
        </p:nvPicPr>
        <p:blipFill>
          <a:blip r:embed="rId3">
            <a:alphaModFix/>
          </a:blip>
          <a:stretch>
            <a:fillRect/>
          </a:stretch>
        </p:blipFill>
        <p:spPr>
          <a:xfrm>
            <a:off x="3514725" y="1795913"/>
            <a:ext cx="2114550" cy="1857375"/>
          </a:xfrm>
          <a:prstGeom prst="rect">
            <a:avLst/>
          </a:prstGeom>
          <a:noFill/>
          <a:ln>
            <a:noFill/>
          </a:ln>
        </p:spPr>
      </p:pic>
      <p:sp>
        <p:nvSpPr>
          <p:cNvPr id="510" name="Google Shape;510;p91"/>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11" name="Google Shape;511;p91"/>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12" name="Google Shape;512;p91"/>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1"/>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NavItem</a:t>
            </a:r>
            <a:endParaRPr/>
          </a:p>
        </p:txBody>
      </p:sp>
      <p:sp>
        <p:nvSpPr>
          <p:cNvPr id="519" name="Google Shape;519;p92"/>
          <p:cNvSpPr txBox="1"/>
          <p:nvPr/>
        </p:nvSpPr>
        <p:spPr>
          <a:xfrm>
            <a:off x="982950" y="1494263"/>
            <a:ext cx="7178100" cy="270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'NavItem'</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an icon'</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 title'</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'when active'</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'is underlined and has a darker background'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'when not active'</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'is not underlined and has the same background as the MainNav'</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a:p>
        </p:txBody>
      </p:sp>
      <p:sp>
        <p:nvSpPr>
          <p:cNvPr id="520" name="Google Shape;520;p92"/>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21" name="Google Shape;521;p92"/>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22" name="Google Shape;522;p92"/>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2"/>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93"/>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ImageList</a:t>
            </a:r>
            <a:endParaRPr/>
          </a:p>
        </p:txBody>
      </p:sp>
      <p:sp>
        <p:nvSpPr>
          <p:cNvPr id="529" name="Google Shape;529;p93"/>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30" name="Google Shape;530;p93"/>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31" name="Google Shape;531;p93"/>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3"/>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ImageList - loading state</a:t>
            </a:r>
            <a:endParaRPr/>
          </a:p>
        </p:txBody>
      </p:sp>
      <p:sp>
        <p:nvSpPr>
          <p:cNvPr id="538" name="Google Shape;538;p94"/>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39" name="Google Shape;539;p94"/>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40" name="Google Shape;540;p94"/>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4"/>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2" name="Google Shape;542;p94"/>
          <p:cNvPicPr preferRelativeResize="0"/>
          <p:nvPr/>
        </p:nvPicPr>
        <p:blipFill>
          <a:blip r:embed="rId3">
            <a:alphaModFix/>
          </a:blip>
          <a:stretch>
            <a:fillRect/>
          </a:stretch>
        </p:blipFill>
        <p:spPr>
          <a:xfrm>
            <a:off x="2214650" y="1561612"/>
            <a:ext cx="4714699" cy="265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ImageList - loading state</a:t>
            </a:r>
            <a:endParaRPr/>
          </a:p>
        </p:txBody>
      </p:sp>
      <p:sp>
        <p:nvSpPr>
          <p:cNvPr id="548" name="Google Shape;548;p95"/>
          <p:cNvSpPr txBox="1"/>
          <p:nvPr/>
        </p:nvSpPr>
        <p:spPr>
          <a:xfrm>
            <a:off x="2488650" y="2174700"/>
            <a:ext cx="41667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'before data has loaded'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 loading indicator'</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
        <p:nvSpPr>
          <p:cNvPr id="549" name="Google Shape;549;p95"/>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50" name="Google Shape;550;p95"/>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51" name="Google Shape;551;p95"/>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5"/>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ImageList - table</a:t>
            </a:r>
            <a:endParaRPr/>
          </a:p>
        </p:txBody>
      </p:sp>
      <p:pic>
        <p:nvPicPr>
          <p:cNvPr id="558" name="Google Shape;558;p96"/>
          <p:cNvPicPr preferRelativeResize="0"/>
          <p:nvPr/>
        </p:nvPicPr>
        <p:blipFill rotWithShape="1">
          <a:blip r:embed="rId3">
            <a:alphaModFix/>
          </a:blip>
          <a:srcRect t="5272" b="1399"/>
          <a:stretch/>
        </p:blipFill>
        <p:spPr>
          <a:xfrm>
            <a:off x="2135925" y="1017725"/>
            <a:ext cx="4872150" cy="3566149"/>
          </a:xfrm>
          <a:prstGeom prst="rect">
            <a:avLst/>
          </a:prstGeom>
          <a:noFill/>
          <a:ln>
            <a:noFill/>
          </a:ln>
        </p:spPr>
      </p:pic>
      <p:sp>
        <p:nvSpPr>
          <p:cNvPr id="559" name="Google Shape;559;p96"/>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60" name="Google Shape;560;p96"/>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61" name="Google Shape;561;p96"/>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6"/>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7"/>
          <p:cNvSpPr txBox="1"/>
          <p:nvPr/>
        </p:nvSpPr>
        <p:spPr>
          <a:xfrm>
            <a:off x="3944750" y="832050"/>
            <a:ext cx="3518700" cy="34794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en" sz="1800">
                <a:solidFill>
                  <a:srgbClr val="5F83A5"/>
                </a:solidFill>
                <a:latin typeface="Lato"/>
                <a:ea typeface="Lato"/>
                <a:cs typeface="Lato"/>
                <a:sym typeface="Lato"/>
              </a:rPr>
              <a:t>Intro</a:t>
            </a:r>
            <a:endParaRPr sz="1800">
              <a:solidFill>
                <a:srgbClr val="5F83A5"/>
              </a:solidFill>
              <a:latin typeface="Lato"/>
              <a:ea typeface="Lato"/>
              <a:cs typeface="Lato"/>
              <a:sym typeface="Lato"/>
            </a:endParaRPr>
          </a:p>
          <a:p>
            <a:pPr marL="0" marR="0" lvl="0" indent="0" algn="l" rtl="0">
              <a:lnSpc>
                <a:spcPct val="150000"/>
              </a:lnSpc>
              <a:spcBef>
                <a:spcPts val="0"/>
              </a:spcBef>
              <a:spcAft>
                <a:spcPts val="0"/>
              </a:spcAft>
              <a:buNone/>
            </a:pPr>
            <a:r>
              <a:rPr lang="en" sz="1800">
                <a:solidFill>
                  <a:srgbClr val="5F83A5"/>
                </a:solidFill>
                <a:latin typeface="Lato"/>
                <a:ea typeface="Lato"/>
                <a:cs typeface="Lato"/>
                <a:sym typeface="Lato"/>
              </a:rPr>
              <a:t>Why Unit Test</a:t>
            </a:r>
            <a:endParaRPr sz="1800">
              <a:latin typeface="Lato Light"/>
              <a:ea typeface="Lato Light"/>
              <a:cs typeface="Lato Light"/>
              <a:sym typeface="Lato Light"/>
            </a:endParaRPr>
          </a:p>
          <a:p>
            <a:pPr marL="0" lvl="0" indent="0" algn="l" rtl="0">
              <a:lnSpc>
                <a:spcPct val="150000"/>
              </a:lnSpc>
              <a:spcBef>
                <a:spcPts val="0"/>
              </a:spcBef>
              <a:spcAft>
                <a:spcPts val="0"/>
              </a:spcAft>
              <a:buNone/>
            </a:pPr>
            <a:r>
              <a:rPr lang="en" sz="1800">
                <a:solidFill>
                  <a:srgbClr val="5F83A5"/>
                </a:solidFill>
                <a:latin typeface="Lato"/>
                <a:ea typeface="Lato"/>
                <a:cs typeface="Lato"/>
                <a:sym typeface="Lato"/>
              </a:rPr>
              <a:t>What to Test</a:t>
            </a:r>
            <a:endParaRPr sz="1800">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Inputs vs. Outputs</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What Not to Test</a:t>
            </a:r>
            <a:endParaRPr sz="1200">
              <a:solidFill>
                <a:schemeClr val="dk1"/>
              </a:solidFill>
              <a:latin typeface="Lato"/>
              <a:ea typeface="Lato"/>
              <a:cs typeface="Lato"/>
              <a:sym typeface="Lato"/>
            </a:endParaRPr>
          </a:p>
          <a:p>
            <a:pPr marL="0" lvl="0" indent="0" algn="l" rtl="0">
              <a:lnSpc>
                <a:spcPct val="150000"/>
              </a:lnSpc>
              <a:spcBef>
                <a:spcPts val="0"/>
              </a:spcBef>
              <a:spcAft>
                <a:spcPts val="0"/>
              </a:spcAft>
              <a:buNone/>
            </a:pPr>
            <a:r>
              <a:rPr lang="en" sz="1800">
                <a:solidFill>
                  <a:srgbClr val="5F83A5"/>
                </a:solidFill>
                <a:latin typeface="Lato"/>
                <a:ea typeface="Lato"/>
                <a:cs typeface="Lato"/>
                <a:sym typeface="Lato"/>
              </a:rPr>
              <a:t>How to Write Tests</a:t>
            </a:r>
            <a:endParaRPr sz="1800">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Scaffolding</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Tools</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Real Tests (+Utilities, +Mocks)</a:t>
            </a:r>
            <a:endParaRPr sz="1200">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ImageList - table rows</a:t>
            </a:r>
            <a:endParaRPr/>
          </a:p>
        </p:txBody>
      </p:sp>
      <p:sp>
        <p:nvSpPr>
          <p:cNvPr id="568" name="Google Shape;568;p97"/>
          <p:cNvSpPr txBox="1"/>
          <p:nvPr/>
        </p:nvSpPr>
        <p:spPr>
          <a:xfrm>
            <a:off x="1400100" y="1164575"/>
            <a:ext cx="6343800" cy="370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solidFill>
                  <a:srgbClr val="333333"/>
                </a:solidFill>
                <a:latin typeface="Consolas"/>
                <a:ea typeface="Consolas"/>
                <a:cs typeface="Consolas"/>
                <a:sym typeface="Consolas"/>
              </a:rPr>
              <a:t>describe(</a:t>
            </a:r>
            <a:r>
              <a:rPr lang="en" sz="1000">
                <a:solidFill>
                  <a:srgbClr val="DD1144"/>
                </a:solidFill>
                <a:latin typeface="Consolas"/>
                <a:ea typeface="Consolas"/>
                <a:cs typeface="Consolas"/>
                <a:sym typeface="Consolas"/>
              </a:rPr>
              <a:t>'when data has been loaded successfully'</a:t>
            </a:r>
            <a:r>
              <a:rPr lang="en" sz="1000">
                <a:solidFill>
                  <a:srgbClr val="333333"/>
                </a:solidFill>
                <a:latin typeface="Consolas"/>
                <a:ea typeface="Consolas"/>
                <a:cs typeface="Consolas"/>
                <a:sym typeface="Consolas"/>
              </a:rPr>
              <a:t>, () =&gt;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describe(</a:t>
            </a:r>
            <a:r>
              <a:rPr lang="en" sz="1000">
                <a:solidFill>
                  <a:srgbClr val="DD1144"/>
                </a:solidFill>
                <a:latin typeface="Consolas"/>
                <a:ea typeface="Consolas"/>
                <a:cs typeface="Consolas"/>
                <a:sym typeface="Consolas"/>
              </a:rPr>
              <a:t>'table row'</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'renders one for each dog returned from the API and the header row'</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'renders an image'</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describe(</a:t>
            </a:r>
            <a:r>
              <a:rPr lang="en" sz="1000">
                <a:solidFill>
                  <a:srgbClr val="DD1144"/>
                </a:solidFill>
                <a:latin typeface="Consolas"/>
                <a:ea typeface="Consolas"/>
                <a:cs typeface="Consolas"/>
                <a:sym typeface="Consolas"/>
              </a:rPr>
              <a:t>'if there are breeds'</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'renders the breeds'</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describe(</a:t>
            </a:r>
            <a:r>
              <a:rPr lang="en" sz="1000">
                <a:solidFill>
                  <a:srgbClr val="DD1144"/>
                </a:solidFill>
                <a:latin typeface="Consolas"/>
                <a:ea typeface="Consolas"/>
                <a:cs typeface="Consolas"/>
                <a:sym typeface="Consolas"/>
              </a:rPr>
              <a:t>'if there are no breeds'</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'renders \'Unknown\''</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describe(</a:t>
            </a:r>
            <a:r>
              <a:rPr lang="en" sz="1000">
                <a:solidFill>
                  <a:srgbClr val="DD1144"/>
                </a:solidFill>
                <a:latin typeface="Consolas"/>
                <a:ea typeface="Consolas"/>
                <a:cs typeface="Consolas"/>
                <a:sym typeface="Consolas"/>
              </a:rPr>
              <a:t>'when clicked'</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'goes to the details page'</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p:txBody>
      </p:sp>
      <p:sp>
        <p:nvSpPr>
          <p:cNvPr id="569" name="Google Shape;569;p97"/>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70" name="Google Shape;570;p97"/>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71" name="Google Shape;571;p97"/>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7"/>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ImageList - pagination</a:t>
            </a:r>
            <a:endParaRPr/>
          </a:p>
        </p:txBody>
      </p:sp>
      <p:pic>
        <p:nvPicPr>
          <p:cNvPr id="578" name="Google Shape;578;p98"/>
          <p:cNvPicPr preferRelativeResize="0"/>
          <p:nvPr/>
        </p:nvPicPr>
        <p:blipFill rotWithShape="1">
          <a:blip r:embed="rId3">
            <a:alphaModFix/>
          </a:blip>
          <a:srcRect t="82934"/>
          <a:stretch/>
        </p:blipFill>
        <p:spPr>
          <a:xfrm>
            <a:off x="2256775" y="2245738"/>
            <a:ext cx="4640300" cy="652026"/>
          </a:xfrm>
          <a:prstGeom prst="rect">
            <a:avLst/>
          </a:prstGeom>
          <a:noFill/>
          <a:ln>
            <a:noFill/>
          </a:ln>
        </p:spPr>
      </p:pic>
      <p:sp>
        <p:nvSpPr>
          <p:cNvPr id="579" name="Google Shape;579;p98"/>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80" name="Google Shape;580;p98"/>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81" name="Google Shape;581;p98"/>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8"/>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ImageList - pagination</a:t>
            </a:r>
            <a:endParaRPr/>
          </a:p>
        </p:txBody>
      </p:sp>
      <p:sp>
        <p:nvSpPr>
          <p:cNvPr id="588" name="Google Shape;588;p99"/>
          <p:cNvSpPr txBox="1"/>
          <p:nvPr/>
        </p:nvSpPr>
        <p:spPr>
          <a:xfrm>
            <a:off x="899100" y="1225350"/>
            <a:ext cx="7345800" cy="355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data has been loaded successfully'</a:t>
            </a:r>
            <a:r>
              <a:rPr lang="en" sz="1200">
                <a:solidFill>
                  <a:srgbClr val="333333"/>
                </a:solidFill>
                <a:latin typeface="Consolas"/>
                <a:ea typeface="Consolas"/>
                <a:cs typeface="Consolas"/>
                <a:sym typeface="Consolas"/>
              </a:rPr>
              <a:t>, () =&gt;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'pagination'</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a:t>
            </a:r>
            <a:r>
              <a:rPr lang="en" sz="1200">
                <a:solidFill>
                  <a:srgbClr val="333333"/>
                </a:solidFill>
                <a:latin typeface="Consolas"/>
                <a:ea typeface="Consolas"/>
                <a:cs typeface="Consolas"/>
                <a:sym typeface="Consolas"/>
              </a:rPr>
              <a:t>, () =&gt;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'when next page is clicked'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'changes the URL to the next page'</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'calls the API to fetch the next page of data'</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'when previous page is clicked'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'changes the URL to the previous page'</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'calls the API to fetch the previous page of data'</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
        <p:nvSpPr>
          <p:cNvPr id="589" name="Google Shape;589;p99"/>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590" name="Google Shape;590;p99"/>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591" name="Google Shape;591;p99"/>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9"/>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ImageList - error state</a:t>
            </a:r>
            <a:endParaRPr/>
          </a:p>
        </p:txBody>
      </p:sp>
      <p:sp>
        <p:nvSpPr>
          <p:cNvPr id="598" name="Google Shape;598;p100"/>
          <p:cNvSpPr txBox="1"/>
          <p:nvPr/>
        </p:nvSpPr>
        <p:spPr>
          <a:xfrm>
            <a:off x="1925700" y="2174700"/>
            <a:ext cx="52926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there was an error loading data'</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an error alert'</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
        <p:nvSpPr>
          <p:cNvPr id="599" name="Google Shape;599;p100"/>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00" name="Google Shape;600;p100"/>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01" name="Google Shape;601;p100"/>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0"/>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01"/>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ImageDetails</a:t>
            </a:r>
            <a:endParaRPr/>
          </a:p>
        </p:txBody>
      </p:sp>
      <p:sp>
        <p:nvSpPr>
          <p:cNvPr id="608" name="Google Shape;608;p101"/>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09" name="Google Shape;609;p101"/>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10" name="Google Shape;610;p101"/>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1"/>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ImageDetails - loading state</a:t>
            </a:r>
            <a:endParaRPr/>
          </a:p>
        </p:txBody>
      </p:sp>
      <p:sp>
        <p:nvSpPr>
          <p:cNvPr id="617" name="Google Shape;617;p102"/>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18" name="Google Shape;618;p102"/>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19" name="Google Shape;619;p102"/>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2"/>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1" name="Google Shape;621;p102"/>
          <p:cNvPicPr preferRelativeResize="0"/>
          <p:nvPr/>
        </p:nvPicPr>
        <p:blipFill>
          <a:blip r:embed="rId3">
            <a:alphaModFix/>
          </a:blip>
          <a:stretch>
            <a:fillRect/>
          </a:stretch>
        </p:blipFill>
        <p:spPr>
          <a:xfrm>
            <a:off x="2214650" y="1561612"/>
            <a:ext cx="4714699" cy="2651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ImageDetails - loading state</a:t>
            </a:r>
            <a:endParaRPr/>
          </a:p>
        </p:txBody>
      </p:sp>
      <p:sp>
        <p:nvSpPr>
          <p:cNvPr id="627" name="Google Shape;627;p103"/>
          <p:cNvSpPr txBox="1"/>
          <p:nvPr/>
        </p:nvSpPr>
        <p:spPr>
          <a:xfrm>
            <a:off x="2488650" y="2174700"/>
            <a:ext cx="41667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'before data has loaded'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 loading indicator'</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
        <p:nvSpPr>
          <p:cNvPr id="628" name="Google Shape;628;p103"/>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29" name="Google Shape;629;p103"/>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30" name="Google Shape;630;p103"/>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3"/>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ImageDetails - header, image, breed</a:t>
            </a:r>
            <a:endParaRPr/>
          </a:p>
        </p:txBody>
      </p:sp>
      <p:pic>
        <p:nvPicPr>
          <p:cNvPr id="637" name="Google Shape;637;p104"/>
          <p:cNvPicPr preferRelativeResize="0"/>
          <p:nvPr/>
        </p:nvPicPr>
        <p:blipFill rotWithShape="1">
          <a:blip r:embed="rId3">
            <a:alphaModFix/>
          </a:blip>
          <a:srcRect t="3344"/>
          <a:stretch/>
        </p:blipFill>
        <p:spPr>
          <a:xfrm>
            <a:off x="2427113" y="1017725"/>
            <a:ext cx="4289776" cy="3693224"/>
          </a:xfrm>
          <a:prstGeom prst="rect">
            <a:avLst/>
          </a:prstGeom>
          <a:noFill/>
          <a:ln>
            <a:noFill/>
          </a:ln>
        </p:spPr>
      </p:pic>
      <p:sp>
        <p:nvSpPr>
          <p:cNvPr id="638" name="Google Shape;638;p104"/>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39" name="Google Shape;639;p104"/>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40" name="Google Shape;640;p104"/>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4"/>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ImageDetails - header, image, breed</a:t>
            </a:r>
            <a:endParaRPr>
              <a:solidFill>
                <a:schemeClr val="dk1"/>
              </a:solidFill>
            </a:endParaRPr>
          </a:p>
        </p:txBody>
      </p:sp>
      <p:sp>
        <p:nvSpPr>
          <p:cNvPr id="647" name="Google Shape;647;p105"/>
          <p:cNvSpPr txBox="1"/>
          <p:nvPr/>
        </p:nvSpPr>
        <p:spPr>
          <a:xfrm>
            <a:off x="1947275" y="1482800"/>
            <a:ext cx="5259300" cy="291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data has been loaded successfully'</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 heading with the image ID'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the image'</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'if there are breeds'</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the breeds'</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'if there are no breeds'</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\'Unknown\''</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500">
              <a:solidFill>
                <a:srgbClr val="333333"/>
              </a:solidFill>
              <a:latin typeface="Consolas"/>
              <a:ea typeface="Consolas"/>
              <a:cs typeface="Consolas"/>
              <a:sym typeface="Consolas"/>
            </a:endParaRPr>
          </a:p>
        </p:txBody>
      </p:sp>
      <p:sp>
        <p:nvSpPr>
          <p:cNvPr id="648" name="Google Shape;648;p105"/>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49" name="Google Shape;649;p105"/>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50" name="Google Shape;650;p105"/>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5"/>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ImageDetails - favorite section</a:t>
            </a:r>
            <a:endParaRPr>
              <a:solidFill>
                <a:schemeClr val="dk1"/>
              </a:solidFill>
            </a:endParaRPr>
          </a:p>
        </p:txBody>
      </p:sp>
      <p:pic>
        <p:nvPicPr>
          <p:cNvPr id="657" name="Google Shape;657;p106"/>
          <p:cNvPicPr preferRelativeResize="0"/>
          <p:nvPr/>
        </p:nvPicPr>
        <p:blipFill rotWithShape="1">
          <a:blip r:embed="rId3">
            <a:alphaModFix/>
          </a:blip>
          <a:srcRect t="28592" b="49302"/>
          <a:stretch/>
        </p:blipFill>
        <p:spPr>
          <a:xfrm>
            <a:off x="1423988" y="2285400"/>
            <a:ext cx="6296025" cy="572700"/>
          </a:xfrm>
          <a:prstGeom prst="rect">
            <a:avLst/>
          </a:prstGeom>
          <a:noFill/>
          <a:ln>
            <a:noFill/>
          </a:ln>
        </p:spPr>
      </p:pic>
      <p:sp>
        <p:nvSpPr>
          <p:cNvPr id="658" name="Google Shape;658;p106"/>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59" name="Google Shape;659;p106"/>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60" name="Google Shape;660;p106"/>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06"/>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80"/>
          <p:cNvSpPr txBox="1">
            <a:spLocks noGrp="1"/>
          </p:cNvSpPr>
          <p:nvPr>
            <p:ph type="title"/>
          </p:nvPr>
        </p:nvSpPr>
        <p:spPr>
          <a:xfrm>
            <a:off x="311700" y="445025"/>
            <a:ext cx="6105300" cy="5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unit test?</a:t>
            </a:r>
            <a:endParaRPr/>
          </a:p>
        </p:txBody>
      </p:sp>
      <p:sp>
        <p:nvSpPr>
          <p:cNvPr id="372" name="Google Shape;372;p80"/>
          <p:cNvSpPr txBox="1"/>
          <p:nvPr/>
        </p:nvSpPr>
        <p:spPr>
          <a:xfrm>
            <a:off x="6802925" y="3098017"/>
            <a:ext cx="1688400" cy="957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1200"/>
              </a:spcAft>
              <a:buNone/>
            </a:pPr>
            <a:r>
              <a:rPr lang="en" sz="1200">
                <a:solidFill>
                  <a:srgbClr val="324350"/>
                </a:solidFill>
                <a:latin typeface="Lato"/>
                <a:ea typeface="Lato"/>
                <a:cs typeface="Lato"/>
                <a:sym typeface="Lato"/>
              </a:rPr>
              <a:t>Is your code too hard to test?</a:t>
            </a:r>
            <a:endParaRPr sz="1200">
              <a:solidFill>
                <a:srgbClr val="324350"/>
              </a:solidFill>
              <a:latin typeface="Lato"/>
              <a:ea typeface="Lato"/>
              <a:cs typeface="Lato"/>
              <a:sym typeface="Lato"/>
            </a:endParaRPr>
          </a:p>
        </p:txBody>
      </p:sp>
      <p:sp>
        <p:nvSpPr>
          <p:cNvPr id="373" name="Google Shape;373;p80"/>
          <p:cNvSpPr txBox="1"/>
          <p:nvPr/>
        </p:nvSpPr>
        <p:spPr>
          <a:xfrm>
            <a:off x="6802925" y="2333492"/>
            <a:ext cx="1440000" cy="648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Write      better code</a:t>
            </a:r>
            <a:endParaRPr sz="1800">
              <a:solidFill>
                <a:srgbClr val="5F83A5"/>
              </a:solidFill>
              <a:latin typeface="Lato"/>
              <a:ea typeface="Lato"/>
              <a:cs typeface="Lato"/>
              <a:sym typeface="Lato"/>
            </a:endParaRPr>
          </a:p>
        </p:txBody>
      </p:sp>
      <p:sp>
        <p:nvSpPr>
          <p:cNvPr id="374" name="Google Shape;374;p80"/>
          <p:cNvSpPr txBox="1"/>
          <p:nvPr/>
        </p:nvSpPr>
        <p:spPr>
          <a:xfrm>
            <a:off x="714825" y="2404075"/>
            <a:ext cx="1517700" cy="648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Document behavior</a:t>
            </a:r>
            <a:endParaRPr sz="1800">
              <a:solidFill>
                <a:srgbClr val="5F83A5"/>
              </a:solidFill>
              <a:latin typeface="Lato"/>
              <a:ea typeface="Lato"/>
              <a:cs typeface="Lato"/>
              <a:sym typeface="Lato"/>
            </a:endParaRPr>
          </a:p>
        </p:txBody>
      </p:sp>
      <p:sp>
        <p:nvSpPr>
          <p:cNvPr id="375" name="Google Shape;375;p80"/>
          <p:cNvSpPr txBox="1"/>
          <p:nvPr/>
        </p:nvSpPr>
        <p:spPr>
          <a:xfrm>
            <a:off x="2720525" y="3168592"/>
            <a:ext cx="1688400" cy="957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1200"/>
              </a:spcAft>
              <a:buNone/>
            </a:pPr>
            <a:r>
              <a:rPr lang="en" sz="1200">
                <a:solidFill>
                  <a:srgbClr val="324350"/>
                </a:solidFill>
                <a:latin typeface="Lato"/>
                <a:ea typeface="Lato"/>
                <a:cs typeface="Lato"/>
                <a:sym typeface="Lato"/>
              </a:rPr>
              <a:t>Does the thing do what it’s expected to do?</a:t>
            </a:r>
            <a:endParaRPr sz="1200">
              <a:solidFill>
                <a:srgbClr val="324350"/>
              </a:solidFill>
              <a:latin typeface="Lato"/>
              <a:ea typeface="Lato"/>
              <a:cs typeface="Lato"/>
              <a:sym typeface="Lato"/>
            </a:endParaRPr>
          </a:p>
        </p:txBody>
      </p:sp>
      <p:sp>
        <p:nvSpPr>
          <p:cNvPr id="376" name="Google Shape;376;p80"/>
          <p:cNvSpPr txBox="1"/>
          <p:nvPr/>
        </p:nvSpPr>
        <p:spPr>
          <a:xfrm>
            <a:off x="2720513" y="2404067"/>
            <a:ext cx="1440000" cy="648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Verify requirements</a:t>
            </a:r>
            <a:endParaRPr sz="1800">
              <a:solidFill>
                <a:srgbClr val="5F83A5"/>
              </a:solidFill>
              <a:latin typeface="Lato"/>
              <a:ea typeface="Lato"/>
              <a:cs typeface="Lato"/>
              <a:sym typeface="Lato"/>
            </a:endParaRPr>
          </a:p>
        </p:txBody>
      </p:sp>
      <p:sp>
        <p:nvSpPr>
          <p:cNvPr id="377" name="Google Shape;377;p80"/>
          <p:cNvSpPr txBox="1"/>
          <p:nvPr/>
        </p:nvSpPr>
        <p:spPr>
          <a:xfrm>
            <a:off x="4724363" y="3098004"/>
            <a:ext cx="1686900" cy="957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1200"/>
              </a:spcAft>
              <a:buNone/>
            </a:pPr>
            <a:r>
              <a:rPr lang="en" sz="1200">
                <a:solidFill>
                  <a:srgbClr val="324350"/>
                </a:solidFill>
                <a:latin typeface="Lato"/>
                <a:ea typeface="Lato"/>
                <a:cs typeface="Lato"/>
                <a:sym typeface="Lato"/>
              </a:rPr>
              <a:t>Makes it less risky/easier to refactor</a:t>
            </a:r>
            <a:endParaRPr sz="1200">
              <a:solidFill>
                <a:srgbClr val="324350"/>
              </a:solidFill>
              <a:latin typeface="Lato"/>
              <a:ea typeface="Lato"/>
              <a:cs typeface="Lato"/>
              <a:sym typeface="Lato"/>
            </a:endParaRPr>
          </a:p>
        </p:txBody>
      </p:sp>
      <p:sp>
        <p:nvSpPr>
          <p:cNvPr id="378" name="Google Shape;378;p80"/>
          <p:cNvSpPr txBox="1"/>
          <p:nvPr/>
        </p:nvSpPr>
        <p:spPr>
          <a:xfrm>
            <a:off x="4724363" y="2333479"/>
            <a:ext cx="1688400" cy="648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Provide                  a safety net</a:t>
            </a:r>
            <a:endParaRPr sz="1800">
              <a:solidFill>
                <a:srgbClr val="5F83A5"/>
              </a:solidFill>
              <a:latin typeface="Lato"/>
              <a:ea typeface="Lato"/>
              <a:cs typeface="Lato"/>
              <a:sym typeface="Lato"/>
            </a:endParaRPr>
          </a:p>
        </p:txBody>
      </p:sp>
      <p:sp>
        <p:nvSpPr>
          <p:cNvPr id="379" name="Google Shape;379;p80"/>
          <p:cNvSpPr txBox="1"/>
          <p:nvPr/>
        </p:nvSpPr>
        <p:spPr>
          <a:xfrm>
            <a:off x="714825" y="3168592"/>
            <a:ext cx="1688400" cy="957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1200"/>
              </a:spcAft>
              <a:buNone/>
            </a:pPr>
            <a:r>
              <a:rPr lang="en" sz="1200">
                <a:solidFill>
                  <a:srgbClr val="324350"/>
                </a:solidFill>
                <a:latin typeface="Lato"/>
                <a:ea typeface="Lato"/>
                <a:cs typeface="Lato"/>
                <a:sym typeface="Lato"/>
              </a:rPr>
              <a:t>What is the expected behavior?</a:t>
            </a:r>
            <a:endParaRPr sz="1200">
              <a:solidFill>
                <a:srgbClr val="324350"/>
              </a:solidFill>
              <a:latin typeface="Lato"/>
              <a:ea typeface="Lato"/>
              <a:cs typeface="Lato"/>
              <a:sym typeface="Lato"/>
            </a:endParaRPr>
          </a:p>
        </p:txBody>
      </p:sp>
      <p:pic>
        <p:nvPicPr>
          <p:cNvPr id="380" name="Google Shape;380;p80"/>
          <p:cNvPicPr preferRelativeResize="0"/>
          <p:nvPr/>
        </p:nvPicPr>
        <p:blipFill>
          <a:blip r:embed="rId3">
            <a:alphaModFix/>
          </a:blip>
          <a:stretch>
            <a:fillRect/>
          </a:stretch>
        </p:blipFill>
        <p:spPr>
          <a:xfrm>
            <a:off x="4648520" y="1401432"/>
            <a:ext cx="777018" cy="782994"/>
          </a:xfrm>
          <a:prstGeom prst="rect">
            <a:avLst/>
          </a:prstGeom>
          <a:noFill/>
          <a:ln>
            <a:noFill/>
          </a:ln>
        </p:spPr>
      </p:pic>
      <p:pic>
        <p:nvPicPr>
          <p:cNvPr id="381" name="Google Shape;381;p80"/>
          <p:cNvPicPr preferRelativeResize="0"/>
          <p:nvPr/>
        </p:nvPicPr>
        <p:blipFill>
          <a:blip r:embed="rId4">
            <a:alphaModFix/>
          </a:blip>
          <a:stretch>
            <a:fillRect/>
          </a:stretch>
        </p:blipFill>
        <p:spPr>
          <a:xfrm>
            <a:off x="6726716" y="1401445"/>
            <a:ext cx="777018" cy="782994"/>
          </a:xfrm>
          <a:prstGeom prst="rect">
            <a:avLst/>
          </a:prstGeom>
          <a:noFill/>
          <a:ln>
            <a:noFill/>
          </a:ln>
        </p:spPr>
      </p:pic>
      <p:pic>
        <p:nvPicPr>
          <p:cNvPr id="382" name="Google Shape;382;p80"/>
          <p:cNvPicPr preferRelativeResize="0"/>
          <p:nvPr/>
        </p:nvPicPr>
        <p:blipFill>
          <a:blip r:embed="rId5">
            <a:alphaModFix/>
          </a:blip>
          <a:stretch>
            <a:fillRect/>
          </a:stretch>
        </p:blipFill>
        <p:spPr>
          <a:xfrm>
            <a:off x="2612990" y="1505466"/>
            <a:ext cx="777018" cy="782994"/>
          </a:xfrm>
          <a:prstGeom prst="rect">
            <a:avLst/>
          </a:prstGeom>
          <a:noFill/>
          <a:ln>
            <a:noFill/>
          </a:ln>
        </p:spPr>
      </p:pic>
      <p:pic>
        <p:nvPicPr>
          <p:cNvPr id="383" name="Google Shape;383;p80"/>
          <p:cNvPicPr preferRelativeResize="0"/>
          <p:nvPr/>
        </p:nvPicPr>
        <p:blipFill>
          <a:blip r:embed="rId6">
            <a:alphaModFix/>
          </a:blip>
          <a:stretch>
            <a:fillRect/>
          </a:stretch>
        </p:blipFill>
        <p:spPr>
          <a:xfrm>
            <a:off x="575969" y="1472025"/>
            <a:ext cx="777018" cy="782994"/>
          </a:xfrm>
          <a:prstGeom prst="rect">
            <a:avLst/>
          </a:prstGeom>
          <a:noFill/>
          <a:ln>
            <a:noFill/>
          </a:ln>
        </p:spPr>
      </p:pic>
      <p:sp>
        <p:nvSpPr>
          <p:cNvPr id="384" name="Google Shape;384;p80"/>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07"/>
          <p:cNvSpPr txBox="1"/>
          <p:nvPr/>
        </p:nvSpPr>
        <p:spPr>
          <a:xfrm>
            <a:off x="1125750" y="0"/>
            <a:ext cx="6892500" cy="483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describe(</a:t>
            </a:r>
            <a:r>
              <a:rPr lang="en" sz="1100">
                <a:solidFill>
                  <a:srgbClr val="DD1144"/>
                </a:solidFill>
                <a:latin typeface="Consolas"/>
                <a:ea typeface="Consolas"/>
                <a:cs typeface="Consolas"/>
                <a:sym typeface="Consolas"/>
              </a:rPr>
              <a:t>'favorite section'</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'renders a favorite button'</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'renders a delete favorite button'</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describe(</a:t>
            </a:r>
            <a:r>
              <a:rPr lang="en" sz="1100">
                <a:solidFill>
                  <a:srgbClr val="DD1144"/>
                </a:solidFill>
                <a:latin typeface="Consolas"/>
                <a:ea typeface="Consolas"/>
                <a:cs typeface="Consolas"/>
                <a:sym typeface="Consolas"/>
              </a:rPr>
              <a:t>'if the image hasn\'t been favorited'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'should show \'Not Favorited\''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'favorite button should not be red'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'delete favorite button should be disabled'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describe(</a:t>
            </a:r>
            <a:r>
              <a:rPr lang="en" sz="1100">
                <a:solidFill>
                  <a:srgbClr val="DD1144"/>
                </a:solidFill>
                <a:latin typeface="Consolas"/>
                <a:ea typeface="Consolas"/>
                <a:cs typeface="Consolas"/>
                <a:sym typeface="Consolas"/>
              </a:rPr>
              <a:t>'clicking the favorite button'</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'should call the API to favorite the image'</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describe(</a:t>
            </a:r>
            <a:r>
              <a:rPr lang="en" sz="1100">
                <a:solidFill>
                  <a:srgbClr val="DD1144"/>
                </a:solidFill>
                <a:latin typeface="Consolas"/>
                <a:ea typeface="Consolas"/>
                <a:cs typeface="Consolas"/>
                <a:sym typeface="Consolas"/>
              </a:rPr>
              <a:t>'if the image has been favorited'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'should show \'Favorited\''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'favorite button should be red'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'delete favorite button should be enabled'</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describe(</a:t>
            </a:r>
            <a:r>
              <a:rPr lang="en" sz="1100">
                <a:solidFill>
                  <a:srgbClr val="DD1144"/>
                </a:solidFill>
                <a:latin typeface="Consolas"/>
                <a:ea typeface="Consolas"/>
                <a:cs typeface="Consolas"/>
                <a:sym typeface="Consolas"/>
              </a:rPr>
              <a:t>'clicking the delete button'</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'should call the API to delete the favorite'</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300"/>
          </a:p>
        </p:txBody>
      </p:sp>
      <p:sp>
        <p:nvSpPr>
          <p:cNvPr id="667" name="Google Shape;667;p107"/>
          <p:cNvSpPr/>
          <p:nvPr/>
        </p:nvSpPr>
        <p:spPr>
          <a:xfrm>
            <a:off x="296250" y="868975"/>
            <a:ext cx="622200" cy="256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07"/>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69" name="Google Shape;669;p107"/>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70" name="Google Shape;670;p107"/>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07"/>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ImageDetails - vote section</a:t>
            </a:r>
            <a:endParaRPr>
              <a:solidFill>
                <a:schemeClr val="dk1"/>
              </a:solidFill>
            </a:endParaRPr>
          </a:p>
        </p:txBody>
      </p:sp>
      <p:pic>
        <p:nvPicPr>
          <p:cNvPr id="677" name="Google Shape;677;p108"/>
          <p:cNvPicPr preferRelativeResize="0"/>
          <p:nvPr/>
        </p:nvPicPr>
        <p:blipFill rotWithShape="1">
          <a:blip r:embed="rId3">
            <a:alphaModFix/>
          </a:blip>
          <a:srcRect t="49297" b="31517"/>
          <a:stretch/>
        </p:blipFill>
        <p:spPr>
          <a:xfrm>
            <a:off x="1423988" y="2323225"/>
            <a:ext cx="6296025" cy="497050"/>
          </a:xfrm>
          <a:prstGeom prst="rect">
            <a:avLst/>
          </a:prstGeom>
          <a:noFill/>
          <a:ln>
            <a:noFill/>
          </a:ln>
        </p:spPr>
      </p:pic>
      <p:sp>
        <p:nvSpPr>
          <p:cNvPr id="678" name="Google Shape;678;p108"/>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79" name="Google Shape;679;p108"/>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80" name="Google Shape;680;p108"/>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08"/>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109"/>
          <p:cNvSpPr txBox="1"/>
          <p:nvPr/>
        </p:nvSpPr>
        <p:spPr>
          <a:xfrm>
            <a:off x="2103300" y="0"/>
            <a:ext cx="4937400" cy="470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50">
                <a:solidFill>
                  <a:srgbClr val="333333"/>
                </a:solidFill>
                <a:latin typeface="Consolas"/>
                <a:ea typeface="Consolas"/>
                <a:cs typeface="Consolas"/>
                <a:sym typeface="Consolas"/>
              </a:rPr>
              <a:t>describe(</a:t>
            </a:r>
            <a:r>
              <a:rPr lang="en" sz="950">
                <a:solidFill>
                  <a:srgbClr val="DD1144"/>
                </a:solidFill>
                <a:latin typeface="Consolas"/>
                <a:ea typeface="Consolas"/>
                <a:cs typeface="Consolas"/>
                <a:sym typeface="Consolas"/>
              </a:rPr>
              <a:t>'vote section'</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'renders upvote and downvote buttons'</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describe(</a:t>
            </a:r>
            <a:r>
              <a:rPr lang="en" sz="950">
                <a:solidFill>
                  <a:srgbClr val="DD1144"/>
                </a:solidFill>
                <a:latin typeface="Consolas"/>
                <a:ea typeface="Consolas"/>
                <a:cs typeface="Consolas"/>
                <a:sym typeface="Consolas"/>
              </a:rPr>
              <a:t>'if the image hasn\'t been voted on'</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'should show \'Not Voted\''</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'upvote button should not be green'</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'downvote button should not be yellow</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a:t>
            </a:r>
            <a:br>
              <a:rPr lang="en" sz="950">
                <a:solidFill>
                  <a:srgbClr val="333333"/>
                </a:solidFill>
                <a:latin typeface="Consolas"/>
                <a:ea typeface="Consolas"/>
                <a:cs typeface="Consolas"/>
                <a:sym typeface="Consolas"/>
              </a:rPr>
            </a:b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describe(</a:t>
            </a:r>
            <a:r>
              <a:rPr lang="en" sz="950">
                <a:solidFill>
                  <a:srgbClr val="DD1144"/>
                </a:solidFill>
                <a:latin typeface="Consolas"/>
                <a:ea typeface="Consolas"/>
                <a:cs typeface="Consolas"/>
                <a:sym typeface="Consolas"/>
              </a:rPr>
              <a:t>'if the image has been upvoted'</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'should show \'Upvoted\''</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'upvote button should be green'</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a:t>
            </a:r>
            <a:br>
              <a:rPr lang="en" sz="950">
                <a:solidFill>
                  <a:srgbClr val="333333"/>
                </a:solidFill>
                <a:latin typeface="Consolas"/>
                <a:ea typeface="Consolas"/>
                <a:cs typeface="Consolas"/>
                <a:sym typeface="Consolas"/>
              </a:rPr>
            </a:b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describe(</a:t>
            </a:r>
            <a:r>
              <a:rPr lang="en" sz="950">
                <a:solidFill>
                  <a:srgbClr val="DD1144"/>
                </a:solidFill>
                <a:latin typeface="Consolas"/>
                <a:ea typeface="Consolas"/>
                <a:cs typeface="Consolas"/>
                <a:sym typeface="Consolas"/>
              </a:rPr>
              <a:t>'if the image has been downvoted'</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'should show \'Downvoted\''</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'downvote button should be yellow</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a:t>
            </a:r>
            <a:br>
              <a:rPr lang="en" sz="950">
                <a:solidFill>
                  <a:srgbClr val="333333"/>
                </a:solidFill>
                <a:latin typeface="Consolas"/>
                <a:ea typeface="Consolas"/>
                <a:cs typeface="Consolas"/>
                <a:sym typeface="Consolas"/>
              </a:rPr>
            </a:b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describe(</a:t>
            </a:r>
            <a:r>
              <a:rPr lang="en" sz="950">
                <a:solidFill>
                  <a:srgbClr val="DD1144"/>
                </a:solidFill>
                <a:latin typeface="Consolas"/>
                <a:ea typeface="Consolas"/>
                <a:cs typeface="Consolas"/>
                <a:sym typeface="Consolas"/>
              </a:rPr>
              <a:t>'clicking the upvote button'</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'should call the API to upvote the image'</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a:t>
            </a:r>
            <a:br>
              <a:rPr lang="en" sz="950">
                <a:solidFill>
                  <a:srgbClr val="333333"/>
                </a:solidFill>
                <a:latin typeface="Consolas"/>
                <a:ea typeface="Consolas"/>
                <a:cs typeface="Consolas"/>
                <a:sym typeface="Consolas"/>
              </a:rPr>
            </a:b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describe(</a:t>
            </a:r>
            <a:r>
              <a:rPr lang="en" sz="950">
                <a:solidFill>
                  <a:srgbClr val="DD1144"/>
                </a:solidFill>
                <a:latin typeface="Consolas"/>
                <a:ea typeface="Consolas"/>
                <a:cs typeface="Consolas"/>
                <a:sym typeface="Consolas"/>
              </a:rPr>
              <a:t>'clicking the downvote button'</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it(</a:t>
            </a:r>
            <a:r>
              <a:rPr lang="en" sz="950">
                <a:solidFill>
                  <a:srgbClr val="DD1144"/>
                </a:solidFill>
                <a:latin typeface="Consolas"/>
                <a:ea typeface="Consolas"/>
                <a:cs typeface="Consolas"/>
                <a:sym typeface="Consolas"/>
              </a:rPr>
              <a:t>'should call the API to downvote the image'</a:t>
            </a:r>
            <a:r>
              <a:rPr lang="en" sz="950">
                <a:solidFill>
                  <a:srgbClr val="333333"/>
                </a:solidFill>
                <a:latin typeface="Consolas"/>
                <a:ea typeface="Consolas"/>
                <a:cs typeface="Consolas"/>
                <a:sym typeface="Consolas"/>
              </a:rPr>
              <a:t>, () =&gt;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 });</a:t>
            </a:r>
            <a:br>
              <a:rPr lang="en" sz="950">
                <a:solidFill>
                  <a:srgbClr val="333333"/>
                </a:solidFill>
                <a:latin typeface="Consolas"/>
                <a:ea typeface="Consolas"/>
                <a:cs typeface="Consolas"/>
                <a:sym typeface="Consolas"/>
              </a:rPr>
            </a:br>
            <a:r>
              <a:rPr lang="en" sz="950">
                <a:solidFill>
                  <a:srgbClr val="333333"/>
                </a:solidFill>
                <a:latin typeface="Consolas"/>
                <a:ea typeface="Consolas"/>
                <a:cs typeface="Consolas"/>
                <a:sym typeface="Consolas"/>
              </a:rPr>
              <a:t>});</a:t>
            </a:r>
            <a:endParaRPr sz="950"/>
          </a:p>
        </p:txBody>
      </p:sp>
      <p:sp>
        <p:nvSpPr>
          <p:cNvPr id="687" name="Google Shape;687;p109"/>
          <p:cNvSpPr/>
          <p:nvPr/>
        </p:nvSpPr>
        <p:spPr>
          <a:xfrm>
            <a:off x="335750" y="809725"/>
            <a:ext cx="622200" cy="36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09"/>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89" name="Google Shape;689;p109"/>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690" name="Google Shape;690;p109"/>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09"/>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ImageDetails - error state</a:t>
            </a:r>
            <a:endParaRPr/>
          </a:p>
        </p:txBody>
      </p:sp>
      <p:sp>
        <p:nvSpPr>
          <p:cNvPr id="697" name="Google Shape;697;p110"/>
          <p:cNvSpPr txBox="1"/>
          <p:nvPr/>
        </p:nvSpPr>
        <p:spPr>
          <a:xfrm>
            <a:off x="1925700" y="2174700"/>
            <a:ext cx="52926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there was an error loading data'</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an error alert'</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
        <p:nvSpPr>
          <p:cNvPr id="698" name="Google Shape;698;p110"/>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699" name="Google Shape;699;p110"/>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00" name="Google Shape;700;p110"/>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10"/>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11"/>
          <p:cNvSpPr txBox="1"/>
          <p:nvPr/>
        </p:nvSpPr>
        <p:spPr>
          <a:xfrm>
            <a:off x="3944750" y="832050"/>
            <a:ext cx="3518700" cy="34794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Intro</a:t>
            </a:r>
            <a:endParaRPr sz="1800" strike="sngStrike">
              <a:solidFill>
                <a:srgbClr val="5F83A5"/>
              </a:solidFill>
              <a:latin typeface="Lato"/>
              <a:ea typeface="Lato"/>
              <a:cs typeface="Lato"/>
              <a:sym typeface="Lato"/>
            </a:endParaRPr>
          </a:p>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Why Unit Test</a:t>
            </a:r>
            <a:endParaRPr sz="1800" strike="sngStrike">
              <a:latin typeface="Lato Light"/>
              <a:ea typeface="Lato Light"/>
              <a:cs typeface="Lato Light"/>
              <a:sym typeface="Lato Light"/>
            </a:endParaRPr>
          </a:p>
          <a:p>
            <a:pPr marL="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What to Test</a:t>
            </a:r>
            <a:endParaRPr sz="1800" strike="sngStrike">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Inputs vs. Outputs</a:t>
            </a:r>
            <a:endParaRPr sz="1200" strike="sngStrike">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What Not to Test</a:t>
            </a:r>
            <a:endParaRPr sz="1200" strike="sngStrike">
              <a:solidFill>
                <a:schemeClr val="dk1"/>
              </a:solidFill>
              <a:latin typeface="Lato"/>
              <a:ea typeface="Lato"/>
              <a:cs typeface="Lato"/>
              <a:sym typeface="Lato"/>
            </a:endParaRPr>
          </a:p>
          <a:p>
            <a:pPr marL="0" lvl="0" indent="0" algn="l" rtl="0">
              <a:lnSpc>
                <a:spcPct val="150000"/>
              </a:lnSpc>
              <a:spcBef>
                <a:spcPts val="0"/>
              </a:spcBef>
              <a:spcAft>
                <a:spcPts val="0"/>
              </a:spcAft>
              <a:buNone/>
            </a:pPr>
            <a:r>
              <a:rPr lang="en" sz="1800">
                <a:solidFill>
                  <a:srgbClr val="5F83A5"/>
                </a:solidFill>
                <a:latin typeface="Lato"/>
                <a:ea typeface="Lato"/>
                <a:cs typeface="Lato"/>
                <a:sym typeface="Lato"/>
              </a:rPr>
              <a:t>How to Write Tests</a:t>
            </a:r>
            <a:endParaRPr sz="1800">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Scaffolding</a:t>
            </a:r>
            <a:endParaRPr sz="1200" strike="sngStrike">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Tools</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Real Tests (+Utilities, +Mocks)</a:t>
            </a:r>
            <a:endParaRPr sz="1200">
              <a:solidFill>
                <a:schemeClr val="dk1"/>
              </a:solidFill>
              <a:latin typeface="Lato"/>
              <a:ea typeface="Lato"/>
              <a:cs typeface="Lato"/>
              <a:sym typeface="Lato"/>
            </a:endParaRPr>
          </a:p>
        </p:txBody>
      </p:sp>
      <p:sp>
        <p:nvSpPr>
          <p:cNvPr id="707" name="Google Shape;707;p111"/>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08" name="Google Shape;708;p111"/>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09" name="Google Shape;709;p111"/>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11"/>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12"/>
          <p:cNvSpPr txBox="1"/>
          <p:nvPr/>
        </p:nvSpPr>
        <p:spPr>
          <a:xfrm>
            <a:off x="666950" y="2266275"/>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Vitest</a:t>
            </a:r>
            <a:endParaRPr sz="1800">
              <a:solidFill>
                <a:srgbClr val="5F83A5"/>
              </a:solidFill>
              <a:latin typeface="Lato"/>
              <a:ea typeface="Lato"/>
              <a:cs typeface="Lato"/>
              <a:sym typeface="Lato"/>
            </a:endParaRPr>
          </a:p>
        </p:txBody>
      </p:sp>
      <p:sp>
        <p:nvSpPr>
          <p:cNvPr id="716" name="Google Shape;716;p112"/>
          <p:cNvSpPr txBox="1"/>
          <p:nvPr/>
        </p:nvSpPr>
        <p:spPr>
          <a:xfrm>
            <a:off x="3382489" y="2266275"/>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Vue Test Utils</a:t>
            </a:r>
            <a:endParaRPr sz="1800">
              <a:solidFill>
                <a:srgbClr val="5F83A5"/>
              </a:solidFill>
              <a:latin typeface="Lato"/>
              <a:ea typeface="Lato"/>
              <a:cs typeface="Lato"/>
              <a:sym typeface="Lato"/>
            </a:endParaRPr>
          </a:p>
        </p:txBody>
      </p:sp>
      <p:sp>
        <p:nvSpPr>
          <p:cNvPr id="717" name="Google Shape;717;p112"/>
          <p:cNvSpPr txBox="1"/>
          <p:nvPr/>
        </p:nvSpPr>
        <p:spPr>
          <a:xfrm>
            <a:off x="6098028" y="2266275"/>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Testing Library</a:t>
            </a:r>
            <a:endParaRPr sz="1800">
              <a:solidFill>
                <a:srgbClr val="5F83A5"/>
              </a:solidFill>
              <a:latin typeface="Lato"/>
              <a:ea typeface="Lato"/>
              <a:cs typeface="Lato"/>
              <a:sym typeface="Lato"/>
            </a:endParaRPr>
          </a:p>
        </p:txBody>
      </p:sp>
      <p:sp>
        <p:nvSpPr>
          <p:cNvPr id="718" name="Google Shape;718;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a:t>
            </a:r>
            <a:endParaRPr/>
          </a:p>
        </p:txBody>
      </p:sp>
      <p:sp>
        <p:nvSpPr>
          <p:cNvPr id="719" name="Google Shape;719;p112"/>
          <p:cNvSpPr txBox="1"/>
          <p:nvPr/>
        </p:nvSpPr>
        <p:spPr>
          <a:xfrm>
            <a:off x="666981" y="3030800"/>
            <a:ext cx="2554200" cy="14664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Test runner</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Same API as Jest</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Test coverage</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jsdom for DOM mocking</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Fast watch mode</a:t>
            </a:r>
            <a:endParaRPr sz="1200">
              <a:solidFill>
                <a:srgbClr val="324350"/>
              </a:solidFill>
              <a:latin typeface="Lato"/>
              <a:ea typeface="Lato"/>
              <a:cs typeface="Lato"/>
              <a:sym typeface="Lato"/>
            </a:endParaRPr>
          </a:p>
        </p:txBody>
      </p:sp>
      <p:sp>
        <p:nvSpPr>
          <p:cNvPr id="720" name="Google Shape;720;p112"/>
          <p:cNvSpPr txBox="1"/>
          <p:nvPr/>
        </p:nvSpPr>
        <p:spPr>
          <a:xfrm>
            <a:off x="3382506" y="3030800"/>
            <a:ext cx="2554200" cy="14664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Courier New"/>
                <a:ea typeface="Courier New"/>
                <a:cs typeface="Courier New"/>
                <a:sym typeface="Courier New"/>
              </a:rPr>
              <a:t>mount</a:t>
            </a:r>
            <a:r>
              <a:rPr lang="en" sz="1200">
                <a:solidFill>
                  <a:srgbClr val="324350"/>
                </a:solidFill>
                <a:latin typeface="Lato"/>
                <a:ea typeface="Lato"/>
                <a:cs typeface="Lato"/>
                <a:sym typeface="Lato"/>
              </a:rPr>
              <a:t> function</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Provides wrapper utility methods</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Testing Library’s render method based off this mount</a:t>
            </a:r>
            <a:endParaRPr sz="1200">
              <a:solidFill>
                <a:srgbClr val="324350"/>
              </a:solidFill>
              <a:latin typeface="Lato"/>
              <a:ea typeface="Lato"/>
              <a:cs typeface="Lato"/>
              <a:sym typeface="Lato"/>
            </a:endParaRPr>
          </a:p>
        </p:txBody>
      </p:sp>
      <p:sp>
        <p:nvSpPr>
          <p:cNvPr id="721" name="Google Shape;721;p112"/>
          <p:cNvSpPr txBox="1"/>
          <p:nvPr/>
        </p:nvSpPr>
        <p:spPr>
          <a:xfrm>
            <a:off x="6098031" y="3030800"/>
            <a:ext cx="2554200" cy="14664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DOM testing library specifically for UIs</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getBy, queryBy, findBy selectors</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fireEvent/userEvent</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jest-dom matchers</a:t>
            </a:r>
            <a:endParaRPr sz="1200">
              <a:solidFill>
                <a:srgbClr val="324350"/>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Vue version uses Vue Test Utils under the hood</a:t>
            </a:r>
            <a:endParaRPr sz="1200">
              <a:solidFill>
                <a:srgbClr val="324350"/>
              </a:solidFill>
              <a:latin typeface="Lato"/>
              <a:ea typeface="Lato"/>
              <a:cs typeface="Lato"/>
              <a:sym typeface="Lato"/>
            </a:endParaRPr>
          </a:p>
        </p:txBody>
      </p:sp>
      <p:pic>
        <p:nvPicPr>
          <p:cNvPr id="722" name="Google Shape;722;p112"/>
          <p:cNvPicPr preferRelativeResize="0"/>
          <p:nvPr/>
        </p:nvPicPr>
        <p:blipFill>
          <a:blip r:embed="rId3">
            <a:alphaModFix/>
          </a:blip>
          <a:stretch>
            <a:fillRect/>
          </a:stretch>
        </p:blipFill>
        <p:spPr>
          <a:xfrm>
            <a:off x="666975" y="1065663"/>
            <a:ext cx="1308025" cy="1308025"/>
          </a:xfrm>
          <a:prstGeom prst="rect">
            <a:avLst/>
          </a:prstGeom>
          <a:noFill/>
          <a:ln>
            <a:noFill/>
          </a:ln>
        </p:spPr>
      </p:pic>
      <p:pic>
        <p:nvPicPr>
          <p:cNvPr id="723" name="Google Shape;723;p112"/>
          <p:cNvPicPr preferRelativeResize="0"/>
          <p:nvPr/>
        </p:nvPicPr>
        <p:blipFill>
          <a:blip r:embed="rId4">
            <a:alphaModFix/>
          </a:blip>
          <a:stretch>
            <a:fillRect/>
          </a:stretch>
        </p:blipFill>
        <p:spPr>
          <a:xfrm>
            <a:off x="3382500" y="1116462"/>
            <a:ext cx="1392051" cy="1206452"/>
          </a:xfrm>
          <a:prstGeom prst="rect">
            <a:avLst/>
          </a:prstGeom>
          <a:noFill/>
          <a:ln>
            <a:noFill/>
          </a:ln>
        </p:spPr>
      </p:pic>
      <p:pic>
        <p:nvPicPr>
          <p:cNvPr id="724" name="Google Shape;724;p112"/>
          <p:cNvPicPr preferRelativeResize="0"/>
          <p:nvPr/>
        </p:nvPicPr>
        <p:blipFill>
          <a:blip r:embed="rId5">
            <a:alphaModFix/>
          </a:blip>
          <a:stretch>
            <a:fillRect/>
          </a:stretch>
        </p:blipFill>
        <p:spPr>
          <a:xfrm>
            <a:off x="6098050" y="1116463"/>
            <a:ext cx="1206450" cy="1206450"/>
          </a:xfrm>
          <a:prstGeom prst="rect">
            <a:avLst/>
          </a:prstGeom>
          <a:noFill/>
          <a:ln>
            <a:noFill/>
          </a:ln>
        </p:spPr>
      </p:pic>
      <p:sp>
        <p:nvSpPr>
          <p:cNvPr id="725" name="Google Shape;725;p112"/>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26" name="Google Shape;726;p112"/>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27" name="Google Shape;727;p112"/>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12"/>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13"/>
          <p:cNvSpPr txBox="1"/>
          <p:nvPr/>
        </p:nvSpPr>
        <p:spPr>
          <a:xfrm>
            <a:off x="766600" y="1552200"/>
            <a:ext cx="6939900" cy="29352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Vue Test Utils provides a </a:t>
            </a:r>
            <a:r>
              <a:rPr lang="en" sz="1200">
                <a:solidFill>
                  <a:schemeClr val="dk1"/>
                </a:solidFill>
                <a:latin typeface="Courier New"/>
                <a:ea typeface="Courier New"/>
                <a:cs typeface="Courier New"/>
                <a:sym typeface="Courier New"/>
              </a:rPr>
              <a:t>mount</a:t>
            </a:r>
            <a:r>
              <a:rPr lang="en" sz="1200">
                <a:solidFill>
                  <a:srgbClr val="324350"/>
                </a:solidFill>
                <a:latin typeface="Lato"/>
                <a:ea typeface="Lato"/>
                <a:cs typeface="Lato"/>
                <a:sym typeface="Lato"/>
              </a:rPr>
              <a:t> function that returns a wrapper</a:t>
            </a:r>
            <a:endParaRPr sz="1200">
              <a:solidFill>
                <a:srgbClr val="324350"/>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When Googling around for Vue unit testing, you’ll most likely see some version of this</a:t>
            </a:r>
            <a:endParaRPr sz="1200">
              <a:solidFill>
                <a:srgbClr val="324350"/>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Testing Library’s </a:t>
            </a:r>
            <a:r>
              <a:rPr lang="en" sz="1200">
                <a:solidFill>
                  <a:schemeClr val="dk1"/>
                </a:solidFill>
                <a:latin typeface="Courier New"/>
                <a:ea typeface="Courier New"/>
                <a:cs typeface="Courier New"/>
                <a:sym typeface="Courier New"/>
              </a:rPr>
              <a:t>render</a:t>
            </a:r>
            <a:r>
              <a:rPr lang="en" sz="1200">
                <a:solidFill>
                  <a:srgbClr val="324350"/>
                </a:solidFill>
                <a:latin typeface="Lato"/>
                <a:ea typeface="Lato"/>
                <a:cs typeface="Lato"/>
                <a:sym typeface="Lato"/>
              </a:rPr>
              <a:t> is built off of the </a:t>
            </a:r>
            <a:r>
              <a:rPr lang="en" sz="1200">
                <a:solidFill>
                  <a:schemeClr val="dk1"/>
                </a:solidFill>
                <a:latin typeface="Courier New"/>
                <a:ea typeface="Courier New"/>
                <a:cs typeface="Courier New"/>
                <a:sym typeface="Courier New"/>
              </a:rPr>
              <a:t>mount</a:t>
            </a:r>
            <a:r>
              <a:rPr lang="en" sz="1200">
                <a:solidFill>
                  <a:srgbClr val="324350"/>
                </a:solidFill>
                <a:latin typeface="Lato"/>
                <a:ea typeface="Lato"/>
                <a:cs typeface="Lato"/>
                <a:sym typeface="Lato"/>
              </a:rPr>
              <a:t> function</a:t>
            </a:r>
            <a:endParaRPr sz="1200">
              <a:solidFill>
                <a:srgbClr val="324350"/>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Courier New"/>
                <a:ea typeface="Courier New"/>
                <a:cs typeface="Courier New"/>
                <a:sym typeface="Courier New"/>
              </a:rPr>
              <a:t>render</a:t>
            </a:r>
            <a:r>
              <a:rPr lang="en" sz="1200">
                <a:solidFill>
                  <a:srgbClr val="324350"/>
                </a:solidFill>
                <a:latin typeface="Lato"/>
                <a:ea typeface="Lato"/>
                <a:cs typeface="Lato"/>
                <a:sym typeface="Lato"/>
              </a:rPr>
              <a:t> returns some </a:t>
            </a:r>
            <a:r>
              <a:rPr lang="en" sz="1200">
                <a:solidFill>
                  <a:schemeClr val="dk1"/>
                </a:solidFill>
                <a:latin typeface="Courier New"/>
                <a:ea typeface="Courier New"/>
                <a:cs typeface="Courier New"/>
                <a:sym typeface="Courier New"/>
              </a:rPr>
              <a:t>wrapper</a:t>
            </a:r>
            <a:r>
              <a:rPr lang="en" sz="1200">
                <a:solidFill>
                  <a:srgbClr val="324350"/>
                </a:solidFill>
                <a:latin typeface="Lato"/>
                <a:ea typeface="Lato"/>
                <a:cs typeface="Lato"/>
                <a:sym typeface="Lato"/>
              </a:rPr>
              <a:t> utility methods but not all</a:t>
            </a:r>
            <a:endParaRPr sz="1200">
              <a:solidFill>
                <a:srgbClr val="324350"/>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So why use it?</a:t>
            </a:r>
            <a:endParaRPr sz="1200">
              <a:solidFill>
                <a:schemeClr val="dk1"/>
              </a:solidFill>
              <a:latin typeface="Lato"/>
              <a:ea typeface="Lato"/>
              <a:cs typeface="Lato"/>
              <a:sym typeface="Lato"/>
            </a:endParaRPr>
          </a:p>
          <a:p>
            <a:pPr marL="91440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Supports mocking the store, router, plugins, packages</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Returns an object that can be destructured to access utility functions for querying for elements</a:t>
            </a:r>
            <a:endParaRPr sz="1200">
              <a:solidFill>
                <a:srgbClr val="324350"/>
              </a:solidFill>
              <a:latin typeface="Lato"/>
              <a:ea typeface="Lato"/>
              <a:cs typeface="Lato"/>
              <a:sym typeface="Lato"/>
            </a:endParaRPr>
          </a:p>
        </p:txBody>
      </p:sp>
      <p:sp>
        <p:nvSpPr>
          <p:cNvPr id="734" name="Google Shape;734;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rier New"/>
                <a:ea typeface="Courier New"/>
                <a:cs typeface="Courier New"/>
                <a:sym typeface="Courier New"/>
              </a:rPr>
              <a:t>mount</a:t>
            </a:r>
            <a:r>
              <a:rPr lang="en"/>
              <a:t>/</a:t>
            </a:r>
            <a:r>
              <a:rPr lang="en">
                <a:solidFill>
                  <a:schemeClr val="dk1"/>
                </a:solidFill>
                <a:latin typeface="Courier New"/>
                <a:ea typeface="Courier New"/>
                <a:cs typeface="Courier New"/>
                <a:sym typeface="Courier New"/>
              </a:rPr>
              <a:t>render</a:t>
            </a:r>
            <a:endParaRPr/>
          </a:p>
        </p:txBody>
      </p:sp>
      <p:sp>
        <p:nvSpPr>
          <p:cNvPr id="735" name="Google Shape;735;p113"/>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36" name="Google Shape;736;p113"/>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37" name="Google Shape;737;p113"/>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13"/>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rier New"/>
                <a:ea typeface="Courier New"/>
                <a:cs typeface="Courier New"/>
                <a:sym typeface="Courier New"/>
              </a:rPr>
              <a:t>wrapper</a:t>
            </a:r>
            <a:endParaRPr/>
          </a:p>
        </p:txBody>
      </p:sp>
      <p:sp>
        <p:nvSpPr>
          <p:cNvPr id="744" name="Google Shape;744;p114"/>
          <p:cNvSpPr txBox="1"/>
          <p:nvPr/>
        </p:nvSpPr>
        <p:spPr>
          <a:xfrm>
            <a:off x="2238750" y="1984325"/>
            <a:ext cx="4666500" cy="143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it(</a:t>
            </a:r>
            <a:r>
              <a:rPr lang="en" sz="1200">
                <a:solidFill>
                  <a:srgbClr val="DD1144"/>
                </a:solidFill>
                <a:latin typeface="Consolas"/>
                <a:ea typeface="Consolas"/>
                <a:cs typeface="Consolas"/>
                <a:sym typeface="Consolas"/>
              </a:rPr>
              <a:t>'button click should increment the count'</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expect(wrapper.vm.count).toBe(</a:t>
            </a:r>
            <a:r>
              <a:rPr lang="en" sz="1200">
                <a:solidFill>
                  <a:srgbClr val="008080"/>
                </a:solidFill>
                <a:latin typeface="Consolas"/>
                <a:ea typeface="Consolas"/>
                <a:cs typeface="Consolas"/>
                <a:sym typeface="Consolas"/>
              </a:rPr>
              <a:t>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button = wrapper.find(</a:t>
            </a:r>
            <a:r>
              <a:rPr lang="en" sz="1200">
                <a:solidFill>
                  <a:srgbClr val="DD1144"/>
                </a:solidFill>
                <a:latin typeface="Consolas"/>
                <a:ea typeface="Consolas"/>
                <a:cs typeface="Consolas"/>
                <a:sym typeface="Consolas"/>
              </a:rPr>
              <a:t>'button'</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button.trigger(</a:t>
            </a:r>
            <a:r>
              <a:rPr lang="en" sz="1200">
                <a:solidFill>
                  <a:srgbClr val="DD1144"/>
                </a:solidFill>
                <a:latin typeface="Consolas"/>
                <a:ea typeface="Consolas"/>
                <a:cs typeface="Consolas"/>
                <a:sym typeface="Consolas"/>
              </a:rPr>
              <a:t>'click'</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expect(wrapper.vm.count).toBe(</a:t>
            </a:r>
            <a:r>
              <a:rPr lang="en" sz="1200">
                <a:solidFill>
                  <a:srgbClr val="008080"/>
                </a:solidFill>
                <a:latin typeface="Consolas"/>
                <a:ea typeface="Consolas"/>
                <a:cs typeface="Consolas"/>
                <a:sym typeface="Consolas"/>
              </a:rPr>
              <a:t>1</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a:p>
        </p:txBody>
      </p:sp>
      <p:sp>
        <p:nvSpPr>
          <p:cNvPr id="745" name="Google Shape;745;p114"/>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46" name="Google Shape;746;p114"/>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47" name="Google Shape;747;p114"/>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4"/>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15"/>
          <p:cNvSpPr txBox="1"/>
          <p:nvPr/>
        </p:nvSpPr>
        <p:spPr>
          <a:xfrm>
            <a:off x="666950" y="2649800"/>
            <a:ext cx="2554200" cy="14664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Returns a matching node(s)</a:t>
            </a:r>
            <a:endParaRPr sz="1200">
              <a:solidFill>
                <a:schemeClr val="dk1"/>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Throws an error if no elements match</a:t>
            </a:r>
            <a:endParaRPr sz="1200">
              <a:solidFill>
                <a:srgbClr val="324350"/>
              </a:solidFill>
              <a:latin typeface="Lato"/>
              <a:ea typeface="Lato"/>
              <a:cs typeface="Lato"/>
              <a:sym typeface="Lato"/>
            </a:endParaRPr>
          </a:p>
        </p:txBody>
      </p:sp>
      <p:sp>
        <p:nvSpPr>
          <p:cNvPr id="754" name="Google Shape;754;p115"/>
          <p:cNvSpPr txBox="1"/>
          <p:nvPr/>
        </p:nvSpPr>
        <p:spPr>
          <a:xfrm>
            <a:off x="666950" y="1885275"/>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getBy/getAllBy</a:t>
            </a:r>
            <a:endParaRPr sz="1800">
              <a:solidFill>
                <a:srgbClr val="5F83A5"/>
              </a:solidFill>
              <a:latin typeface="Lato"/>
              <a:ea typeface="Lato"/>
              <a:cs typeface="Lato"/>
              <a:sym typeface="Lato"/>
            </a:endParaRPr>
          </a:p>
        </p:txBody>
      </p:sp>
      <p:sp>
        <p:nvSpPr>
          <p:cNvPr id="755" name="Google Shape;755;p115"/>
          <p:cNvSpPr txBox="1"/>
          <p:nvPr/>
        </p:nvSpPr>
        <p:spPr>
          <a:xfrm>
            <a:off x="3382489" y="2649800"/>
            <a:ext cx="2554200" cy="14664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Returns a matching node(s)</a:t>
            </a:r>
            <a:endParaRPr sz="1200">
              <a:solidFill>
                <a:schemeClr val="dk1"/>
              </a:solidFill>
              <a:latin typeface="Lato"/>
              <a:ea typeface="Lato"/>
              <a:cs typeface="Lato"/>
              <a:sym typeface="Lato"/>
            </a:endParaRPr>
          </a:p>
          <a:p>
            <a:pPr marL="457200" lvl="0" indent="-304800" algn="l" rtl="0">
              <a:lnSpc>
                <a:spcPct val="115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Returns </a:t>
            </a:r>
            <a:r>
              <a:rPr lang="en" sz="1200">
                <a:latin typeface="Courier New"/>
                <a:ea typeface="Courier New"/>
                <a:cs typeface="Courier New"/>
                <a:sym typeface="Courier New"/>
              </a:rPr>
              <a:t>null</a:t>
            </a:r>
            <a:r>
              <a:rPr lang="en" sz="1200">
                <a:solidFill>
                  <a:schemeClr val="dk1"/>
                </a:solidFill>
                <a:latin typeface="Lato"/>
                <a:ea typeface="Lato"/>
                <a:cs typeface="Lato"/>
                <a:sym typeface="Lato"/>
              </a:rPr>
              <a:t> if no elements match</a:t>
            </a:r>
            <a:endParaRPr sz="1200">
              <a:solidFill>
                <a:srgbClr val="324350"/>
              </a:solidFill>
              <a:latin typeface="Lato"/>
              <a:ea typeface="Lato"/>
              <a:cs typeface="Lato"/>
              <a:sym typeface="Lato"/>
            </a:endParaRPr>
          </a:p>
        </p:txBody>
      </p:sp>
      <p:sp>
        <p:nvSpPr>
          <p:cNvPr id="756" name="Google Shape;756;p115"/>
          <p:cNvSpPr txBox="1"/>
          <p:nvPr/>
        </p:nvSpPr>
        <p:spPr>
          <a:xfrm>
            <a:off x="3382489" y="1885275"/>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queryBy/queryAllBy</a:t>
            </a:r>
            <a:endParaRPr sz="1800">
              <a:solidFill>
                <a:srgbClr val="5F83A5"/>
              </a:solidFill>
              <a:latin typeface="Lato"/>
              <a:ea typeface="Lato"/>
              <a:cs typeface="Lato"/>
              <a:sym typeface="Lato"/>
            </a:endParaRPr>
          </a:p>
        </p:txBody>
      </p:sp>
      <p:sp>
        <p:nvSpPr>
          <p:cNvPr id="757" name="Google Shape;757;p115"/>
          <p:cNvSpPr txBox="1"/>
          <p:nvPr/>
        </p:nvSpPr>
        <p:spPr>
          <a:xfrm>
            <a:off x="6098028" y="2649800"/>
            <a:ext cx="2554200" cy="14664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Returns a promise which resolves when an element is found which matches the given query. The promise is rejected if no element is found after a default timeout of 1000ms.</a:t>
            </a:r>
            <a:endParaRPr sz="1300">
              <a:solidFill>
                <a:srgbClr val="27333C"/>
              </a:solidFill>
              <a:latin typeface="Lato"/>
              <a:ea typeface="Lato"/>
              <a:cs typeface="Lato"/>
              <a:sym typeface="Lato"/>
            </a:endParaRPr>
          </a:p>
          <a:p>
            <a:pPr marL="0" lvl="0" indent="0" algn="l" rtl="0">
              <a:lnSpc>
                <a:spcPct val="115000"/>
              </a:lnSpc>
              <a:spcBef>
                <a:spcPts val="1200"/>
              </a:spcBef>
              <a:spcAft>
                <a:spcPts val="1200"/>
              </a:spcAft>
              <a:buNone/>
            </a:pPr>
            <a:endParaRPr sz="1200">
              <a:solidFill>
                <a:srgbClr val="324350"/>
              </a:solidFill>
              <a:latin typeface="Lato"/>
              <a:ea typeface="Lato"/>
              <a:cs typeface="Lato"/>
              <a:sym typeface="Lato"/>
            </a:endParaRPr>
          </a:p>
        </p:txBody>
      </p:sp>
      <p:sp>
        <p:nvSpPr>
          <p:cNvPr id="758" name="Google Shape;758;p115"/>
          <p:cNvSpPr txBox="1"/>
          <p:nvPr/>
        </p:nvSpPr>
        <p:spPr>
          <a:xfrm>
            <a:off x="6098028" y="1885275"/>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findBy/findAllBy</a:t>
            </a:r>
            <a:endParaRPr sz="1800">
              <a:solidFill>
                <a:srgbClr val="5F83A5"/>
              </a:solidFill>
              <a:latin typeface="Lato"/>
              <a:ea typeface="Lato"/>
              <a:cs typeface="Lato"/>
              <a:sym typeface="Lato"/>
            </a:endParaRPr>
          </a:p>
        </p:txBody>
      </p:sp>
      <p:sp>
        <p:nvSpPr>
          <p:cNvPr id="759" name="Google Shape;759;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Library selectors</a:t>
            </a:r>
            <a:endParaRPr/>
          </a:p>
        </p:txBody>
      </p:sp>
      <p:sp>
        <p:nvSpPr>
          <p:cNvPr id="760" name="Google Shape;760;p115"/>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61" name="Google Shape;761;p115"/>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62" name="Google Shape;762;p115"/>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5"/>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16"/>
          <p:cNvSpPr txBox="1"/>
          <p:nvPr/>
        </p:nvSpPr>
        <p:spPr>
          <a:xfrm>
            <a:off x="766600" y="1552200"/>
            <a:ext cx="6939900" cy="29352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Both are ways of interacting with your UI through unit tests</a:t>
            </a:r>
            <a:endParaRPr sz="1200">
              <a:solidFill>
                <a:srgbClr val="324350"/>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fireEvent</a:t>
            </a:r>
            <a:endParaRPr sz="1200">
              <a:solidFill>
                <a:srgbClr val="324350"/>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Built into Testing Library</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Dispatch exactly the events you tell it to, even if those events can’t be dispatched in a real browser interaction</a:t>
            </a:r>
            <a:endParaRPr sz="1200">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userEvent</a:t>
            </a:r>
            <a:endParaRPr sz="1200">
              <a:solidFill>
                <a:schemeClr val="dk1"/>
              </a:solidFill>
              <a:latin typeface="Lato"/>
              <a:ea typeface="Lato"/>
              <a:cs typeface="Lato"/>
              <a:sym typeface="Lato"/>
            </a:endParaRPr>
          </a:p>
          <a:p>
            <a:pPr marL="91440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Built on top of fireEvent</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Attempts to more realistically simulate user interactions</a:t>
            </a:r>
            <a:endParaRPr sz="1200">
              <a:solidFill>
                <a:schemeClr val="dk1"/>
              </a:solidFill>
              <a:latin typeface="Lato"/>
              <a:ea typeface="Lato"/>
              <a:cs typeface="Lato"/>
              <a:sym typeface="Lato"/>
            </a:endParaRPr>
          </a:p>
        </p:txBody>
      </p:sp>
      <p:sp>
        <p:nvSpPr>
          <p:cNvPr id="769" name="Google Shape;769;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fireEvent vs. userEvent</a:t>
            </a:r>
            <a:endParaRPr/>
          </a:p>
        </p:txBody>
      </p:sp>
      <p:sp>
        <p:nvSpPr>
          <p:cNvPr id="770" name="Google Shape;770;p116"/>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71" name="Google Shape;771;p116"/>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72" name="Google Shape;772;p116"/>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6"/>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81"/>
          <p:cNvSpPr txBox="1"/>
          <p:nvPr/>
        </p:nvSpPr>
        <p:spPr>
          <a:xfrm>
            <a:off x="3944750" y="832050"/>
            <a:ext cx="3518700" cy="34794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Intro</a:t>
            </a:r>
            <a:endParaRPr sz="1800" strike="sngStrike">
              <a:solidFill>
                <a:srgbClr val="5F83A5"/>
              </a:solidFill>
              <a:latin typeface="Lato"/>
              <a:ea typeface="Lato"/>
              <a:cs typeface="Lato"/>
              <a:sym typeface="Lato"/>
            </a:endParaRPr>
          </a:p>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Why Unit Test</a:t>
            </a:r>
            <a:endParaRPr sz="1800" strike="sngStrike">
              <a:latin typeface="Lato Light"/>
              <a:ea typeface="Lato Light"/>
              <a:cs typeface="Lato Light"/>
              <a:sym typeface="Lato Light"/>
            </a:endParaRPr>
          </a:p>
          <a:p>
            <a:pPr marL="0" lvl="0" indent="0" algn="l" rtl="0">
              <a:lnSpc>
                <a:spcPct val="150000"/>
              </a:lnSpc>
              <a:spcBef>
                <a:spcPts val="0"/>
              </a:spcBef>
              <a:spcAft>
                <a:spcPts val="0"/>
              </a:spcAft>
              <a:buNone/>
            </a:pPr>
            <a:r>
              <a:rPr lang="en" sz="1800">
                <a:solidFill>
                  <a:srgbClr val="5F83A5"/>
                </a:solidFill>
                <a:latin typeface="Lato"/>
                <a:ea typeface="Lato"/>
                <a:cs typeface="Lato"/>
                <a:sym typeface="Lato"/>
              </a:rPr>
              <a:t>What to Test</a:t>
            </a:r>
            <a:endParaRPr sz="1800">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Inputs vs. Outputs</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What Not to Test</a:t>
            </a:r>
            <a:endParaRPr sz="1200">
              <a:solidFill>
                <a:schemeClr val="dk1"/>
              </a:solidFill>
              <a:latin typeface="Lato"/>
              <a:ea typeface="Lato"/>
              <a:cs typeface="Lato"/>
              <a:sym typeface="Lato"/>
            </a:endParaRPr>
          </a:p>
          <a:p>
            <a:pPr marL="0" lvl="0" indent="0" algn="l" rtl="0">
              <a:lnSpc>
                <a:spcPct val="150000"/>
              </a:lnSpc>
              <a:spcBef>
                <a:spcPts val="0"/>
              </a:spcBef>
              <a:spcAft>
                <a:spcPts val="0"/>
              </a:spcAft>
              <a:buNone/>
            </a:pPr>
            <a:r>
              <a:rPr lang="en" sz="1800">
                <a:solidFill>
                  <a:srgbClr val="5F83A5"/>
                </a:solidFill>
                <a:latin typeface="Lato"/>
                <a:ea typeface="Lato"/>
                <a:cs typeface="Lato"/>
                <a:sym typeface="Lato"/>
              </a:rPr>
              <a:t>How to Write Tests</a:t>
            </a:r>
            <a:endParaRPr sz="1800">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Scaffolding</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Tools</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Real Tests (+Utilities, +Mocks)</a:t>
            </a:r>
            <a:endParaRPr sz="1200">
              <a:solidFill>
                <a:schemeClr val="dk1"/>
              </a:solidFill>
              <a:latin typeface="Lato"/>
              <a:ea typeface="Lato"/>
              <a:cs typeface="Lato"/>
              <a:sym typeface="Lato"/>
            </a:endParaRPr>
          </a:p>
        </p:txBody>
      </p:sp>
      <p:sp>
        <p:nvSpPr>
          <p:cNvPr id="393" name="Google Shape;393;p81"/>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17"/>
          <p:cNvSpPr txBox="1"/>
          <p:nvPr/>
        </p:nvSpPr>
        <p:spPr>
          <a:xfrm>
            <a:off x="766600" y="1552200"/>
            <a:ext cx="2235300" cy="29352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Companion library for Testing Library that provides a variety of custom DOM element matchers</a:t>
            </a:r>
            <a:endParaRPr sz="1200">
              <a:solidFill>
                <a:srgbClr val="324350"/>
              </a:solidFill>
              <a:latin typeface="Lato"/>
              <a:ea typeface="Lato"/>
              <a:cs typeface="Lato"/>
              <a:sym typeface="Lato"/>
            </a:endParaRPr>
          </a:p>
        </p:txBody>
      </p:sp>
      <p:sp>
        <p:nvSpPr>
          <p:cNvPr id="779" name="Google Shape;779;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jest-dom</a:t>
            </a:r>
            <a:endParaRPr/>
          </a:p>
        </p:txBody>
      </p:sp>
      <p:pic>
        <p:nvPicPr>
          <p:cNvPr id="780" name="Google Shape;780;p117"/>
          <p:cNvPicPr preferRelativeResize="0"/>
          <p:nvPr/>
        </p:nvPicPr>
        <p:blipFill rotWithShape="1">
          <a:blip r:embed="rId3">
            <a:alphaModFix/>
          </a:blip>
          <a:srcRect t="51543"/>
          <a:stretch/>
        </p:blipFill>
        <p:spPr>
          <a:xfrm>
            <a:off x="6013625" y="1253512"/>
            <a:ext cx="2313850" cy="2636475"/>
          </a:xfrm>
          <a:prstGeom prst="rect">
            <a:avLst/>
          </a:prstGeom>
          <a:noFill/>
          <a:ln>
            <a:noFill/>
          </a:ln>
        </p:spPr>
      </p:pic>
      <p:pic>
        <p:nvPicPr>
          <p:cNvPr id="781" name="Google Shape;781;p117"/>
          <p:cNvPicPr preferRelativeResize="0"/>
          <p:nvPr/>
        </p:nvPicPr>
        <p:blipFill rotWithShape="1">
          <a:blip r:embed="rId3">
            <a:alphaModFix/>
          </a:blip>
          <a:srcRect b="47492"/>
          <a:stretch/>
        </p:blipFill>
        <p:spPr>
          <a:xfrm>
            <a:off x="3507025" y="1143278"/>
            <a:ext cx="2313850" cy="2856950"/>
          </a:xfrm>
          <a:prstGeom prst="rect">
            <a:avLst/>
          </a:prstGeom>
          <a:noFill/>
          <a:ln>
            <a:noFill/>
          </a:ln>
        </p:spPr>
      </p:pic>
      <p:sp>
        <p:nvSpPr>
          <p:cNvPr id="782" name="Google Shape;782;p117"/>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83" name="Google Shape;783;p117"/>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84" name="Google Shape;784;p117"/>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7"/>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18"/>
          <p:cNvSpPr txBox="1"/>
          <p:nvPr/>
        </p:nvSpPr>
        <p:spPr>
          <a:xfrm>
            <a:off x="3944750" y="832050"/>
            <a:ext cx="3518700" cy="34794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Intro</a:t>
            </a:r>
            <a:endParaRPr sz="1800" strike="sngStrike">
              <a:solidFill>
                <a:srgbClr val="5F83A5"/>
              </a:solidFill>
              <a:latin typeface="Lato"/>
              <a:ea typeface="Lato"/>
              <a:cs typeface="Lato"/>
              <a:sym typeface="Lato"/>
            </a:endParaRPr>
          </a:p>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Why Unit Test</a:t>
            </a:r>
            <a:endParaRPr sz="1800" strike="sngStrike">
              <a:latin typeface="Lato Light"/>
              <a:ea typeface="Lato Light"/>
              <a:cs typeface="Lato Light"/>
              <a:sym typeface="Lato Light"/>
            </a:endParaRPr>
          </a:p>
          <a:p>
            <a:pPr marL="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What to Test</a:t>
            </a:r>
            <a:endParaRPr sz="1800" strike="sngStrike">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Inputs vs. Outputs</a:t>
            </a:r>
            <a:endParaRPr sz="1200" strike="sngStrike">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What Not to Test</a:t>
            </a:r>
            <a:endParaRPr sz="1200" strike="sngStrike">
              <a:solidFill>
                <a:schemeClr val="dk1"/>
              </a:solidFill>
              <a:latin typeface="Lato"/>
              <a:ea typeface="Lato"/>
              <a:cs typeface="Lato"/>
              <a:sym typeface="Lato"/>
            </a:endParaRPr>
          </a:p>
          <a:p>
            <a:pPr marL="0" lvl="0" indent="0" algn="l" rtl="0">
              <a:lnSpc>
                <a:spcPct val="150000"/>
              </a:lnSpc>
              <a:spcBef>
                <a:spcPts val="0"/>
              </a:spcBef>
              <a:spcAft>
                <a:spcPts val="0"/>
              </a:spcAft>
              <a:buNone/>
            </a:pPr>
            <a:r>
              <a:rPr lang="en" sz="1800">
                <a:solidFill>
                  <a:srgbClr val="5F83A5"/>
                </a:solidFill>
                <a:latin typeface="Lato"/>
                <a:ea typeface="Lato"/>
                <a:cs typeface="Lato"/>
                <a:sym typeface="Lato"/>
              </a:rPr>
              <a:t>How to Write Tests</a:t>
            </a:r>
            <a:endParaRPr sz="1800">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Scaffolding</a:t>
            </a:r>
            <a:endParaRPr sz="1200" strike="sngStrike">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Tools</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Real Tests (+Utilities, +Mocks)</a:t>
            </a:r>
            <a:endParaRPr sz="1200">
              <a:solidFill>
                <a:schemeClr val="dk1"/>
              </a:solidFill>
              <a:latin typeface="Lato"/>
              <a:ea typeface="Lato"/>
              <a:cs typeface="Lato"/>
              <a:sym typeface="Lato"/>
            </a:endParaRPr>
          </a:p>
        </p:txBody>
      </p:sp>
      <p:sp>
        <p:nvSpPr>
          <p:cNvPr id="791" name="Google Shape;791;p118"/>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792" name="Google Shape;792;p118"/>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793" name="Google Shape;793;p118"/>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8"/>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119"/>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ImageDetails</a:t>
            </a:r>
            <a:endParaRPr/>
          </a:p>
        </p:txBody>
      </p:sp>
      <p:sp>
        <p:nvSpPr>
          <p:cNvPr id="800" name="Google Shape;800;p119"/>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01" name="Google Shape;801;p119"/>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02" name="Google Shape;802;p119"/>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9"/>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809" name="Google Shape;809;p120"/>
          <p:cNvSpPr txBox="1"/>
          <p:nvPr/>
        </p:nvSpPr>
        <p:spPr>
          <a:xfrm>
            <a:off x="2231700" y="1244225"/>
            <a:ext cx="4680600" cy="334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import</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'@testing-library/jest-dom'</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b="1">
                <a:solidFill>
                  <a:srgbClr val="333333"/>
                </a:solidFill>
                <a:latin typeface="Consolas"/>
                <a:ea typeface="Consolas"/>
                <a:cs typeface="Consolas"/>
                <a:sym typeface="Consolas"/>
              </a:rPr>
              <a:t>import</a:t>
            </a:r>
            <a:r>
              <a:rPr lang="en" sz="1200">
                <a:solidFill>
                  <a:srgbClr val="333333"/>
                </a:solidFill>
                <a:latin typeface="Consolas"/>
                <a:ea typeface="Consolas"/>
                <a:cs typeface="Consolas"/>
                <a:sym typeface="Consolas"/>
              </a:rPr>
              <a:t> { createTestingPinia } </a:t>
            </a:r>
            <a:r>
              <a:rPr lang="en" sz="1200" b="1">
                <a:solidFill>
                  <a:srgbClr val="333333"/>
                </a:solidFill>
                <a:latin typeface="Consolas"/>
                <a:ea typeface="Consolas"/>
                <a:cs typeface="Consolas"/>
                <a:sym typeface="Consolas"/>
              </a:rPr>
              <a:t>from</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'@pinia/testing'</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vi.mock(</a:t>
            </a:r>
            <a:r>
              <a:rPr lang="en" sz="1200">
                <a:solidFill>
                  <a:srgbClr val="DD1144"/>
                </a:solidFill>
                <a:latin typeface="Consolas"/>
                <a:ea typeface="Consolas"/>
                <a:cs typeface="Consolas"/>
                <a:sym typeface="Consolas"/>
              </a:rPr>
              <a:t>'vue-router'</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useRoute: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params: { id: </a:t>
            </a:r>
            <a:r>
              <a:rPr lang="en" sz="1200">
                <a:solidFill>
                  <a:srgbClr val="DD1144"/>
                </a:solidFill>
                <a:latin typeface="Consolas"/>
                <a:ea typeface="Consolas"/>
                <a:cs typeface="Consolas"/>
                <a:sym typeface="Consolas"/>
              </a:rPr>
              <a:t>'HJ7Pzg5EQ'</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store = createTestingPinia({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initialState: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favorites: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votes: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a:p>
        </p:txBody>
      </p:sp>
      <p:sp>
        <p:nvSpPr>
          <p:cNvPr id="810" name="Google Shape;810;p120"/>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11" name="Google Shape;811;p120"/>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12" name="Google Shape;812;p120"/>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20"/>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819" name="Google Shape;819;p121"/>
          <p:cNvSpPr txBox="1"/>
          <p:nvPr/>
        </p:nvSpPr>
        <p:spPr>
          <a:xfrm>
            <a:off x="1900950" y="950700"/>
            <a:ext cx="5949600" cy="385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rgbClr val="333333"/>
                </a:solidFill>
                <a:latin typeface="Consolas"/>
                <a:ea typeface="Consolas"/>
                <a:cs typeface="Consolas"/>
                <a:sym typeface="Consolas"/>
              </a:rPr>
              <a:t>const</a:t>
            </a:r>
            <a:r>
              <a:rPr lang="en" sz="1100">
                <a:solidFill>
                  <a:srgbClr val="333333"/>
                </a:solidFill>
                <a:latin typeface="Consolas"/>
                <a:ea typeface="Consolas"/>
                <a:cs typeface="Consolas"/>
                <a:sym typeface="Consolas"/>
              </a:rPr>
              <a:t> mockImageReturn =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data: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id: </a:t>
            </a:r>
            <a:r>
              <a:rPr lang="en" sz="1100">
                <a:solidFill>
                  <a:srgbClr val="DD1144"/>
                </a:solidFill>
                <a:latin typeface="Consolas"/>
                <a:ea typeface="Consolas"/>
                <a:cs typeface="Consolas"/>
                <a:sym typeface="Consolas"/>
              </a:rPr>
              <a:t>'HJ7Pzg5EQ'</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url: </a:t>
            </a:r>
            <a:r>
              <a:rPr lang="en" sz="1100">
                <a:solidFill>
                  <a:srgbClr val="DD1144"/>
                </a:solidFill>
                <a:latin typeface="Consolas"/>
                <a:ea typeface="Consolas"/>
                <a:cs typeface="Consolas"/>
                <a:sym typeface="Consolas"/>
              </a:rPr>
              <a:t>'https://cdn2.thedogapi.com/images/HJ7Pzg5EQ_1280.jpg'</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breeds: [{ name: </a:t>
            </a:r>
            <a:r>
              <a:rPr lang="en" sz="1100">
                <a:solidFill>
                  <a:srgbClr val="DD1144"/>
                </a:solidFill>
                <a:latin typeface="Consolas"/>
                <a:ea typeface="Consolas"/>
                <a:cs typeface="Consolas"/>
                <a:sym typeface="Consolas"/>
              </a:rPr>
              <a:t>'Golden Retriever'</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b="1">
                <a:solidFill>
                  <a:srgbClr val="333333"/>
                </a:solidFill>
                <a:latin typeface="Consolas"/>
                <a:ea typeface="Consolas"/>
                <a:cs typeface="Consolas"/>
                <a:sym typeface="Consolas"/>
              </a:rPr>
              <a:t>const</a:t>
            </a:r>
            <a:r>
              <a:rPr lang="en" sz="1100">
                <a:solidFill>
                  <a:srgbClr val="333333"/>
                </a:solidFill>
                <a:latin typeface="Consolas"/>
                <a:ea typeface="Consolas"/>
                <a:cs typeface="Consolas"/>
                <a:sym typeface="Consolas"/>
              </a:rPr>
              <a:t> mockFavoritesReturn =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id: </a:t>
            </a:r>
            <a:r>
              <a:rPr lang="en" sz="1100">
                <a:solidFill>
                  <a:srgbClr val="008080"/>
                </a:solidFill>
                <a:latin typeface="Consolas"/>
                <a:ea typeface="Consolas"/>
                <a:cs typeface="Consolas"/>
                <a:sym typeface="Consolas"/>
              </a:rPr>
              <a:t>41298</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user_id: </a:t>
            </a:r>
            <a:r>
              <a:rPr lang="en" sz="1100">
                <a:solidFill>
                  <a:srgbClr val="DD1144"/>
                </a:solidFill>
                <a:latin typeface="Consolas"/>
                <a:ea typeface="Consolas"/>
                <a:cs typeface="Consolas"/>
                <a:sym typeface="Consolas"/>
              </a:rPr>
              <a:t>'i8sceq'</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image_id: </a:t>
            </a:r>
            <a:r>
              <a:rPr lang="en" sz="1100">
                <a:solidFill>
                  <a:srgbClr val="DD1144"/>
                </a:solidFill>
                <a:latin typeface="Consolas"/>
                <a:ea typeface="Consolas"/>
                <a:cs typeface="Consolas"/>
                <a:sym typeface="Consolas"/>
              </a:rPr>
              <a:t>'HJ7Pzg5EQ'</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sub_id: </a:t>
            </a:r>
            <a:r>
              <a:rPr lang="en" sz="1100">
                <a:solidFill>
                  <a:srgbClr val="008080"/>
                </a:solidFill>
                <a:latin typeface="Consolas"/>
                <a:ea typeface="Consolas"/>
                <a:cs typeface="Consolas"/>
                <a:sym typeface="Consolas"/>
              </a:rPr>
              <a:t>null</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created_at: </a:t>
            </a:r>
            <a:r>
              <a:rPr lang="en" sz="1100">
                <a:solidFill>
                  <a:srgbClr val="DD1144"/>
                </a:solidFill>
                <a:latin typeface="Consolas"/>
                <a:ea typeface="Consolas"/>
                <a:cs typeface="Consolas"/>
                <a:sym typeface="Consolas"/>
              </a:rPr>
              <a:t>'2022-06-06T15:36:05.000Z'</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image: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id: </a:t>
            </a:r>
            <a:r>
              <a:rPr lang="en" sz="1100">
                <a:solidFill>
                  <a:srgbClr val="DD1144"/>
                </a:solidFill>
                <a:latin typeface="Consolas"/>
                <a:ea typeface="Consolas"/>
                <a:cs typeface="Consolas"/>
                <a:sym typeface="Consolas"/>
              </a:rPr>
              <a:t>'HJ7Pzg5EQ'</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url: </a:t>
            </a:r>
            <a:r>
              <a:rPr lang="en" sz="1100">
                <a:solidFill>
                  <a:srgbClr val="DD1144"/>
                </a:solidFill>
                <a:latin typeface="Consolas"/>
                <a:ea typeface="Consolas"/>
                <a:cs typeface="Consolas"/>
                <a:sym typeface="Consolas"/>
              </a:rPr>
              <a:t>'https://cdn2.thedogapi.com/images/HJ7Pzg5EQ.jpg'</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300"/>
          </a:p>
        </p:txBody>
      </p:sp>
      <p:sp>
        <p:nvSpPr>
          <p:cNvPr id="820" name="Google Shape;820;p121"/>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21" name="Google Shape;821;p121"/>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22" name="Google Shape;822;p121"/>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21"/>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829" name="Google Shape;829;p122"/>
          <p:cNvSpPr txBox="1"/>
          <p:nvPr/>
        </p:nvSpPr>
        <p:spPr>
          <a:xfrm>
            <a:off x="1900950" y="1103100"/>
            <a:ext cx="5949600" cy="346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rgbClr val="333333"/>
                </a:solidFill>
                <a:latin typeface="Consolas"/>
                <a:ea typeface="Consolas"/>
                <a:cs typeface="Consolas"/>
                <a:sym typeface="Consolas"/>
              </a:rPr>
              <a:t>const</a:t>
            </a:r>
            <a:r>
              <a:rPr lang="en" sz="1100">
                <a:solidFill>
                  <a:srgbClr val="333333"/>
                </a:solidFill>
                <a:latin typeface="Consolas"/>
                <a:ea typeface="Consolas"/>
                <a:cs typeface="Consolas"/>
                <a:sym typeface="Consolas"/>
              </a:rPr>
              <a:t> mockVotesUpvoteReturn =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id: </a:t>
            </a:r>
            <a:r>
              <a:rPr lang="en" sz="1100">
                <a:solidFill>
                  <a:srgbClr val="008080"/>
                </a:solidFill>
                <a:latin typeface="Consolas"/>
                <a:ea typeface="Consolas"/>
                <a:cs typeface="Consolas"/>
                <a:sym typeface="Consolas"/>
              </a:rPr>
              <a:t>100517</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image_id: </a:t>
            </a:r>
            <a:r>
              <a:rPr lang="en" sz="1100">
                <a:solidFill>
                  <a:srgbClr val="DD1144"/>
                </a:solidFill>
                <a:latin typeface="Consolas"/>
                <a:ea typeface="Consolas"/>
                <a:cs typeface="Consolas"/>
                <a:sym typeface="Consolas"/>
              </a:rPr>
              <a:t>'HJ7Pzg5EQ'</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sub_id: </a:t>
            </a:r>
            <a:r>
              <a:rPr lang="en" sz="1100">
                <a:solidFill>
                  <a:srgbClr val="008080"/>
                </a:solidFill>
                <a:latin typeface="Consolas"/>
                <a:ea typeface="Consolas"/>
                <a:cs typeface="Consolas"/>
                <a:sym typeface="Consolas"/>
              </a:rPr>
              <a:t>null</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created_at: </a:t>
            </a:r>
            <a:r>
              <a:rPr lang="en" sz="1100">
                <a:solidFill>
                  <a:srgbClr val="DD1144"/>
                </a:solidFill>
                <a:latin typeface="Consolas"/>
                <a:ea typeface="Consolas"/>
                <a:cs typeface="Consolas"/>
                <a:sym typeface="Consolas"/>
              </a:rPr>
              <a:t>'2022-06-06T15:39:34.000Z'</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value: </a:t>
            </a:r>
            <a:r>
              <a:rPr lang="en" sz="1100">
                <a:solidFill>
                  <a:srgbClr val="008080"/>
                </a:solidFill>
                <a:latin typeface="Consolas"/>
                <a:ea typeface="Consolas"/>
                <a:cs typeface="Consolas"/>
                <a:sym typeface="Consolas"/>
              </a:rPr>
              <a:t>1</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country_code: </a:t>
            </a:r>
            <a:r>
              <a:rPr lang="en" sz="1100">
                <a:solidFill>
                  <a:srgbClr val="DD1144"/>
                </a:solidFill>
                <a:latin typeface="Consolas"/>
                <a:ea typeface="Consolas"/>
                <a:cs typeface="Consolas"/>
                <a:sym typeface="Consolas"/>
              </a:rPr>
              <a:t>'US'</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b="1">
                <a:solidFill>
                  <a:srgbClr val="333333"/>
                </a:solidFill>
                <a:latin typeface="Consolas"/>
                <a:ea typeface="Consolas"/>
                <a:cs typeface="Consolas"/>
                <a:sym typeface="Consolas"/>
              </a:rPr>
              <a:t>const</a:t>
            </a:r>
            <a:r>
              <a:rPr lang="en" sz="1100">
                <a:solidFill>
                  <a:srgbClr val="333333"/>
                </a:solidFill>
                <a:latin typeface="Consolas"/>
                <a:ea typeface="Consolas"/>
                <a:cs typeface="Consolas"/>
                <a:sym typeface="Consolas"/>
              </a:rPr>
              <a:t> mockVotesDownvoteReturn =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id: </a:t>
            </a:r>
            <a:r>
              <a:rPr lang="en" sz="1100">
                <a:solidFill>
                  <a:srgbClr val="008080"/>
                </a:solidFill>
                <a:latin typeface="Consolas"/>
                <a:ea typeface="Consolas"/>
                <a:cs typeface="Consolas"/>
                <a:sym typeface="Consolas"/>
              </a:rPr>
              <a:t>100517</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image_id: </a:t>
            </a:r>
            <a:r>
              <a:rPr lang="en" sz="1100">
                <a:solidFill>
                  <a:srgbClr val="DD1144"/>
                </a:solidFill>
                <a:latin typeface="Consolas"/>
                <a:ea typeface="Consolas"/>
                <a:cs typeface="Consolas"/>
                <a:sym typeface="Consolas"/>
              </a:rPr>
              <a:t>'HJ7Pzg5EQ'</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sub_id: </a:t>
            </a:r>
            <a:r>
              <a:rPr lang="en" sz="1100">
                <a:solidFill>
                  <a:srgbClr val="008080"/>
                </a:solidFill>
                <a:latin typeface="Consolas"/>
                <a:ea typeface="Consolas"/>
                <a:cs typeface="Consolas"/>
                <a:sym typeface="Consolas"/>
              </a:rPr>
              <a:t>null</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created_at: </a:t>
            </a:r>
            <a:r>
              <a:rPr lang="en" sz="1100">
                <a:solidFill>
                  <a:srgbClr val="DD1144"/>
                </a:solidFill>
                <a:latin typeface="Consolas"/>
                <a:ea typeface="Consolas"/>
                <a:cs typeface="Consolas"/>
                <a:sym typeface="Consolas"/>
              </a:rPr>
              <a:t>'2022-06-06T15:39:34.000Z'</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value: </a:t>
            </a:r>
            <a:r>
              <a:rPr lang="en" sz="1100">
                <a:solidFill>
                  <a:srgbClr val="008080"/>
                </a:solidFill>
                <a:latin typeface="Consolas"/>
                <a:ea typeface="Consolas"/>
                <a:cs typeface="Consolas"/>
                <a:sym typeface="Consolas"/>
              </a:rPr>
              <a:t>0</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country_code: </a:t>
            </a:r>
            <a:r>
              <a:rPr lang="en" sz="1100">
                <a:solidFill>
                  <a:srgbClr val="DD1144"/>
                </a:solidFill>
                <a:latin typeface="Consolas"/>
                <a:ea typeface="Consolas"/>
                <a:cs typeface="Consolas"/>
                <a:sym typeface="Consolas"/>
              </a:rPr>
              <a:t>'US'</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sz="1300"/>
          </a:p>
        </p:txBody>
      </p:sp>
      <p:sp>
        <p:nvSpPr>
          <p:cNvPr id="830" name="Google Shape;830;p122"/>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31" name="Google Shape;831;p122"/>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32" name="Google Shape;832;p122"/>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22"/>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839" name="Google Shape;839;p123"/>
          <p:cNvSpPr txBox="1"/>
          <p:nvPr/>
        </p:nvSpPr>
        <p:spPr>
          <a:xfrm>
            <a:off x="2337900" y="1855950"/>
            <a:ext cx="4468200" cy="164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import</a:t>
            </a:r>
            <a:r>
              <a:rPr lang="en" sz="1200">
                <a:solidFill>
                  <a:srgbClr val="333333"/>
                </a:solidFill>
                <a:latin typeface="Consolas"/>
                <a:ea typeface="Consolas"/>
                <a:cs typeface="Consolas"/>
                <a:sym typeface="Consolas"/>
              </a:rPr>
              <a:t> ImageDetails </a:t>
            </a:r>
            <a:r>
              <a:rPr lang="en" sz="1200" b="1">
                <a:solidFill>
                  <a:srgbClr val="333333"/>
                </a:solidFill>
                <a:latin typeface="Consolas"/>
                <a:ea typeface="Consolas"/>
                <a:cs typeface="Consolas"/>
                <a:sym typeface="Consolas"/>
              </a:rPr>
              <a:t>from</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'../ImageDetails.vue'</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import</a:t>
            </a:r>
            <a:r>
              <a:rPr lang="en" sz="1200">
                <a:solidFill>
                  <a:srgbClr val="333333"/>
                </a:solidFill>
                <a:latin typeface="Consolas"/>
                <a:ea typeface="Consolas"/>
                <a:cs typeface="Consolas"/>
                <a:sym typeface="Consolas"/>
              </a:rPr>
              <a:t> { render } </a:t>
            </a:r>
            <a:r>
              <a:rPr lang="en" sz="1200" b="1">
                <a:solidFill>
                  <a:srgbClr val="333333"/>
                </a:solidFill>
                <a:latin typeface="Consolas"/>
                <a:ea typeface="Consolas"/>
                <a:cs typeface="Consolas"/>
                <a:sym typeface="Consolas"/>
              </a:rPr>
              <a:t>from</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'@/utils'</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b="1">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renderComponent = (options = {}) =&gt; render(</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ImageDetails,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 global: { plugins: [store] }, ...options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700"/>
          </a:p>
        </p:txBody>
      </p:sp>
      <p:sp>
        <p:nvSpPr>
          <p:cNvPr id="840" name="Google Shape;840;p123"/>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41" name="Google Shape;841;p123"/>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42" name="Google Shape;842;p123"/>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23"/>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24"/>
          <p:cNvSpPr txBox="1"/>
          <p:nvPr/>
        </p:nvSpPr>
        <p:spPr>
          <a:xfrm>
            <a:off x="766600" y="1552200"/>
            <a:ext cx="6939900" cy="29352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Globals in our application:</a:t>
            </a:r>
            <a:endParaRPr sz="1200">
              <a:solidFill>
                <a:srgbClr val="324350"/>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Custom UI component library</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Internationalization</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Constants plugin</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Dates plugin</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Number formatting plugin</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Segment for analytics tracking</a:t>
            </a:r>
            <a:endParaRPr sz="120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a:solidFill>
                  <a:schemeClr val="dk1"/>
                </a:solidFill>
                <a:latin typeface="Lato"/>
                <a:ea typeface="Lato"/>
                <a:cs typeface="Lato"/>
                <a:sym typeface="Lato"/>
              </a:rPr>
              <a:t>...and more</a:t>
            </a:r>
            <a:endParaRPr sz="1200">
              <a:solidFill>
                <a:schemeClr val="dk1"/>
              </a:solidFill>
              <a:latin typeface="Lato"/>
              <a:ea typeface="Lato"/>
              <a:cs typeface="Lato"/>
              <a:sym typeface="Lato"/>
            </a:endParaRPr>
          </a:p>
        </p:txBody>
      </p:sp>
      <p:sp>
        <p:nvSpPr>
          <p:cNvPr id="849" name="Google Shape;849;p1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RenderComponent</a:t>
            </a:r>
            <a:r>
              <a:rPr lang="en"/>
              <a:t> utility</a:t>
            </a:r>
            <a:endParaRPr/>
          </a:p>
        </p:txBody>
      </p:sp>
      <p:sp>
        <p:nvSpPr>
          <p:cNvPr id="850" name="Google Shape;850;p124"/>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51" name="Google Shape;851;p124"/>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52" name="Google Shape;852;p124"/>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4"/>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RenderComponent</a:t>
            </a:r>
            <a:r>
              <a:rPr lang="en"/>
              <a:t> utility</a:t>
            </a:r>
            <a:endParaRPr/>
          </a:p>
        </p:txBody>
      </p:sp>
      <p:sp>
        <p:nvSpPr>
          <p:cNvPr id="859" name="Google Shape;859;p125"/>
          <p:cNvSpPr txBox="1"/>
          <p:nvPr/>
        </p:nvSpPr>
        <p:spPr>
          <a:xfrm>
            <a:off x="883800" y="1431150"/>
            <a:ext cx="7376400" cy="2706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import</a:t>
            </a:r>
            <a:r>
              <a:rPr lang="en" sz="1200">
                <a:solidFill>
                  <a:srgbClr val="333333"/>
                </a:solidFill>
                <a:latin typeface="Consolas"/>
                <a:ea typeface="Consolas"/>
                <a:cs typeface="Consolas"/>
                <a:sym typeface="Consolas"/>
              </a:rPr>
              <a:t> { render as VTLRender } </a:t>
            </a:r>
            <a:r>
              <a:rPr lang="en" sz="1200" b="1">
                <a:solidFill>
                  <a:srgbClr val="333333"/>
                </a:solidFill>
                <a:latin typeface="Consolas"/>
                <a:ea typeface="Consolas"/>
                <a:cs typeface="Consolas"/>
                <a:sym typeface="Consolas"/>
              </a:rPr>
              <a:t>from</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'@testing-library/vue'</a:t>
            </a:r>
            <a:r>
              <a:rPr lang="en" sz="1200">
                <a:solidFill>
                  <a:srgbClr val="333333"/>
                </a:solidFill>
                <a:latin typeface="Consolas"/>
                <a:ea typeface="Consolas"/>
                <a:cs typeface="Consolas"/>
                <a:sym typeface="Consolas"/>
              </a:rPr>
              <a:t>;</a:t>
            </a:r>
            <a:endParaRPr sz="1200" b="1">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b="1">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export</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render = (Component, options =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global = {}, ...otherOptions } = options;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plugins = [], mocks = {}, ...otherGlobalOptions } = global;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return</a:t>
            </a:r>
            <a:r>
              <a:rPr lang="en" sz="1200">
                <a:solidFill>
                  <a:srgbClr val="333333"/>
                </a:solidFill>
                <a:latin typeface="Consolas"/>
                <a:ea typeface="Consolas"/>
                <a:cs typeface="Consolas"/>
                <a:sym typeface="Consolas"/>
              </a:rPr>
              <a:t> VTLRender(Component,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global: { plugins: [components, i18n, constants, $dates, $format, ...plugins],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mocks: { ...mocks, $segment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...otherGlobalOptions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...otherOptions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a:p>
        </p:txBody>
      </p:sp>
      <p:sp>
        <p:nvSpPr>
          <p:cNvPr id="860" name="Google Shape;860;p125"/>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61" name="Google Shape;861;p125"/>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62" name="Google Shape;862;p125"/>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25"/>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869" name="Google Shape;869;p126"/>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70" name="Google Shape;870;p126"/>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71" name="Google Shape;871;p126"/>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26"/>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26"/>
          <p:cNvSpPr txBox="1"/>
          <p:nvPr/>
        </p:nvSpPr>
        <p:spPr>
          <a:xfrm>
            <a:off x="2337900" y="1855950"/>
            <a:ext cx="4468200" cy="164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import</a:t>
            </a:r>
            <a:r>
              <a:rPr lang="en" sz="1200">
                <a:solidFill>
                  <a:srgbClr val="333333"/>
                </a:solidFill>
                <a:latin typeface="Consolas"/>
                <a:ea typeface="Consolas"/>
                <a:cs typeface="Consolas"/>
                <a:sym typeface="Consolas"/>
              </a:rPr>
              <a:t> ImageDetails </a:t>
            </a:r>
            <a:r>
              <a:rPr lang="en" sz="1200" b="1">
                <a:solidFill>
                  <a:srgbClr val="333333"/>
                </a:solidFill>
                <a:latin typeface="Consolas"/>
                <a:ea typeface="Consolas"/>
                <a:cs typeface="Consolas"/>
                <a:sym typeface="Consolas"/>
              </a:rPr>
              <a:t>from</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'../ImageDetails.vue'</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import</a:t>
            </a:r>
            <a:r>
              <a:rPr lang="en" sz="1200">
                <a:solidFill>
                  <a:srgbClr val="333333"/>
                </a:solidFill>
                <a:latin typeface="Consolas"/>
                <a:ea typeface="Consolas"/>
                <a:cs typeface="Consolas"/>
                <a:sym typeface="Consolas"/>
              </a:rPr>
              <a:t> { render } </a:t>
            </a:r>
            <a:r>
              <a:rPr lang="en" sz="1200" b="1">
                <a:solidFill>
                  <a:srgbClr val="333333"/>
                </a:solidFill>
                <a:latin typeface="Consolas"/>
                <a:ea typeface="Consolas"/>
                <a:cs typeface="Consolas"/>
                <a:sym typeface="Consolas"/>
              </a:rPr>
              <a:t>from</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'@/utils'</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b="1">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renderComponent = (options = {}) =&gt; render(</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ImageDetails,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 global: { plugins: [store] }, ...options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82"/>
          <p:cNvSpPr txBox="1"/>
          <p:nvPr/>
        </p:nvSpPr>
        <p:spPr>
          <a:xfrm>
            <a:off x="1833825" y="1946250"/>
            <a:ext cx="2397900" cy="143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324350"/>
                </a:solidFill>
                <a:latin typeface="Lato Light"/>
                <a:ea typeface="Lato Light"/>
                <a:cs typeface="Lato Light"/>
                <a:sym typeface="Lato Light"/>
              </a:rPr>
              <a:t>Inputs</a:t>
            </a:r>
            <a:br>
              <a:rPr lang="en" sz="4800">
                <a:solidFill>
                  <a:srgbClr val="5F83A5"/>
                </a:solidFill>
                <a:latin typeface="Lato Black"/>
                <a:ea typeface="Lato Black"/>
                <a:cs typeface="Lato Black"/>
                <a:sym typeface="Lato Black"/>
              </a:rPr>
            </a:br>
            <a:r>
              <a:rPr lang="en" sz="1300">
                <a:solidFill>
                  <a:srgbClr val="416581"/>
                </a:solidFill>
                <a:latin typeface="Lato"/>
                <a:ea typeface="Lato"/>
                <a:cs typeface="Lato"/>
                <a:sym typeface="Lato"/>
              </a:rPr>
              <a:t>What are things a user can see/do?</a:t>
            </a:r>
            <a:endParaRPr sz="1300">
              <a:solidFill>
                <a:srgbClr val="416581"/>
              </a:solidFill>
              <a:latin typeface="Lato"/>
              <a:ea typeface="Lato"/>
              <a:cs typeface="Lato"/>
              <a:sym typeface="Lato"/>
            </a:endParaRPr>
          </a:p>
        </p:txBody>
      </p:sp>
      <p:sp>
        <p:nvSpPr>
          <p:cNvPr id="402" name="Google Shape;402;p82"/>
          <p:cNvSpPr txBox="1"/>
          <p:nvPr/>
        </p:nvSpPr>
        <p:spPr>
          <a:xfrm>
            <a:off x="4912275" y="1946275"/>
            <a:ext cx="2397900" cy="143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324350"/>
                </a:solidFill>
                <a:latin typeface="Lato Light"/>
                <a:ea typeface="Lato Light"/>
                <a:cs typeface="Lato Light"/>
                <a:sym typeface="Lato Light"/>
              </a:rPr>
              <a:t>Outputs</a:t>
            </a:r>
            <a:br>
              <a:rPr lang="en" sz="3600">
                <a:solidFill>
                  <a:srgbClr val="5F83A5"/>
                </a:solidFill>
                <a:latin typeface="Lato"/>
                <a:ea typeface="Lato"/>
                <a:cs typeface="Lato"/>
                <a:sym typeface="Lato"/>
              </a:rPr>
            </a:br>
            <a:r>
              <a:rPr lang="en" sz="1300">
                <a:solidFill>
                  <a:srgbClr val="416581"/>
                </a:solidFill>
                <a:latin typeface="Lato"/>
                <a:ea typeface="Lato"/>
                <a:cs typeface="Lato"/>
                <a:sym typeface="Lato"/>
              </a:rPr>
              <a:t>What are the results of what the user can do?</a:t>
            </a:r>
            <a:endParaRPr sz="1300">
              <a:solidFill>
                <a:srgbClr val="416581"/>
              </a:solidFill>
              <a:latin typeface="Lato"/>
              <a:ea typeface="Lato"/>
              <a:cs typeface="Lato"/>
              <a:sym typeface="Lato"/>
            </a:endParaRPr>
          </a:p>
        </p:txBody>
      </p:sp>
      <p:sp>
        <p:nvSpPr>
          <p:cNvPr id="403" name="Google Shape;403;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should I be writing unit tests for?</a:t>
            </a:r>
            <a:endParaRPr/>
          </a:p>
        </p:txBody>
      </p:sp>
      <p:sp>
        <p:nvSpPr>
          <p:cNvPr id="404" name="Google Shape;404;p82"/>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beforeEach + loading state</a:t>
            </a:r>
            <a:endParaRPr/>
          </a:p>
        </p:txBody>
      </p:sp>
      <p:sp>
        <p:nvSpPr>
          <p:cNvPr id="879" name="Google Shape;879;p127"/>
          <p:cNvSpPr txBox="1"/>
          <p:nvPr/>
        </p:nvSpPr>
        <p:spPr>
          <a:xfrm>
            <a:off x="1450350" y="1017725"/>
            <a:ext cx="6243300" cy="376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'ImageDetails'</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beforeEach(()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vi.spyOn(imagesApi, </a:t>
            </a:r>
            <a:r>
              <a:rPr lang="en" sz="1200">
                <a:solidFill>
                  <a:srgbClr val="DD1144"/>
                </a:solidFill>
                <a:latin typeface="Consolas"/>
                <a:ea typeface="Consolas"/>
                <a:cs typeface="Consolas"/>
                <a:sym typeface="Consolas"/>
              </a:rPr>
              <a:t>'findById'</a:t>
            </a:r>
            <a:r>
              <a:rPr lang="en" sz="1200">
                <a:solidFill>
                  <a:srgbClr val="333333"/>
                </a:solidFill>
                <a:latin typeface="Consolas"/>
                <a:ea typeface="Consolas"/>
                <a:cs typeface="Consolas"/>
                <a:sym typeface="Consolas"/>
              </a:rPr>
              <a:t>).mockResolvedValue(mockImageReturn);</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'before data has loaded'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 loading indicator'</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getByTestId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loading = getByTestId(</a:t>
            </a:r>
            <a:r>
              <a:rPr lang="en" sz="1200">
                <a:solidFill>
                  <a:srgbClr val="DD1144"/>
                </a:solidFill>
                <a:latin typeface="Consolas"/>
                <a:ea typeface="Consolas"/>
                <a:cs typeface="Consolas"/>
                <a:sym typeface="Consolas"/>
              </a:rPr>
              <a:t>'loading-indicator'</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expect(loading).toHaveAttribute(</a:t>
            </a:r>
            <a:r>
              <a:rPr lang="en" sz="1200">
                <a:solidFill>
                  <a:srgbClr val="DD1144"/>
                </a:solidFill>
                <a:latin typeface="Consolas"/>
                <a:ea typeface="Consolas"/>
                <a:cs typeface="Consolas"/>
                <a:sym typeface="Consolas"/>
              </a:rPr>
              <a:t>'aria-busy'</a:t>
            </a:r>
            <a:r>
              <a:rPr lang="en" sz="1200">
                <a:solidFill>
                  <a:srgbClr val="333333"/>
                </a:solidFill>
                <a:latin typeface="Consolas"/>
                <a:ea typeface="Consolas"/>
                <a:cs typeface="Consolas"/>
                <a:sym typeface="Consolas"/>
              </a:rPr>
              <a:t>, </a:t>
            </a:r>
            <a:r>
              <a:rPr lang="en" sz="1200">
                <a:solidFill>
                  <a:srgbClr val="DD1144"/>
                </a:solidFill>
                <a:latin typeface="Consolas"/>
                <a:ea typeface="Consolas"/>
                <a:cs typeface="Consolas"/>
                <a:sym typeface="Consolas"/>
              </a:rPr>
              <a:t>'true'</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b="1">
              <a:solidFill>
                <a:srgbClr val="333333"/>
              </a:solidFill>
              <a:latin typeface="Consolas"/>
              <a:ea typeface="Consolas"/>
              <a:cs typeface="Consolas"/>
              <a:sym typeface="Consolas"/>
            </a:endParaRPr>
          </a:p>
        </p:txBody>
      </p:sp>
      <p:sp>
        <p:nvSpPr>
          <p:cNvPr id="880" name="Google Shape;880;p127"/>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81" name="Google Shape;881;p127"/>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82" name="Google Shape;882;p127"/>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27"/>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data has loaded</a:t>
            </a:r>
            <a:endParaRPr/>
          </a:p>
        </p:txBody>
      </p:sp>
      <p:sp>
        <p:nvSpPr>
          <p:cNvPr id="889" name="Google Shape;889;p128"/>
          <p:cNvSpPr txBox="1"/>
          <p:nvPr/>
        </p:nvSpPr>
        <p:spPr>
          <a:xfrm>
            <a:off x="473850" y="1215225"/>
            <a:ext cx="8196300" cy="334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data has been loaded successfully'</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a heading with the image ID'</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findByRole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heading =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findByRole(</a:t>
            </a:r>
            <a:r>
              <a:rPr lang="en" sz="1200">
                <a:solidFill>
                  <a:srgbClr val="DD1144"/>
                </a:solidFill>
                <a:latin typeface="Consolas"/>
                <a:ea typeface="Consolas"/>
                <a:cs typeface="Consolas"/>
                <a:sym typeface="Consolas"/>
              </a:rPr>
              <a:t>'heading'</a:t>
            </a:r>
            <a:r>
              <a:rPr lang="en" sz="1200">
                <a:solidFill>
                  <a:srgbClr val="333333"/>
                </a:solidFill>
                <a:latin typeface="Consolas"/>
                <a:ea typeface="Consolas"/>
                <a:cs typeface="Consolas"/>
                <a:sym typeface="Consolas"/>
              </a:rPr>
              <a:t>, { name: </a:t>
            </a:r>
            <a:r>
              <a:rPr lang="en" sz="1200">
                <a:solidFill>
                  <a:srgbClr val="DD1144"/>
                </a:solidFill>
                <a:latin typeface="Consolas"/>
                <a:ea typeface="Consolas"/>
                <a:cs typeface="Consolas"/>
                <a:sym typeface="Consolas"/>
              </a:rPr>
              <a:t>`Image </a:t>
            </a:r>
            <a:r>
              <a:rPr lang="en" sz="1200">
                <a:solidFill>
                  <a:srgbClr val="333333"/>
                </a:solidFill>
                <a:latin typeface="Consolas"/>
                <a:ea typeface="Consolas"/>
                <a:cs typeface="Consolas"/>
                <a:sym typeface="Consolas"/>
              </a:rPr>
              <a:t>${mockImageReturn.data.id}</a:t>
            </a:r>
            <a:r>
              <a:rPr lang="en" sz="1200">
                <a:solidFill>
                  <a:srgbClr val="DD1144"/>
                </a:solidFill>
                <a:latin typeface="Consolas"/>
                <a:ea typeface="Consolas"/>
                <a:cs typeface="Consolas"/>
                <a:sym typeface="Consolas"/>
              </a:rPr>
              <a:t>`</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expect(heading).toBeInTheDocument();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the image'</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findByRole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image =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findByRole(</a:t>
            </a:r>
            <a:r>
              <a:rPr lang="en" sz="1200">
                <a:solidFill>
                  <a:srgbClr val="DD1144"/>
                </a:solidFill>
                <a:latin typeface="Consolas"/>
                <a:ea typeface="Consolas"/>
                <a:cs typeface="Consolas"/>
                <a:sym typeface="Consolas"/>
              </a:rPr>
              <a:t>'img'</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expect(image).toHaveAttribute(</a:t>
            </a:r>
            <a:r>
              <a:rPr lang="en" sz="1200">
                <a:solidFill>
                  <a:srgbClr val="DD1144"/>
                </a:solidFill>
                <a:latin typeface="Consolas"/>
                <a:ea typeface="Consolas"/>
                <a:cs typeface="Consolas"/>
                <a:sym typeface="Consolas"/>
              </a:rPr>
              <a:t>'src'</a:t>
            </a:r>
            <a:r>
              <a:rPr lang="en" sz="1200">
                <a:solidFill>
                  <a:srgbClr val="333333"/>
                </a:solidFill>
                <a:latin typeface="Consolas"/>
                <a:ea typeface="Consolas"/>
                <a:cs typeface="Consolas"/>
                <a:sym typeface="Consolas"/>
              </a:rPr>
              <a:t>, mockImageReturn.data.url);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
        <p:nvSpPr>
          <p:cNvPr id="890" name="Google Shape;890;p128"/>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891" name="Google Shape;891;p128"/>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892" name="Google Shape;892;p128"/>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28"/>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Favorite section - if the image hasn’t been favorited</a:t>
            </a:r>
            <a:endParaRPr/>
          </a:p>
        </p:txBody>
      </p:sp>
      <p:sp>
        <p:nvSpPr>
          <p:cNvPr id="899" name="Google Shape;899;p129"/>
          <p:cNvSpPr txBox="1"/>
          <p:nvPr/>
        </p:nvSpPr>
        <p:spPr>
          <a:xfrm>
            <a:off x="1293450" y="979500"/>
            <a:ext cx="6557100" cy="387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solidFill>
                  <a:srgbClr val="333333"/>
                </a:solidFill>
                <a:latin typeface="Consolas"/>
                <a:ea typeface="Consolas"/>
                <a:cs typeface="Consolas"/>
                <a:sym typeface="Consolas"/>
              </a:rPr>
              <a:t>describe(</a:t>
            </a:r>
            <a:r>
              <a:rPr lang="en" sz="1000">
                <a:solidFill>
                  <a:srgbClr val="DD1144"/>
                </a:solidFill>
                <a:latin typeface="Consolas"/>
                <a:ea typeface="Consolas"/>
                <a:cs typeface="Consolas"/>
                <a:sym typeface="Consolas"/>
              </a:rPr>
              <a:t>'if the image hasn\'t been favorited'</a:t>
            </a:r>
            <a:r>
              <a:rPr lang="en" sz="1000">
                <a:solidFill>
                  <a:srgbClr val="333333"/>
                </a:solidFill>
                <a:latin typeface="Consolas"/>
                <a:ea typeface="Consolas"/>
                <a:cs typeface="Consolas"/>
                <a:sym typeface="Consolas"/>
              </a:rPr>
              <a:t>, () =&gt;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'should show \'Not Favorited\''</a:t>
            </a: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async</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const</a:t>
            </a:r>
            <a:r>
              <a:rPr lang="en" sz="1000">
                <a:solidFill>
                  <a:srgbClr val="333333"/>
                </a:solidFill>
                <a:latin typeface="Consolas"/>
                <a:ea typeface="Consolas"/>
                <a:cs typeface="Consolas"/>
                <a:sym typeface="Consolas"/>
              </a:rPr>
              <a:t> { findByText } = renderComponent();</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const</a:t>
            </a:r>
            <a:r>
              <a:rPr lang="en" sz="1000">
                <a:solidFill>
                  <a:srgbClr val="333333"/>
                </a:solidFill>
                <a:latin typeface="Consolas"/>
                <a:ea typeface="Consolas"/>
                <a:cs typeface="Consolas"/>
                <a:sym typeface="Consolas"/>
              </a:rPr>
              <a:t> notFavoritedText = </a:t>
            </a:r>
            <a:r>
              <a:rPr lang="en" sz="1000" b="1">
                <a:solidFill>
                  <a:srgbClr val="333333"/>
                </a:solidFill>
                <a:latin typeface="Consolas"/>
                <a:ea typeface="Consolas"/>
                <a:cs typeface="Consolas"/>
                <a:sym typeface="Consolas"/>
              </a:rPr>
              <a:t>await</a:t>
            </a:r>
            <a:r>
              <a:rPr lang="en" sz="1000">
                <a:solidFill>
                  <a:srgbClr val="333333"/>
                </a:solidFill>
                <a:latin typeface="Consolas"/>
                <a:ea typeface="Consolas"/>
                <a:cs typeface="Consolas"/>
                <a:sym typeface="Consolas"/>
              </a:rPr>
              <a:t> findByText(</a:t>
            </a:r>
            <a:r>
              <a:rPr lang="en" sz="1000">
                <a:solidFill>
                  <a:srgbClr val="DD1144"/>
                </a:solidFill>
                <a:latin typeface="Consolas"/>
                <a:ea typeface="Consolas"/>
                <a:cs typeface="Consolas"/>
                <a:sym typeface="Consolas"/>
              </a:rPr>
              <a:t>'Not Favorited'</a:t>
            </a:r>
            <a:r>
              <a:rPr lang="en" sz="1000">
                <a:solidFill>
                  <a:srgbClr val="333333"/>
                </a:solidFill>
                <a:latin typeface="Consolas"/>
                <a:ea typeface="Consolas"/>
                <a:cs typeface="Consolas"/>
                <a:sym typeface="Consolas"/>
              </a:rPr>
              <a:t>);</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expect(notFavoritedText).toBeInTheDocument();</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'favorite button should not be red'</a:t>
            </a: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async</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const</a:t>
            </a:r>
            <a:r>
              <a:rPr lang="en" sz="1000">
                <a:solidFill>
                  <a:srgbClr val="333333"/>
                </a:solidFill>
                <a:latin typeface="Consolas"/>
                <a:ea typeface="Consolas"/>
                <a:cs typeface="Consolas"/>
                <a:sym typeface="Consolas"/>
              </a:rPr>
              <a:t> { findByRole } = renderComponent();</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const</a:t>
            </a:r>
            <a:r>
              <a:rPr lang="en" sz="1000">
                <a:solidFill>
                  <a:srgbClr val="333333"/>
                </a:solidFill>
                <a:latin typeface="Consolas"/>
                <a:ea typeface="Consolas"/>
                <a:cs typeface="Consolas"/>
                <a:sym typeface="Consolas"/>
              </a:rPr>
              <a:t> favoriteButton = </a:t>
            </a:r>
            <a:r>
              <a:rPr lang="en" sz="1000" b="1">
                <a:solidFill>
                  <a:srgbClr val="333333"/>
                </a:solidFill>
                <a:latin typeface="Consolas"/>
                <a:ea typeface="Consolas"/>
                <a:cs typeface="Consolas"/>
                <a:sym typeface="Consolas"/>
              </a:rPr>
              <a:t>await</a:t>
            </a:r>
            <a:r>
              <a:rPr lang="en" sz="1000">
                <a:solidFill>
                  <a:srgbClr val="333333"/>
                </a:solidFill>
                <a:latin typeface="Consolas"/>
                <a:ea typeface="Consolas"/>
                <a:cs typeface="Consolas"/>
                <a:sym typeface="Consolas"/>
              </a:rPr>
              <a:t> findByRole(</a:t>
            </a:r>
            <a:r>
              <a:rPr lang="en" sz="1000">
                <a:solidFill>
                  <a:srgbClr val="DD1144"/>
                </a:solidFill>
                <a:latin typeface="Consolas"/>
                <a:ea typeface="Consolas"/>
                <a:cs typeface="Consolas"/>
                <a:sym typeface="Consolas"/>
              </a:rPr>
              <a:t>'button'</a:t>
            </a:r>
            <a:r>
              <a:rPr lang="en" sz="1000">
                <a:solidFill>
                  <a:srgbClr val="333333"/>
                </a:solidFill>
                <a:latin typeface="Consolas"/>
                <a:ea typeface="Consolas"/>
                <a:cs typeface="Consolas"/>
                <a:sym typeface="Consolas"/>
              </a:rPr>
              <a:t>, { name: </a:t>
            </a:r>
            <a:r>
              <a:rPr lang="en" sz="1000">
                <a:solidFill>
                  <a:srgbClr val="DD1144"/>
                </a:solidFill>
                <a:latin typeface="Consolas"/>
                <a:ea typeface="Consolas"/>
                <a:cs typeface="Consolas"/>
                <a:sym typeface="Consolas"/>
              </a:rPr>
              <a:t>'Favorite'</a:t>
            </a:r>
            <a:r>
              <a:rPr lang="en" sz="1000">
                <a:solidFill>
                  <a:srgbClr val="333333"/>
                </a:solidFill>
                <a:latin typeface="Consolas"/>
                <a:ea typeface="Consolas"/>
                <a:cs typeface="Consolas"/>
                <a:sym typeface="Consolas"/>
              </a:rPr>
              <a: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expect(favoriteButton).not.toHaveClass(</a:t>
            </a:r>
            <a:r>
              <a:rPr lang="en" sz="1000">
                <a:solidFill>
                  <a:srgbClr val="DD1144"/>
                </a:solidFill>
                <a:latin typeface="Consolas"/>
                <a:ea typeface="Consolas"/>
                <a:cs typeface="Consolas"/>
                <a:sym typeface="Consolas"/>
              </a:rPr>
              <a:t>'!border-coral-700 !bg-coral-700'</a:t>
            </a:r>
            <a:r>
              <a:rPr lang="en" sz="1000">
                <a:solidFill>
                  <a:srgbClr val="333333"/>
                </a:solidFill>
                <a:latin typeface="Consolas"/>
                <a:ea typeface="Consolas"/>
                <a:cs typeface="Consolas"/>
                <a:sym typeface="Consolas"/>
              </a:rPr>
              <a:t>);</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it(</a:t>
            </a:r>
            <a:r>
              <a:rPr lang="en" sz="1000">
                <a:solidFill>
                  <a:srgbClr val="DD1144"/>
                </a:solidFill>
                <a:latin typeface="Consolas"/>
                <a:ea typeface="Consolas"/>
                <a:cs typeface="Consolas"/>
                <a:sym typeface="Consolas"/>
              </a:rPr>
              <a:t>'delete favorite button should be disabled'</a:t>
            </a: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async</a:t>
            </a:r>
            <a:r>
              <a:rPr lang="en" sz="1000">
                <a:solidFill>
                  <a:srgbClr val="333333"/>
                </a:solidFill>
                <a:latin typeface="Consolas"/>
                <a:ea typeface="Consolas"/>
                <a:cs typeface="Consolas"/>
                <a:sym typeface="Consolas"/>
              </a:rPr>
              <a:t> () =&gt;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const</a:t>
            </a:r>
            <a:r>
              <a:rPr lang="en" sz="1000">
                <a:solidFill>
                  <a:srgbClr val="333333"/>
                </a:solidFill>
                <a:latin typeface="Consolas"/>
                <a:ea typeface="Consolas"/>
                <a:cs typeface="Consolas"/>
                <a:sym typeface="Consolas"/>
              </a:rPr>
              <a:t> { findByRole } = renderComponent();</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r>
              <a:rPr lang="en" sz="1000" b="1">
                <a:solidFill>
                  <a:srgbClr val="333333"/>
                </a:solidFill>
                <a:latin typeface="Consolas"/>
                <a:ea typeface="Consolas"/>
                <a:cs typeface="Consolas"/>
                <a:sym typeface="Consolas"/>
              </a:rPr>
              <a:t>const</a:t>
            </a:r>
            <a:r>
              <a:rPr lang="en" sz="1000">
                <a:solidFill>
                  <a:srgbClr val="333333"/>
                </a:solidFill>
                <a:latin typeface="Consolas"/>
                <a:ea typeface="Consolas"/>
                <a:cs typeface="Consolas"/>
                <a:sym typeface="Consolas"/>
              </a:rPr>
              <a:t> deleteFavoriteButton = </a:t>
            </a:r>
            <a:r>
              <a:rPr lang="en" sz="1000" b="1">
                <a:solidFill>
                  <a:srgbClr val="333333"/>
                </a:solidFill>
                <a:latin typeface="Consolas"/>
                <a:ea typeface="Consolas"/>
                <a:cs typeface="Consolas"/>
                <a:sym typeface="Consolas"/>
              </a:rPr>
              <a:t>await</a:t>
            </a:r>
            <a:r>
              <a:rPr lang="en" sz="1000">
                <a:solidFill>
                  <a:srgbClr val="333333"/>
                </a:solidFill>
                <a:latin typeface="Consolas"/>
                <a:ea typeface="Consolas"/>
                <a:cs typeface="Consolas"/>
                <a:sym typeface="Consolas"/>
              </a:rPr>
              <a:t> findByRole(</a:t>
            </a:r>
            <a:r>
              <a:rPr lang="en" sz="1000">
                <a:solidFill>
                  <a:srgbClr val="DD1144"/>
                </a:solidFill>
                <a:latin typeface="Consolas"/>
                <a:ea typeface="Consolas"/>
                <a:cs typeface="Consolas"/>
                <a:sym typeface="Consolas"/>
              </a:rPr>
              <a:t>'button'</a:t>
            </a:r>
            <a:r>
              <a:rPr lang="en" sz="1000">
                <a:solidFill>
                  <a:srgbClr val="333333"/>
                </a:solidFill>
                <a:latin typeface="Consolas"/>
                <a:ea typeface="Consolas"/>
                <a:cs typeface="Consolas"/>
                <a:sym typeface="Consolas"/>
              </a:rPr>
              <a:t>, { name: </a:t>
            </a:r>
            <a:r>
              <a:rPr lang="en" sz="1000">
                <a:solidFill>
                  <a:srgbClr val="DD1144"/>
                </a:solidFill>
                <a:latin typeface="Consolas"/>
                <a:ea typeface="Consolas"/>
                <a:cs typeface="Consolas"/>
                <a:sym typeface="Consolas"/>
              </a:rPr>
              <a:t>'Delete Favorite'</a:t>
            </a:r>
            <a:r>
              <a:rPr lang="en" sz="1000">
                <a:solidFill>
                  <a:srgbClr val="333333"/>
                </a:solidFill>
                <a:latin typeface="Consolas"/>
                <a:ea typeface="Consolas"/>
                <a:cs typeface="Consolas"/>
                <a:sym typeface="Consolas"/>
              </a:rPr>
              <a:t> });</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expect(deleteFavoriteButton).toBeDisabled();</a:t>
            </a:r>
            <a:br>
              <a:rPr lang="en" sz="1000">
                <a:solidFill>
                  <a:srgbClr val="333333"/>
                </a:solidFill>
                <a:latin typeface="Consolas"/>
                <a:ea typeface="Consolas"/>
                <a:cs typeface="Consolas"/>
                <a:sym typeface="Consolas"/>
              </a:rPr>
            </a:br>
            <a:r>
              <a:rPr lang="en"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p:txBody>
      </p:sp>
      <p:sp>
        <p:nvSpPr>
          <p:cNvPr id="900" name="Google Shape;900;p129"/>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01" name="Google Shape;901;p129"/>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02" name="Google Shape;902;p129"/>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29"/>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Favorite section - </a:t>
            </a:r>
            <a:r>
              <a:rPr lang="en">
                <a:solidFill>
                  <a:schemeClr val="dk1"/>
                </a:solidFill>
              </a:rPr>
              <a:t> if the image hasn’t been favorited</a:t>
            </a:r>
            <a:endParaRPr/>
          </a:p>
        </p:txBody>
      </p:sp>
      <p:sp>
        <p:nvSpPr>
          <p:cNvPr id="909" name="Google Shape;909;p130"/>
          <p:cNvSpPr txBox="1"/>
          <p:nvPr/>
        </p:nvSpPr>
        <p:spPr>
          <a:xfrm>
            <a:off x="523350" y="1471950"/>
            <a:ext cx="8097300" cy="291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'clicking the favorite button'</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'should call the API to favorite the image'</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vi.spyOn(favoritesApi, </a:t>
            </a:r>
            <a:r>
              <a:rPr lang="en" sz="1200">
                <a:solidFill>
                  <a:srgbClr val="DD1144"/>
                </a:solidFill>
                <a:latin typeface="Consolas"/>
                <a:ea typeface="Consolas"/>
                <a:cs typeface="Consolas"/>
                <a:sym typeface="Consolas"/>
              </a:rPr>
              <a:t>'favorite'</a:t>
            </a:r>
            <a:r>
              <a:rPr lang="en" sz="1200">
                <a:solidFill>
                  <a:srgbClr val="333333"/>
                </a:solidFill>
                <a:latin typeface="Consolas"/>
                <a:ea typeface="Consolas"/>
                <a:cs typeface="Consolas"/>
                <a:sym typeface="Consolas"/>
              </a:rPr>
              <a:t>).mockResolvedValue({ success: </a:t>
            </a:r>
            <a:r>
              <a:rPr lang="en" sz="1200">
                <a:solidFill>
                  <a:srgbClr val="008080"/>
                </a:solidFill>
                <a:latin typeface="Consolas"/>
                <a:ea typeface="Consolas"/>
                <a:cs typeface="Consolas"/>
                <a:sym typeface="Consolas"/>
              </a:rPr>
              <a:t>true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vi.spyOn(favoritesApi, </a:t>
            </a:r>
            <a:r>
              <a:rPr lang="en" sz="1200">
                <a:solidFill>
                  <a:srgbClr val="DD1144"/>
                </a:solidFill>
                <a:latin typeface="Consolas"/>
                <a:ea typeface="Consolas"/>
                <a:cs typeface="Consolas"/>
                <a:sym typeface="Consolas"/>
              </a:rPr>
              <a:t>'findAll'</a:t>
            </a:r>
            <a:r>
              <a:rPr lang="en" sz="1200">
                <a:solidFill>
                  <a:srgbClr val="333333"/>
                </a:solidFill>
                <a:latin typeface="Consolas"/>
                <a:ea typeface="Consolas"/>
                <a:cs typeface="Consolas"/>
                <a:sym typeface="Consolas"/>
              </a:rPr>
              <a:t>).mockResolvedValue(mockFavoritesReturn);</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findByRole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favoriteButton =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findByRole(</a:t>
            </a:r>
            <a:r>
              <a:rPr lang="en" sz="1200">
                <a:solidFill>
                  <a:srgbClr val="DD1144"/>
                </a:solidFill>
                <a:latin typeface="Consolas"/>
                <a:ea typeface="Consolas"/>
                <a:cs typeface="Consolas"/>
                <a:sym typeface="Consolas"/>
              </a:rPr>
              <a:t>'button'</a:t>
            </a:r>
            <a:r>
              <a:rPr lang="en" sz="1200">
                <a:solidFill>
                  <a:srgbClr val="333333"/>
                </a:solidFill>
                <a:latin typeface="Consolas"/>
                <a:ea typeface="Consolas"/>
                <a:cs typeface="Consolas"/>
                <a:sym typeface="Consolas"/>
              </a:rPr>
              <a:t>, { name: </a:t>
            </a:r>
            <a:r>
              <a:rPr lang="en" sz="1200">
                <a:solidFill>
                  <a:srgbClr val="DD1144"/>
                </a:solidFill>
                <a:latin typeface="Consolas"/>
                <a:ea typeface="Consolas"/>
                <a:cs typeface="Consolas"/>
                <a:sym typeface="Consolas"/>
              </a:rPr>
              <a:t>'Favorite'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userEvent.click(favoriteButton);</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expect(favoritesApi.favorite).toHaveBeenCalledWith({ image_id: mockImageReturn.data.id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p:txBody>
      </p:sp>
      <p:sp>
        <p:nvSpPr>
          <p:cNvPr id="910" name="Google Shape;910;p130"/>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11" name="Google Shape;911;p130"/>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12" name="Google Shape;912;p130"/>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0"/>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31"/>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ImageList</a:t>
            </a:r>
            <a:endParaRPr/>
          </a:p>
        </p:txBody>
      </p:sp>
      <p:sp>
        <p:nvSpPr>
          <p:cNvPr id="919" name="Google Shape;919;p131"/>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20" name="Google Shape;920;p131"/>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21" name="Google Shape;921;p131"/>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1"/>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ImageList</a:t>
            </a:r>
            <a:endParaRPr/>
          </a:p>
        </p:txBody>
      </p:sp>
      <p:sp>
        <p:nvSpPr>
          <p:cNvPr id="928" name="Google Shape;928;p132"/>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29" name="Google Shape;929;p132"/>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30" name="Google Shape;930;p132"/>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2"/>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2" name="Google Shape;932;p132"/>
          <p:cNvPicPr preferRelativeResize="0"/>
          <p:nvPr/>
        </p:nvPicPr>
        <p:blipFill rotWithShape="1">
          <a:blip r:embed="rId3">
            <a:alphaModFix/>
          </a:blip>
          <a:srcRect t="5272" b="1399"/>
          <a:stretch/>
        </p:blipFill>
        <p:spPr>
          <a:xfrm>
            <a:off x="2140850" y="569500"/>
            <a:ext cx="4872150" cy="3566149"/>
          </a:xfrm>
          <a:prstGeom prst="rect">
            <a:avLst/>
          </a:prstGeom>
          <a:noFill/>
          <a:ln>
            <a:noFill/>
          </a:ln>
        </p:spPr>
      </p:pic>
      <p:pic>
        <p:nvPicPr>
          <p:cNvPr id="933" name="Google Shape;933;p132"/>
          <p:cNvPicPr preferRelativeResize="0"/>
          <p:nvPr/>
        </p:nvPicPr>
        <p:blipFill rotWithShape="1">
          <a:blip r:embed="rId4">
            <a:alphaModFix/>
          </a:blip>
          <a:srcRect t="82934"/>
          <a:stretch/>
        </p:blipFill>
        <p:spPr>
          <a:xfrm>
            <a:off x="2256775" y="4135638"/>
            <a:ext cx="4640300" cy="6520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1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939" name="Google Shape;939;p133"/>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40" name="Google Shape;940;p133"/>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41" name="Google Shape;941;p133"/>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3"/>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3"/>
          <p:cNvSpPr txBox="1"/>
          <p:nvPr/>
        </p:nvSpPr>
        <p:spPr>
          <a:xfrm>
            <a:off x="3169500" y="1484600"/>
            <a:ext cx="2805000" cy="249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pushMock = vi.fn();</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vi.mock(</a:t>
            </a:r>
            <a:r>
              <a:rPr lang="en" sz="1200">
                <a:solidFill>
                  <a:srgbClr val="DD1144"/>
                </a:solidFill>
                <a:latin typeface="Consolas"/>
                <a:ea typeface="Consolas"/>
                <a:cs typeface="Consolas"/>
                <a:sym typeface="Consolas"/>
              </a:rPr>
              <a:t>'vue-router'</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useRoute: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path: </a:t>
            </a:r>
            <a:r>
              <a:rPr lang="en" sz="1200">
                <a:solidFill>
                  <a:srgbClr val="DD1144"/>
                </a:solidFill>
                <a:latin typeface="Consolas"/>
                <a:ea typeface="Consolas"/>
                <a:cs typeface="Consolas"/>
                <a:sym typeface="Consolas"/>
              </a:rPr>
              <a:t>'/images'</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query: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useRouter: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push: pushMock</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7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949" name="Google Shape;949;p134"/>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50" name="Google Shape;950;p134"/>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51" name="Google Shape;951;p134"/>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4"/>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4"/>
          <p:cNvSpPr txBox="1"/>
          <p:nvPr/>
        </p:nvSpPr>
        <p:spPr>
          <a:xfrm>
            <a:off x="1486650" y="1215675"/>
            <a:ext cx="6170700" cy="334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mockImagesReturn =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data: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id: </a:t>
            </a:r>
            <a:r>
              <a:rPr lang="en" sz="1200">
                <a:solidFill>
                  <a:srgbClr val="DD1144"/>
                </a:solidFill>
                <a:latin typeface="Consolas"/>
                <a:ea typeface="Consolas"/>
                <a:cs typeface="Consolas"/>
                <a:sym typeface="Consolas"/>
              </a:rPr>
              <a:t>'B1-llgq4m'</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url: </a:t>
            </a:r>
            <a:r>
              <a:rPr lang="en" sz="1200">
                <a:solidFill>
                  <a:srgbClr val="DD1144"/>
                </a:solidFill>
                <a:latin typeface="Consolas"/>
                <a:ea typeface="Consolas"/>
                <a:cs typeface="Consolas"/>
                <a:sym typeface="Consolas"/>
              </a:rPr>
              <a:t>'https://cdn2.thedogapi.com/images/B1-llgq4m_1280.jpg'</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breeds: [{ name: </a:t>
            </a:r>
            <a:r>
              <a:rPr lang="en" sz="1200">
                <a:solidFill>
                  <a:srgbClr val="DD1144"/>
                </a:solidFill>
                <a:latin typeface="Consolas"/>
                <a:ea typeface="Consolas"/>
                <a:cs typeface="Consolas"/>
                <a:sym typeface="Consolas"/>
              </a:rPr>
              <a:t>'Australian Shepherd'</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id: </a:t>
            </a:r>
            <a:r>
              <a:rPr lang="en" sz="1200">
                <a:solidFill>
                  <a:srgbClr val="DD1144"/>
                </a:solidFill>
                <a:latin typeface="Consolas"/>
                <a:ea typeface="Consolas"/>
                <a:cs typeface="Consolas"/>
                <a:sym typeface="Consolas"/>
              </a:rPr>
              <a:t>'HJ7Pzg5EQ'</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url: </a:t>
            </a:r>
            <a:r>
              <a:rPr lang="en" sz="1200">
                <a:solidFill>
                  <a:srgbClr val="DD1144"/>
                </a:solidFill>
                <a:latin typeface="Consolas"/>
                <a:ea typeface="Consolas"/>
                <a:cs typeface="Consolas"/>
                <a:sym typeface="Consolas"/>
              </a:rPr>
              <a:t>'https://cdn2.thedogapi.com/images/HJ7Pzg5EQ_1280.jpg'</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breeds: [{ name: </a:t>
            </a:r>
            <a:r>
              <a:rPr lang="en" sz="1200">
                <a:solidFill>
                  <a:srgbClr val="DD1144"/>
                </a:solidFill>
                <a:latin typeface="Consolas"/>
                <a:ea typeface="Consolas"/>
                <a:cs typeface="Consolas"/>
                <a:sym typeface="Consolas"/>
              </a:rPr>
              <a:t>'Golden Retriever'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id: </a:t>
            </a:r>
            <a:r>
              <a:rPr lang="en" sz="1200">
                <a:solidFill>
                  <a:srgbClr val="DD1144"/>
                </a:solidFill>
                <a:latin typeface="Consolas"/>
                <a:ea typeface="Consolas"/>
                <a:cs typeface="Consolas"/>
                <a:sym typeface="Consolas"/>
              </a:rPr>
              <a:t>'AwKd_0wL4'</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url: </a:t>
            </a:r>
            <a:r>
              <a:rPr lang="en" sz="1200">
                <a:solidFill>
                  <a:srgbClr val="DD1144"/>
                </a:solidFill>
                <a:latin typeface="Consolas"/>
                <a:ea typeface="Consolas"/>
                <a:cs typeface="Consolas"/>
                <a:sym typeface="Consolas"/>
              </a:rPr>
              <a:t>'https://cdn2.thedogapi.com/images/AwKd_0wL4.jpg'</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count: </a:t>
            </a:r>
            <a:r>
              <a:rPr lang="en" sz="1200">
                <a:solidFill>
                  <a:srgbClr val="008080"/>
                </a:solidFill>
                <a:latin typeface="Consolas"/>
                <a:ea typeface="Consolas"/>
                <a:cs typeface="Consolas"/>
                <a:sym typeface="Consolas"/>
              </a:rPr>
              <a:t>3</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7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row - renders per dog + header</a:t>
            </a:r>
            <a:endParaRPr/>
          </a:p>
        </p:txBody>
      </p:sp>
      <p:sp>
        <p:nvSpPr>
          <p:cNvPr id="959" name="Google Shape;959;p135"/>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60" name="Google Shape;960;p135"/>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61" name="Google Shape;961;p135"/>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5"/>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5"/>
          <p:cNvSpPr txBox="1"/>
          <p:nvPr/>
        </p:nvSpPr>
        <p:spPr>
          <a:xfrm>
            <a:off x="712200" y="1017725"/>
            <a:ext cx="7719600" cy="419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data has been loaded successfully'</a:t>
            </a:r>
            <a:r>
              <a:rPr lang="en" sz="1200">
                <a:solidFill>
                  <a:srgbClr val="333333"/>
                </a:solidFill>
                <a:latin typeface="Consolas"/>
                <a:ea typeface="Consolas"/>
                <a:cs typeface="Consolas"/>
                <a:sym typeface="Consolas"/>
              </a:rPr>
              <a:t>, () =&gt;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'table row'</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beforeEach(()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vi.spyOn(imagesApi, </a:t>
            </a:r>
            <a:r>
              <a:rPr lang="en" sz="1200">
                <a:solidFill>
                  <a:srgbClr val="DD1144"/>
                </a:solidFill>
                <a:latin typeface="Consolas"/>
                <a:ea typeface="Consolas"/>
                <a:cs typeface="Consolas"/>
                <a:sym typeface="Consolas"/>
              </a:rPr>
              <a:t>'findAll'</a:t>
            </a:r>
            <a:r>
              <a:rPr lang="en" sz="1200">
                <a:solidFill>
                  <a:srgbClr val="333333"/>
                </a:solidFill>
                <a:latin typeface="Consolas"/>
                <a:ea typeface="Consolas"/>
                <a:cs typeface="Consolas"/>
                <a:sym typeface="Consolas"/>
              </a:rPr>
              <a:t>).mockResolvedValue(mockImagesReturn);</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'renders one for each dog returned from the API and the header row'</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findAllByRole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rows =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findAllByRole(</a:t>
            </a:r>
            <a:r>
              <a:rPr lang="en" sz="1200">
                <a:solidFill>
                  <a:srgbClr val="DD1144"/>
                </a:solidFill>
                <a:latin typeface="Consolas"/>
                <a:ea typeface="Consolas"/>
                <a:cs typeface="Consolas"/>
                <a:sym typeface="Consolas"/>
              </a:rPr>
              <a:t>'row'</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expect(rows.length).toEqual(mockImagesReturn.data.length + </a:t>
            </a:r>
            <a:r>
              <a:rPr lang="en" sz="1200">
                <a:solidFill>
                  <a:srgbClr val="008080"/>
                </a:solidFill>
                <a:latin typeface="Consolas"/>
                <a:ea typeface="Consolas"/>
                <a:cs typeface="Consolas"/>
                <a:sym typeface="Consolas"/>
              </a:rPr>
              <a:t>1</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row - when clicked</a:t>
            </a:r>
            <a:endParaRPr/>
          </a:p>
        </p:txBody>
      </p:sp>
      <p:sp>
        <p:nvSpPr>
          <p:cNvPr id="969" name="Google Shape;969;p136"/>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70" name="Google Shape;970;p136"/>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71" name="Google Shape;971;p136"/>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6"/>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6"/>
          <p:cNvSpPr txBox="1"/>
          <p:nvPr/>
        </p:nvSpPr>
        <p:spPr>
          <a:xfrm>
            <a:off x="589500" y="1093925"/>
            <a:ext cx="7965000" cy="355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'table row'</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describe(</a:t>
            </a:r>
            <a:r>
              <a:rPr lang="en" sz="1200">
                <a:solidFill>
                  <a:srgbClr val="DD1144"/>
                </a:solidFill>
                <a:latin typeface="Consolas"/>
                <a:ea typeface="Consolas"/>
                <a:cs typeface="Consolas"/>
                <a:sym typeface="Consolas"/>
              </a:rPr>
              <a:t>'when clicked'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'goes to the details page'</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findByTestId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row =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findByTestId(</a:t>
            </a:r>
            <a:r>
              <a:rPr lang="en" sz="1200">
                <a:solidFill>
                  <a:srgbClr val="DD1144"/>
                </a:solidFill>
                <a:latin typeface="Consolas"/>
                <a:ea typeface="Consolas"/>
                <a:cs typeface="Consolas"/>
                <a:sym typeface="Consolas"/>
              </a:rPr>
              <a:t>`row-</a:t>
            </a:r>
            <a:r>
              <a:rPr lang="en" sz="1200">
                <a:solidFill>
                  <a:srgbClr val="333333"/>
                </a:solidFill>
                <a:latin typeface="Consolas"/>
                <a:ea typeface="Consolas"/>
                <a:cs typeface="Consolas"/>
                <a:sym typeface="Consolas"/>
              </a:rPr>
              <a:t>${mockImagesReturn.data[</a:t>
            </a:r>
            <a:r>
              <a:rPr lang="en" sz="1200">
                <a:solidFill>
                  <a:srgbClr val="008080"/>
                </a:solidFill>
                <a:latin typeface="Consolas"/>
                <a:ea typeface="Consolas"/>
                <a:cs typeface="Consolas"/>
                <a:sym typeface="Consolas"/>
              </a:rPr>
              <a:t>0</a:t>
            </a:r>
            <a:r>
              <a:rPr lang="en" sz="1200">
                <a:solidFill>
                  <a:srgbClr val="333333"/>
                </a:solidFill>
                <a:latin typeface="Consolas"/>
                <a:ea typeface="Consolas"/>
                <a:cs typeface="Consolas"/>
                <a:sym typeface="Consolas"/>
              </a:rPr>
              <a:t>].id}</a:t>
            </a:r>
            <a:r>
              <a:rPr lang="en" sz="1200">
                <a:solidFill>
                  <a:srgbClr val="DD1144"/>
                </a:solidFill>
                <a:latin typeface="Consolas"/>
                <a:ea typeface="Consolas"/>
                <a:cs typeface="Consolas"/>
                <a:sym typeface="Consolas"/>
              </a:rPr>
              <a: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userEvent.click(row);</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expect(pushMock).toHaveBeenLastCalledWith(</a:t>
            </a:r>
            <a:r>
              <a:rPr lang="en" sz="1200">
                <a:solidFill>
                  <a:srgbClr val="DD1144"/>
                </a:solidFill>
                <a:latin typeface="Consolas"/>
                <a:ea typeface="Consolas"/>
                <a:cs typeface="Consolas"/>
                <a:sym typeface="Consolas"/>
              </a:rPr>
              <a:t>`/images/</a:t>
            </a:r>
            <a:r>
              <a:rPr lang="en" sz="1200">
                <a:solidFill>
                  <a:srgbClr val="333333"/>
                </a:solidFill>
                <a:latin typeface="Consolas"/>
                <a:ea typeface="Consolas"/>
                <a:cs typeface="Consolas"/>
                <a:sym typeface="Consolas"/>
              </a:rPr>
              <a:t>${mockImagesReturn.data[</a:t>
            </a:r>
            <a:r>
              <a:rPr lang="en" sz="1200">
                <a:solidFill>
                  <a:srgbClr val="008080"/>
                </a:solidFill>
                <a:latin typeface="Consolas"/>
                <a:ea typeface="Consolas"/>
                <a:cs typeface="Consolas"/>
                <a:sym typeface="Consolas"/>
              </a:rPr>
              <a:t>0</a:t>
            </a:r>
            <a:r>
              <a:rPr lang="en" sz="1200">
                <a:solidFill>
                  <a:srgbClr val="333333"/>
                </a:solidFill>
                <a:latin typeface="Consolas"/>
                <a:ea typeface="Consolas"/>
                <a:cs typeface="Consolas"/>
                <a:sym typeface="Consolas"/>
              </a:rPr>
              <a:t>].id}</a:t>
            </a:r>
            <a:r>
              <a:rPr lang="en" sz="1200">
                <a:solidFill>
                  <a:srgbClr val="DD1144"/>
                </a:solidFill>
                <a:latin typeface="Consolas"/>
                <a:ea typeface="Consolas"/>
                <a:cs typeface="Consolas"/>
                <a:sym typeface="Consolas"/>
              </a:rPr>
              <a: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83"/>
          <p:cNvSpPr txBox="1">
            <a:spLocks noGrp="1"/>
          </p:cNvSpPr>
          <p:nvPr>
            <p:ph type="title"/>
          </p:nvPr>
        </p:nvSpPr>
        <p:spPr>
          <a:xfrm>
            <a:off x="311700" y="445025"/>
            <a:ext cx="700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to not test, though you may be tempted to</a:t>
            </a:r>
            <a:endParaRPr/>
          </a:p>
        </p:txBody>
      </p:sp>
      <p:sp>
        <p:nvSpPr>
          <p:cNvPr id="413" name="Google Shape;413;p83"/>
          <p:cNvSpPr txBox="1"/>
          <p:nvPr/>
        </p:nvSpPr>
        <p:spPr>
          <a:xfrm>
            <a:off x="743150" y="3115725"/>
            <a:ext cx="2426400" cy="1392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a:solidFill>
                  <a:srgbClr val="324350"/>
                </a:solidFill>
                <a:latin typeface="Lato"/>
                <a:ea typeface="Lato"/>
                <a:cs typeface="Lato"/>
                <a:sym typeface="Lato"/>
              </a:rPr>
              <a:t>If you control your API, it should have its own tests.</a:t>
            </a:r>
            <a:endParaRPr sz="1200">
              <a:solidFill>
                <a:srgbClr val="324350"/>
              </a:solidFill>
              <a:latin typeface="Lato"/>
              <a:ea typeface="Lato"/>
              <a:cs typeface="Lato"/>
              <a:sym typeface="Lato"/>
            </a:endParaRPr>
          </a:p>
          <a:p>
            <a:pPr marL="0" lvl="0" indent="0" algn="l" rtl="0">
              <a:lnSpc>
                <a:spcPct val="115000"/>
              </a:lnSpc>
              <a:spcBef>
                <a:spcPts val="1200"/>
              </a:spcBef>
              <a:spcAft>
                <a:spcPts val="1200"/>
              </a:spcAft>
              <a:buNone/>
            </a:pPr>
            <a:r>
              <a:rPr lang="en" sz="1200">
                <a:solidFill>
                  <a:srgbClr val="324350"/>
                </a:solidFill>
                <a:latin typeface="Lato"/>
                <a:ea typeface="Lato"/>
                <a:cs typeface="Lato"/>
                <a:sym typeface="Lato"/>
              </a:rPr>
              <a:t>If you don’t control your API … it should have its own tests.</a:t>
            </a:r>
            <a:endParaRPr sz="1200">
              <a:solidFill>
                <a:srgbClr val="324350"/>
              </a:solidFill>
              <a:latin typeface="Lato"/>
              <a:ea typeface="Lato"/>
              <a:cs typeface="Lato"/>
              <a:sym typeface="Lato"/>
            </a:endParaRPr>
          </a:p>
        </p:txBody>
      </p:sp>
      <p:sp>
        <p:nvSpPr>
          <p:cNvPr id="414" name="Google Shape;414;p83"/>
          <p:cNvSpPr txBox="1"/>
          <p:nvPr/>
        </p:nvSpPr>
        <p:spPr>
          <a:xfrm>
            <a:off x="743150" y="2351200"/>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API Return Values</a:t>
            </a:r>
            <a:endParaRPr sz="1800">
              <a:solidFill>
                <a:srgbClr val="5F83A5"/>
              </a:solidFill>
              <a:latin typeface="Lato"/>
              <a:ea typeface="Lato"/>
              <a:cs typeface="Lato"/>
              <a:sym typeface="Lato"/>
            </a:endParaRPr>
          </a:p>
        </p:txBody>
      </p:sp>
      <p:sp>
        <p:nvSpPr>
          <p:cNvPr id="415" name="Google Shape;415;p83"/>
          <p:cNvSpPr txBox="1"/>
          <p:nvPr/>
        </p:nvSpPr>
        <p:spPr>
          <a:xfrm>
            <a:off x="3455790" y="3115725"/>
            <a:ext cx="2425800" cy="979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1200"/>
              </a:spcAft>
              <a:buNone/>
            </a:pPr>
            <a:r>
              <a:rPr lang="en" sz="1200">
                <a:solidFill>
                  <a:srgbClr val="324350"/>
                </a:solidFill>
                <a:latin typeface="Lato"/>
                <a:ea typeface="Lato"/>
                <a:cs typeface="Lato"/>
                <a:sym typeface="Lato"/>
              </a:rPr>
              <a:t>Axios, components from a UI component library, lodash, etc.</a:t>
            </a:r>
            <a:endParaRPr sz="1200">
              <a:solidFill>
                <a:srgbClr val="324350"/>
              </a:solidFill>
              <a:latin typeface="Lato"/>
              <a:ea typeface="Lato"/>
              <a:cs typeface="Lato"/>
              <a:sym typeface="Lato"/>
            </a:endParaRPr>
          </a:p>
        </p:txBody>
      </p:sp>
      <p:sp>
        <p:nvSpPr>
          <p:cNvPr id="416" name="Google Shape;416;p83"/>
          <p:cNvSpPr txBox="1"/>
          <p:nvPr/>
        </p:nvSpPr>
        <p:spPr>
          <a:xfrm>
            <a:off x="3455794" y="2351200"/>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External Libraries</a:t>
            </a:r>
            <a:endParaRPr sz="1800">
              <a:solidFill>
                <a:srgbClr val="5F83A5"/>
              </a:solidFill>
              <a:latin typeface="Lato"/>
              <a:ea typeface="Lato"/>
              <a:cs typeface="Lato"/>
              <a:sym typeface="Lato"/>
            </a:endParaRPr>
          </a:p>
        </p:txBody>
      </p:sp>
      <p:sp>
        <p:nvSpPr>
          <p:cNvPr id="417" name="Google Shape;417;p83"/>
          <p:cNvSpPr txBox="1"/>
          <p:nvPr/>
        </p:nvSpPr>
        <p:spPr>
          <a:xfrm>
            <a:off x="6170336" y="3115725"/>
            <a:ext cx="2426400" cy="1392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a:solidFill>
                  <a:srgbClr val="324350"/>
                </a:solidFill>
                <a:latin typeface="Lato"/>
                <a:ea typeface="Lato"/>
                <a:cs typeface="Lato"/>
                <a:sym typeface="Lato"/>
              </a:rPr>
              <a:t>If a user takes x action, prop/data field y changes.</a:t>
            </a:r>
            <a:endParaRPr sz="1200">
              <a:solidFill>
                <a:srgbClr val="324350"/>
              </a:solidFill>
              <a:latin typeface="Lato"/>
              <a:ea typeface="Lato"/>
              <a:cs typeface="Lato"/>
              <a:sym typeface="Lato"/>
            </a:endParaRPr>
          </a:p>
          <a:p>
            <a:pPr marL="0" lvl="0" indent="0" algn="l" rtl="0">
              <a:lnSpc>
                <a:spcPct val="115000"/>
              </a:lnSpc>
              <a:spcBef>
                <a:spcPts val="1200"/>
              </a:spcBef>
              <a:spcAft>
                <a:spcPts val="1200"/>
              </a:spcAft>
              <a:buNone/>
            </a:pPr>
            <a:r>
              <a:rPr lang="en" sz="1200">
                <a:solidFill>
                  <a:srgbClr val="324350"/>
                </a:solidFill>
                <a:latin typeface="Lato"/>
                <a:ea typeface="Lato"/>
                <a:cs typeface="Lato"/>
                <a:sym typeface="Lato"/>
              </a:rPr>
              <a:t>Instead, </a:t>
            </a:r>
            <a:r>
              <a:rPr lang="en" sz="1200" i="1">
                <a:solidFill>
                  <a:srgbClr val="324350"/>
                </a:solidFill>
                <a:latin typeface="Lato"/>
                <a:ea typeface="Lato"/>
                <a:cs typeface="Lato"/>
                <a:sym typeface="Lato"/>
              </a:rPr>
              <a:t>what should the user see/do</a:t>
            </a:r>
            <a:r>
              <a:rPr lang="en" sz="1200">
                <a:solidFill>
                  <a:srgbClr val="324350"/>
                </a:solidFill>
                <a:latin typeface="Lato"/>
                <a:ea typeface="Lato"/>
                <a:cs typeface="Lato"/>
                <a:sym typeface="Lato"/>
              </a:rPr>
              <a:t>?</a:t>
            </a:r>
            <a:endParaRPr sz="1200">
              <a:solidFill>
                <a:srgbClr val="324350"/>
              </a:solidFill>
              <a:latin typeface="Lato"/>
              <a:ea typeface="Lato"/>
              <a:cs typeface="Lato"/>
              <a:sym typeface="Lato"/>
            </a:endParaRPr>
          </a:p>
        </p:txBody>
      </p:sp>
      <p:sp>
        <p:nvSpPr>
          <p:cNvPr id="418" name="Google Shape;418;p83"/>
          <p:cNvSpPr txBox="1"/>
          <p:nvPr/>
        </p:nvSpPr>
        <p:spPr>
          <a:xfrm>
            <a:off x="6170336" y="2351200"/>
            <a:ext cx="2554200" cy="6489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Implementation Details</a:t>
            </a:r>
            <a:endParaRPr sz="1800">
              <a:solidFill>
                <a:srgbClr val="5F83A5"/>
              </a:solidFill>
              <a:latin typeface="Lato"/>
              <a:ea typeface="Lato"/>
              <a:cs typeface="Lato"/>
              <a:sym typeface="Lato"/>
            </a:endParaRPr>
          </a:p>
        </p:txBody>
      </p:sp>
      <p:pic>
        <p:nvPicPr>
          <p:cNvPr id="419" name="Google Shape;419;p83"/>
          <p:cNvPicPr preferRelativeResize="0"/>
          <p:nvPr/>
        </p:nvPicPr>
        <p:blipFill>
          <a:blip r:embed="rId3">
            <a:alphaModFix/>
          </a:blip>
          <a:stretch>
            <a:fillRect/>
          </a:stretch>
        </p:blipFill>
        <p:spPr>
          <a:xfrm>
            <a:off x="655665" y="1578530"/>
            <a:ext cx="777018" cy="782994"/>
          </a:xfrm>
          <a:prstGeom prst="rect">
            <a:avLst/>
          </a:prstGeom>
          <a:noFill/>
          <a:ln>
            <a:noFill/>
          </a:ln>
        </p:spPr>
      </p:pic>
      <p:pic>
        <p:nvPicPr>
          <p:cNvPr id="420" name="Google Shape;420;p83"/>
          <p:cNvPicPr preferRelativeResize="0"/>
          <p:nvPr/>
        </p:nvPicPr>
        <p:blipFill>
          <a:blip r:embed="rId4">
            <a:alphaModFix/>
          </a:blip>
          <a:stretch>
            <a:fillRect/>
          </a:stretch>
        </p:blipFill>
        <p:spPr>
          <a:xfrm>
            <a:off x="3368216" y="1578524"/>
            <a:ext cx="777018" cy="782994"/>
          </a:xfrm>
          <a:prstGeom prst="rect">
            <a:avLst/>
          </a:prstGeom>
          <a:noFill/>
          <a:ln>
            <a:noFill/>
          </a:ln>
        </p:spPr>
      </p:pic>
      <p:pic>
        <p:nvPicPr>
          <p:cNvPr id="421" name="Google Shape;421;p83"/>
          <p:cNvPicPr preferRelativeResize="0"/>
          <p:nvPr/>
        </p:nvPicPr>
        <p:blipFill>
          <a:blip r:embed="rId5">
            <a:alphaModFix/>
          </a:blip>
          <a:stretch>
            <a:fillRect/>
          </a:stretch>
        </p:blipFill>
        <p:spPr>
          <a:xfrm>
            <a:off x="6080767" y="1578525"/>
            <a:ext cx="777018" cy="78299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Pagination function</a:t>
            </a:r>
            <a:endParaRPr/>
          </a:p>
        </p:txBody>
      </p:sp>
      <p:sp>
        <p:nvSpPr>
          <p:cNvPr id="979" name="Google Shape;979;p137"/>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80" name="Google Shape;980;p137"/>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81" name="Google Shape;981;p137"/>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7"/>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7"/>
          <p:cNvSpPr txBox="1"/>
          <p:nvPr/>
        </p:nvSpPr>
        <p:spPr>
          <a:xfrm>
            <a:off x="2068325" y="1017725"/>
            <a:ext cx="5017200" cy="405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rgbClr val="333333"/>
                </a:solidFill>
                <a:latin typeface="Consolas"/>
                <a:ea typeface="Consolas"/>
                <a:cs typeface="Consolas"/>
                <a:sym typeface="Consolas"/>
              </a:rPr>
              <a:t>async</a:t>
            </a: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function</a:t>
            </a:r>
            <a:r>
              <a:rPr lang="en" sz="1100">
                <a:solidFill>
                  <a:srgbClr val="333333"/>
                </a:solidFill>
                <a:latin typeface="Consolas"/>
                <a:ea typeface="Consolas"/>
                <a:cs typeface="Consolas"/>
                <a:sym typeface="Consolas"/>
              </a:rPr>
              <a:t> </a:t>
            </a:r>
            <a:r>
              <a:rPr lang="en" sz="1100" b="1">
                <a:solidFill>
                  <a:srgbClr val="990000"/>
                </a:solidFill>
                <a:latin typeface="Consolas"/>
                <a:ea typeface="Consolas"/>
                <a:cs typeface="Consolas"/>
                <a:sym typeface="Consolas"/>
              </a:rPr>
              <a:t>handlePageChange</a:t>
            </a:r>
            <a:r>
              <a:rPr lang="en" sz="1100">
                <a:solidFill>
                  <a:srgbClr val="333333"/>
                </a:solidFill>
                <a:latin typeface="Consolas"/>
                <a:ea typeface="Consolas"/>
                <a:cs typeface="Consolas"/>
                <a:sym typeface="Consolas"/>
              </a:rPr>
              <a:t> ({ page })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state.loading = </a:t>
            </a:r>
            <a:r>
              <a:rPr lang="en" sz="1100">
                <a:solidFill>
                  <a:srgbClr val="008080"/>
                </a:solidFill>
                <a:latin typeface="Consolas"/>
                <a:ea typeface="Consolas"/>
                <a:cs typeface="Consolas"/>
                <a:sym typeface="Consolas"/>
              </a:rPr>
              <a:t>true</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state.currentPage = page;</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try</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if</a:t>
            </a:r>
            <a:r>
              <a:rPr lang="en" sz="1100">
                <a:solidFill>
                  <a:srgbClr val="333333"/>
                </a:solidFill>
                <a:latin typeface="Consolas"/>
                <a:ea typeface="Consolas"/>
                <a:cs typeface="Consolas"/>
                <a:sym typeface="Consolas"/>
              </a:rPr>
              <a:t> (state.currentPage === </a:t>
            </a:r>
            <a:r>
              <a:rPr lang="en" sz="1100">
                <a:solidFill>
                  <a:srgbClr val="008080"/>
                </a:solidFill>
                <a:latin typeface="Consolas"/>
                <a:ea typeface="Consolas"/>
                <a:cs typeface="Consolas"/>
                <a:sym typeface="Consolas"/>
              </a:rPr>
              <a:t>1</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router.push(</a:t>
            </a:r>
            <a:r>
              <a:rPr lang="en" sz="1100">
                <a:solidFill>
                  <a:srgbClr val="DD1144"/>
                </a:solidFill>
                <a:latin typeface="Consolas"/>
                <a:ea typeface="Consolas"/>
                <a:cs typeface="Consolas"/>
                <a:sym typeface="Consolas"/>
              </a:rPr>
              <a:t>`</a:t>
            </a:r>
            <a:r>
              <a:rPr lang="en" sz="1100">
                <a:solidFill>
                  <a:srgbClr val="333333"/>
                </a:solidFill>
                <a:latin typeface="Consolas"/>
                <a:ea typeface="Consolas"/>
                <a:cs typeface="Consolas"/>
                <a:sym typeface="Consolas"/>
              </a:rPr>
              <a:t>${route.path}</a:t>
            </a:r>
            <a:r>
              <a:rPr lang="en" sz="1100">
                <a:solidFill>
                  <a:srgbClr val="DD1144"/>
                </a:solidFill>
                <a:latin typeface="Consolas"/>
                <a:ea typeface="Consolas"/>
                <a:cs typeface="Consolas"/>
                <a:sym typeface="Consolas"/>
              </a:rPr>
              <a:t>`</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 </a:t>
            </a:r>
            <a:r>
              <a:rPr lang="en" sz="1100" b="1">
                <a:solidFill>
                  <a:srgbClr val="333333"/>
                </a:solidFill>
                <a:latin typeface="Consolas"/>
                <a:ea typeface="Consolas"/>
                <a:cs typeface="Consolas"/>
                <a:sym typeface="Consolas"/>
              </a:rPr>
              <a:t>else</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router.push(</a:t>
            </a:r>
            <a:r>
              <a:rPr lang="en" sz="1100">
                <a:solidFill>
                  <a:srgbClr val="DD1144"/>
                </a:solidFill>
                <a:latin typeface="Consolas"/>
                <a:ea typeface="Consolas"/>
                <a:cs typeface="Consolas"/>
                <a:sym typeface="Consolas"/>
              </a:rPr>
              <a:t>`</a:t>
            </a:r>
            <a:r>
              <a:rPr lang="en" sz="1100">
                <a:solidFill>
                  <a:srgbClr val="333333"/>
                </a:solidFill>
                <a:latin typeface="Consolas"/>
                <a:ea typeface="Consolas"/>
                <a:cs typeface="Consolas"/>
                <a:sym typeface="Consolas"/>
              </a:rPr>
              <a:t>${route.path}</a:t>
            </a:r>
            <a:r>
              <a:rPr lang="en" sz="1100">
                <a:solidFill>
                  <a:srgbClr val="DD1144"/>
                </a:solidFill>
                <a:latin typeface="Consolas"/>
                <a:ea typeface="Consolas"/>
                <a:cs typeface="Consolas"/>
                <a:sym typeface="Consolas"/>
              </a:rPr>
              <a:t>?page=</a:t>
            </a:r>
            <a:r>
              <a:rPr lang="en" sz="1100">
                <a:solidFill>
                  <a:srgbClr val="333333"/>
                </a:solidFill>
                <a:latin typeface="Consolas"/>
                <a:ea typeface="Consolas"/>
                <a:cs typeface="Consolas"/>
                <a:sym typeface="Consolas"/>
              </a:rPr>
              <a:t>${state.currentPage}</a:t>
            </a:r>
            <a:r>
              <a:rPr lang="en" sz="1100">
                <a:solidFill>
                  <a:srgbClr val="DD1144"/>
                </a:solidFill>
                <a:latin typeface="Consolas"/>
                <a:ea typeface="Consolas"/>
                <a:cs typeface="Consolas"/>
                <a:sym typeface="Consolas"/>
              </a:rPr>
              <a:t>`</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const</a:t>
            </a:r>
            <a:r>
              <a:rPr lang="en" sz="1100">
                <a:solidFill>
                  <a:srgbClr val="333333"/>
                </a:solidFill>
                <a:latin typeface="Consolas"/>
                <a:ea typeface="Consolas"/>
                <a:cs typeface="Consolas"/>
                <a:sym typeface="Consolas"/>
              </a:rPr>
              <a:t> response = </a:t>
            </a:r>
            <a:r>
              <a:rPr lang="en" sz="1100" b="1">
                <a:solidFill>
                  <a:srgbClr val="333333"/>
                </a:solidFill>
                <a:latin typeface="Consolas"/>
                <a:ea typeface="Consolas"/>
                <a:cs typeface="Consolas"/>
                <a:sym typeface="Consolas"/>
              </a:rPr>
              <a:t>await</a:t>
            </a:r>
            <a:r>
              <a:rPr lang="en" sz="1100">
                <a:solidFill>
                  <a:srgbClr val="333333"/>
                </a:solidFill>
                <a:latin typeface="Consolas"/>
                <a:ea typeface="Consolas"/>
                <a:cs typeface="Consolas"/>
                <a:sym typeface="Consolas"/>
              </a:rPr>
              <a:t> imagesApi.findAll({</a:t>
            </a: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      ...INITIAL_PARAMS,</a:t>
            </a: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      page: state.currentPage - </a:t>
            </a:r>
            <a:r>
              <a:rPr lang="en" sz="1100">
                <a:solidFill>
                  <a:srgbClr val="008080"/>
                </a:solidFill>
                <a:latin typeface="Consolas"/>
                <a:ea typeface="Consolas"/>
                <a:cs typeface="Consolas"/>
                <a:sym typeface="Consolas"/>
              </a:rPr>
              <a:t>1</a:t>
            </a: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state.images = response.data;</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 </a:t>
            </a:r>
            <a:r>
              <a:rPr lang="en" sz="1100" b="1">
                <a:solidFill>
                  <a:srgbClr val="333333"/>
                </a:solidFill>
                <a:latin typeface="Consolas"/>
                <a:ea typeface="Consolas"/>
                <a:cs typeface="Consolas"/>
                <a:sym typeface="Consolas"/>
              </a:rPr>
              <a:t>catch</a:t>
            </a:r>
            <a:r>
              <a:rPr lang="en" sz="1100">
                <a:solidFill>
                  <a:srgbClr val="333333"/>
                </a:solidFill>
                <a:latin typeface="Consolas"/>
                <a:ea typeface="Consolas"/>
                <a:cs typeface="Consolas"/>
                <a:sym typeface="Consolas"/>
              </a:rPr>
              <a:t> (err)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state.error = err.message;</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 </a:t>
            </a:r>
            <a:r>
              <a:rPr lang="en" sz="1100" b="1">
                <a:solidFill>
                  <a:srgbClr val="333333"/>
                </a:solidFill>
                <a:latin typeface="Consolas"/>
                <a:ea typeface="Consolas"/>
                <a:cs typeface="Consolas"/>
                <a:sym typeface="Consolas"/>
              </a:rPr>
              <a:t>finally</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state.loading = </a:t>
            </a:r>
            <a:r>
              <a:rPr lang="en" sz="1100">
                <a:solidFill>
                  <a:srgbClr val="008080"/>
                </a:solidFill>
                <a:latin typeface="Consolas"/>
                <a:ea typeface="Consolas"/>
                <a:cs typeface="Consolas"/>
                <a:sym typeface="Consolas"/>
              </a:rPr>
              <a:t>false</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Pagination</a:t>
            </a:r>
            <a:endParaRPr/>
          </a:p>
        </p:txBody>
      </p:sp>
      <p:sp>
        <p:nvSpPr>
          <p:cNvPr id="989" name="Google Shape;989;p138"/>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990" name="Google Shape;990;p138"/>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991" name="Google Shape;991;p138"/>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8"/>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8"/>
          <p:cNvSpPr txBox="1"/>
          <p:nvPr/>
        </p:nvSpPr>
        <p:spPr>
          <a:xfrm>
            <a:off x="1365600" y="1431150"/>
            <a:ext cx="6412800" cy="228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'pagination'</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mockReturn =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data: </a:t>
            </a:r>
            <a:r>
              <a:rPr lang="en" sz="1200">
                <a:solidFill>
                  <a:srgbClr val="0086B3"/>
                </a:solidFill>
                <a:latin typeface="Consolas"/>
                <a:ea typeface="Consolas"/>
                <a:cs typeface="Consolas"/>
                <a:sym typeface="Consolas"/>
              </a:rPr>
              <a:t>Array</a:t>
            </a:r>
            <a:r>
              <a:rPr lang="en" sz="1200">
                <a:solidFill>
                  <a:srgbClr val="333333"/>
                </a:solidFill>
                <a:latin typeface="Consolas"/>
                <a:ea typeface="Consolas"/>
                <a:cs typeface="Consolas"/>
                <a:sym typeface="Consolas"/>
              </a:rPr>
              <a:t>.from({ length: </a:t>
            </a:r>
            <a:r>
              <a:rPr lang="en" sz="1200">
                <a:solidFill>
                  <a:srgbClr val="008080"/>
                </a:solidFill>
                <a:latin typeface="Consolas"/>
                <a:ea typeface="Consolas"/>
                <a:cs typeface="Consolas"/>
                <a:sym typeface="Consolas"/>
              </a:rPr>
              <a:t>11</a:t>
            </a:r>
            <a:r>
              <a:rPr lang="en" sz="1200">
                <a:solidFill>
                  <a:srgbClr val="333333"/>
                </a:solidFill>
                <a:latin typeface="Consolas"/>
                <a:ea typeface="Consolas"/>
                <a:cs typeface="Consolas"/>
                <a:sym typeface="Consolas"/>
              </a:rPr>
              <a:t> }).map(() =&gt; mockImagesReturn.data[</a:t>
            </a:r>
            <a:r>
              <a:rPr lang="en" sz="1200">
                <a:solidFill>
                  <a:srgbClr val="008080"/>
                </a:solidFill>
                <a:latin typeface="Consolas"/>
                <a:ea typeface="Consolas"/>
                <a:cs typeface="Consolas"/>
                <a:sym typeface="Consolas"/>
              </a:rPr>
              <a:t>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count: </a:t>
            </a:r>
            <a:r>
              <a:rPr lang="en" sz="1200">
                <a:solidFill>
                  <a:srgbClr val="008080"/>
                </a:solidFill>
                <a:latin typeface="Consolas"/>
                <a:ea typeface="Consolas"/>
                <a:cs typeface="Consolas"/>
                <a:sym typeface="Consolas"/>
              </a:rPr>
              <a:t>11</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Pagination - when next page is clicked</a:t>
            </a:r>
            <a:endParaRPr/>
          </a:p>
        </p:txBody>
      </p:sp>
      <p:sp>
        <p:nvSpPr>
          <p:cNvPr id="999" name="Google Shape;999;p139"/>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00" name="Google Shape;1000;p139"/>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01" name="Google Shape;1001;p139"/>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9"/>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9"/>
          <p:cNvSpPr txBox="1"/>
          <p:nvPr/>
        </p:nvSpPr>
        <p:spPr>
          <a:xfrm>
            <a:off x="933750" y="1170125"/>
            <a:ext cx="7276500" cy="381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next page is clicked'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beforeEach(</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vi.spyOn(imagesApi, </a:t>
            </a:r>
            <a:r>
              <a:rPr lang="en" sz="1200">
                <a:solidFill>
                  <a:srgbClr val="DD1144"/>
                </a:solidFill>
                <a:latin typeface="Consolas"/>
                <a:ea typeface="Consolas"/>
                <a:cs typeface="Consolas"/>
                <a:sym typeface="Consolas"/>
              </a:rPr>
              <a:t>'findAll'</a:t>
            </a:r>
            <a:r>
              <a:rPr lang="en" sz="1200">
                <a:solidFill>
                  <a:srgbClr val="333333"/>
                </a:solidFill>
                <a:latin typeface="Consolas"/>
                <a:ea typeface="Consolas"/>
                <a:cs typeface="Consolas"/>
                <a:sym typeface="Consolas"/>
              </a:rPr>
              <a:t>).mockResolvedValue(mockReturn);</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'changes the URL to the next page'</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findByRole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nextButton =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findByRole(</a:t>
            </a:r>
            <a:r>
              <a:rPr lang="en" sz="1200">
                <a:solidFill>
                  <a:srgbClr val="DD1144"/>
                </a:solidFill>
                <a:latin typeface="Consolas"/>
                <a:ea typeface="Consolas"/>
                <a:cs typeface="Consolas"/>
                <a:sym typeface="Consolas"/>
              </a:rPr>
              <a:t>'button'</a:t>
            </a:r>
            <a:r>
              <a:rPr lang="en" sz="1200">
                <a:solidFill>
                  <a:srgbClr val="333333"/>
                </a:solidFill>
                <a:latin typeface="Consolas"/>
                <a:ea typeface="Consolas"/>
                <a:cs typeface="Consolas"/>
                <a:sym typeface="Consolas"/>
              </a:rPr>
              <a:t>, { name: </a:t>
            </a:r>
            <a:r>
              <a:rPr lang="en" sz="1200">
                <a:solidFill>
                  <a:srgbClr val="DD1144"/>
                </a:solidFill>
                <a:latin typeface="Consolas"/>
                <a:ea typeface="Consolas"/>
                <a:cs typeface="Consolas"/>
                <a:sym typeface="Consolas"/>
              </a:rPr>
              <a:t>'Go to next page'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userEvent.click(nextButton);</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expect(pushMock).toHaveBeenLastCalledWith(</a:t>
            </a:r>
            <a:r>
              <a:rPr lang="en" sz="1200">
                <a:solidFill>
                  <a:srgbClr val="DD1144"/>
                </a:solidFill>
                <a:latin typeface="Consolas"/>
                <a:ea typeface="Consolas"/>
                <a:cs typeface="Consolas"/>
                <a:sym typeface="Consolas"/>
              </a:rPr>
              <a:t>'/images?page=2'</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500">
              <a:solidFill>
                <a:srgbClr val="333333"/>
              </a:solidFill>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Pagination - when next page is clicked</a:t>
            </a:r>
            <a:endParaRPr/>
          </a:p>
        </p:txBody>
      </p:sp>
      <p:sp>
        <p:nvSpPr>
          <p:cNvPr id="1009" name="Google Shape;1009;p140"/>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10" name="Google Shape;1010;p140"/>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11" name="Google Shape;1011;p140"/>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0"/>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0"/>
          <p:cNvSpPr txBox="1"/>
          <p:nvPr/>
        </p:nvSpPr>
        <p:spPr>
          <a:xfrm>
            <a:off x="385950" y="1170125"/>
            <a:ext cx="8372100" cy="402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333333"/>
                </a:solidFill>
                <a:latin typeface="Consolas"/>
                <a:ea typeface="Consolas"/>
                <a:cs typeface="Consolas"/>
                <a:sym typeface="Consolas"/>
              </a:rPr>
              <a:t>describe(</a:t>
            </a:r>
            <a:r>
              <a:rPr lang="en" sz="1200">
                <a:solidFill>
                  <a:srgbClr val="DD1144"/>
                </a:solidFill>
                <a:latin typeface="Consolas"/>
                <a:ea typeface="Consolas"/>
                <a:cs typeface="Consolas"/>
                <a:sym typeface="Consolas"/>
              </a:rPr>
              <a:t>'when next page is clicked'</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beforeEach(</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vi.spyOn(imagesApi, </a:t>
            </a:r>
            <a:r>
              <a:rPr lang="en" sz="1200">
                <a:solidFill>
                  <a:srgbClr val="DD1144"/>
                </a:solidFill>
                <a:latin typeface="Consolas"/>
                <a:ea typeface="Consolas"/>
                <a:cs typeface="Consolas"/>
                <a:sym typeface="Consolas"/>
              </a:rPr>
              <a:t>'findAll'</a:t>
            </a:r>
            <a:r>
              <a:rPr lang="en" sz="1200">
                <a:solidFill>
                  <a:srgbClr val="333333"/>
                </a:solidFill>
                <a:latin typeface="Consolas"/>
                <a:ea typeface="Consolas"/>
                <a:cs typeface="Consolas"/>
                <a:sym typeface="Consolas"/>
              </a:rPr>
              <a:t>).mockResolvedValue(mockReturn);</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it(</a:t>
            </a:r>
            <a:r>
              <a:rPr lang="en" sz="1200">
                <a:solidFill>
                  <a:srgbClr val="DD1144"/>
                </a:solidFill>
                <a:latin typeface="Consolas"/>
                <a:ea typeface="Consolas"/>
                <a:cs typeface="Consolas"/>
                <a:sym typeface="Consolas"/>
              </a:rPr>
              <a:t>'calls the API to fetch the next page of data'</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 findByRole } = renderComponent();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nextButton =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findByRole(</a:t>
            </a:r>
            <a:r>
              <a:rPr lang="en" sz="1200">
                <a:solidFill>
                  <a:srgbClr val="DD1144"/>
                </a:solidFill>
                <a:latin typeface="Consolas"/>
                <a:ea typeface="Consolas"/>
                <a:cs typeface="Consolas"/>
                <a:sym typeface="Consolas"/>
              </a:rPr>
              <a:t>'button'</a:t>
            </a:r>
            <a:r>
              <a:rPr lang="en" sz="1200">
                <a:solidFill>
                  <a:srgbClr val="333333"/>
                </a:solidFill>
                <a:latin typeface="Consolas"/>
                <a:ea typeface="Consolas"/>
                <a:cs typeface="Consolas"/>
                <a:sym typeface="Consolas"/>
              </a:rPr>
              <a:t>, { name: </a:t>
            </a:r>
            <a:r>
              <a:rPr lang="en" sz="1200">
                <a:solidFill>
                  <a:srgbClr val="DD1144"/>
                </a:solidFill>
                <a:latin typeface="Consolas"/>
                <a:ea typeface="Consolas"/>
                <a:cs typeface="Consolas"/>
                <a:sym typeface="Consolas"/>
              </a:rPr>
              <a:t>'Go to next page'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await</a:t>
            </a:r>
            <a:r>
              <a:rPr lang="en" sz="1200">
                <a:solidFill>
                  <a:srgbClr val="333333"/>
                </a:solidFill>
                <a:latin typeface="Consolas"/>
                <a:ea typeface="Consolas"/>
                <a:cs typeface="Consolas"/>
                <a:sym typeface="Consolas"/>
              </a:rPr>
              <a:t> userEvent.click(nextButton);</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i="1">
                <a:solidFill>
                  <a:srgbClr val="999988"/>
                </a:solidFill>
                <a:latin typeface="Consolas"/>
                <a:ea typeface="Consolas"/>
                <a:cs typeface="Consolas"/>
                <a:sym typeface="Consolas"/>
              </a:rPr>
              <a:t>// API is zero-based, so need to subtract one from the page</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expect(imagesApi.findAll).toHaveBeenLastCalledWith(expect.objectContaining({ page: </a:t>
            </a:r>
            <a:r>
              <a:rPr lang="en" sz="1200">
                <a:solidFill>
                  <a:srgbClr val="008080"/>
                </a:solidFill>
                <a:latin typeface="Consolas"/>
                <a:ea typeface="Consolas"/>
                <a:cs typeface="Consolas"/>
                <a:sym typeface="Consolas"/>
              </a:rPr>
              <a:t>1</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500">
              <a:solidFill>
                <a:srgbClr val="333333"/>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141"/>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so much more!</a:t>
            </a:r>
            <a:endParaRPr/>
          </a:p>
        </p:txBody>
      </p:sp>
      <p:sp>
        <p:nvSpPr>
          <p:cNvPr id="1019" name="Google Shape;1019;p141"/>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20" name="Google Shape;1020;p141"/>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21" name="Google Shape;1021;p141"/>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1"/>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142"/>
          <p:cNvSpPr txBox="1"/>
          <p:nvPr/>
        </p:nvSpPr>
        <p:spPr>
          <a:xfrm>
            <a:off x="766600" y="1552200"/>
            <a:ext cx="6939900" cy="2935200"/>
          </a:xfrm>
          <a:prstGeom prst="rect">
            <a:avLst/>
          </a:prstGeom>
          <a:noFill/>
          <a:ln>
            <a:noFill/>
          </a:ln>
        </p:spPr>
        <p:txBody>
          <a:bodyPr spcFirstLastPara="1" wrap="square" lIns="0" tIns="0" rIns="0" bIns="0" anchor="t" anchorCtr="0">
            <a:noAutofit/>
          </a:bodyPr>
          <a:lstStyle/>
          <a:p>
            <a:pPr marL="457200" marR="0" lvl="0" indent="-304800" algn="l" rtl="0">
              <a:lnSpc>
                <a:spcPct val="150000"/>
              </a:lnSpc>
              <a:spcBef>
                <a:spcPts val="0"/>
              </a:spcBef>
              <a:spcAft>
                <a:spcPts val="0"/>
              </a:spcAft>
              <a:buClr>
                <a:srgbClr val="C5D6E6"/>
              </a:buClr>
              <a:buSzPts val="1200"/>
              <a:buFont typeface="Lato"/>
              <a:buChar char="●"/>
            </a:pPr>
            <a:r>
              <a:rPr lang="en" sz="1200" dirty="0">
                <a:solidFill>
                  <a:srgbClr val="324350"/>
                </a:solidFill>
                <a:latin typeface="Lato"/>
                <a:ea typeface="Lato"/>
                <a:cs typeface="Lato"/>
                <a:sym typeface="Lato"/>
              </a:rPr>
              <a:t>Slides: </a:t>
            </a:r>
            <a:r>
              <a:rPr lang="en" sz="1200" u="sng" dirty="0">
                <a:solidFill>
                  <a:schemeClr val="hlink"/>
                </a:solidFill>
                <a:latin typeface="Lato"/>
                <a:ea typeface="Lato"/>
                <a:cs typeface="Lato"/>
                <a:sym typeface="Lato"/>
                <a:hlinkClick r:id="rId3"/>
              </a:rPr>
              <a:t>https://tinyurl.com/vueconf-unit-testing</a:t>
            </a:r>
            <a:endParaRPr sz="1200" dirty="0">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dirty="0">
                <a:solidFill>
                  <a:schemeClr val="dk1"/>
                </a:solidFill>
                <a:latin typeface="Lato"/>
                <a:ea typeface="Lato"/>
                <a:cs typeface="Lato"/>
                <a:sym typeface="Lato"/>
              </a:rPr>
              <a:t>Demo app (deployed): </a:t>
            </a:r>
            <a:r>
              <a:rPr lang="en" sz="1200" u="sng" dirty="0">
                <a:solidFill>
                  <a:schemeClr val="hlink"/>
                </a:solidFill>
                <a:latin typeface="Lato"/>
                <a:ea typeface="Lato"/>
                <a:cs typeface="Lato"/>
                <a:sym typeface="Lato"/>
                <a:hlinkClick r:id="rId4"/>
              </a:rPr>
              <a:t>https://vueconf-2022-demo-app.vercel.app/</a:t>
            </a:r>
            <a:endParaRPr sz="1200" dirty="0">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dirty="0">
                <a:solidFill>
                  <a:schemeClr val="dk1"/>
                </a:solidFill>
                <a:latin typeface="Lato"/>
                <a:ea typeface="Lato"/>
                <a:cs typeface="Lato"/>
                <a:sym typeface="Lato"/>
              </a:rPr>
              <a:t>Demo app (code): </a:t>
            </a:r>
            <a:r>
              <a:rPr lang="en" sz="1200" u="sng" dirty="0">
                <a:solidFill>
                  <a:schemeClr val="hlink"/>
                </a:solidFill>
                <a:latin typeface="Lato"/>
                <a:ea typeface="Lato"/>
                <a:cs typeface="Lato"/>
                <a:sym typeface="Lato"/>
                <a:hlinkClick r:id="rId5"/>
              </a:rPr>
              <a:t>https://github.com/</a:t>
            </a:r>
            <a:r>
              <a:rPr lang="en-IN" sz="1200" u="sng" dirty="0" err="1">
                <a:solidFill>
                  <a:schemeClr val="hlink"/>
                </a:solidFill>
                <a:latin typeface="Lato"/>
                <a:ea typeface="Lato"/>
                <a:cs typeface="Lato"/>
                <a:sym typeface="Lato"/>
                <a:hlinkClick r:id="rId5"/>
              </a:rPr>
              <a:t>akash</a:t>
            </a:r>
            <a:r>
              <a:rPr lang="en-IN" sz="1200" u="sng" dirty="0">
                <a:solidFill>
                  <a:schemeClr val="hlink"/>
                </a:solidFill>
                <a:latin typeface="Lato"/>
                <a:ea typeface="Lato"/>
                <a:cs typeface="Lato"/>
                <a:sym typeface="Lato"/>
                <a:hlinkClick r:id="rId5"/>
              </a:rPr>
              <a:t>-coded</a:t>
            </a:r>
            <a:r>
              <a:rPr lang="en" sz="1200" u="sng" dirty="0">
                <a:solidFill>
                  <a:schemeClr val="hlink"/>
                </a:solidFill>
                <a:latin typeface="Lato"/>
                <a:ea typeface="Lato"/>
                <a:cs typeface="Lato"/>
                <a:sym typeface="Lato"/>
                <a:hlinkClick r:id="rId5"/>
              </a:rPr>
              <a:t>/vueconf-2022-demo-app</a:t>
            </a:r>
            <a:endParaRPr sz="1200" dirty="0">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rgbClr val="C5D6E6"/>
              </a:buClr>
              <a:buSzPts val="1200"/>
              <a:buFont typeface="Lato"/>
              <a:buChar char="●"/>
            </a:pPr>
            <a:r>
              <a:rPr lang="en" sz="1200" dirty="0">
                <a:solidFill>
                  <a:schemeClr val="dk1"/>
                </a:solidFill>
                <a:latin typeface="Lato"/>
                <a:ea typeface="Lato"/>
                <a:cs typeface="Lato"/>
                <a:sym typeface="Lato"/>
              </a:rPr>
              <a:t>Me:</a:t>
            </a:r>
            <a:endParaRPr sz="1200" dirty="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dirty="0">
                <a:solidFill>
                  <a:schemeClr val="dk1"/>
                </a:solidFill>
                <a:latin typeface="Lato"/>
                <a:ea typeface="Lato"/>
                <a:cs typeface="Lato"/>
                <a:sym typeface="Lato"/>
              </a:rPr>
              <a:t>Twitter: </a:t>
            </a:r>
            <a:r>
              <a:rPr lang="en" sz="1200" u="sng" dirty="0">
                <a:solidFill>
                  <a:schemeClr val="hlink"/>
                </a:solidFill>
                <a:latin typeface="Lato"/>
                <a:ea typeface="Lato"/>
                <a:cs typeface="Lato"/>
                <a:sym typeface="Lato"/>
                <a:hlinkClick r:id="rId6"/>
              </a:rPr>
              <a:t>@</a:t>
            </a:r>
            <a:r>
              <a:rPr lang="en-IN" sz="1200" u="sng" dirty="0" err="1">
                <a:solidFill>
                  <a:schemeClr val="hlink"/>
                </a:solidFill>
                <a:latin typeface="Lato"/>
                <a:ea typeface="Lato"/>
                <a:cs typeface="Lato"/>
                <a:sym typeface="Lato"/>
                <a:hlinkClick r:id="rId6"/>
              </a:rPr>
              <a:t>akash</a:t>
            </a:r>
            <a:r>
              <a:rPr lang="en-IN" sz="1200" u="sng" dirty="0">
                <a:solidFill>
                  <a:schemeClr val="hlink"/>
                </a:solidFill>
                <a:latin typeface="Lato"/>
                <a:ea typeface="Lato"/>
                <a:cs typeface="Lato"/>
                <a:sym typeface="Lato"/>
                <a:hlinkClick r:id="rId6"/>
              </a:rPr>
              <a:t>-coded</a:t>
            </a:r>
            <a:endParaRPr sz="1200" dirty="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dirty="0">
                <a:solidFill>
                  <a:schemeClr val="dk1"/>
                </a:solidFill>
                <a:latin typeface="Lato"/>
                <a:ea typeface="Lato"/>
                <a:cs typeface="Lato"/>
                <a:sym typeface="Lato"/>
              </a:rPr>
              <a:t>GitHub: </a:t>
            </a:r>
            <a:r>
              <a:rPr lang="en" sz="1200" u="sng" dirty="0">
                <a:solidFill>
                  <a:schemeClr val="hlink"/>
                </a:solidFill>
                <a:latin typeface="Lato"/>
                <a:ea typeface="Lato"/>
                <a:cs typeface="Lato"/>
                <a:sym typeface="Lato"/>
                <a:hlinkClick r:id="rId7"/>
              </a:rPr>
              <a:t>@</a:t>
            </a:r>
            <a:r>
              <a:rPr lang="en-IN" sz="1200" u="sng" dirty="0" err="1">
                <a:solidFill>
                  <a:schemeClr val="hlink"/>
                </a:solidFill>
                <a:latin typeface="Lato"/>
                <a:ea typeface="Lato"/>
                <a:cs typeface="Lato"/>
                <a:sym typeface="Lato"/>
                <a:hlinkClick r:id="rId7"/>
              </a:rPr>
              <a:t>akash</a:t>
            </a:r>
            <a:r>
              <a:rPr lang="en-IN" sz="1200" u="sng" dirty="0">
                <a:solidFill>
                  <a:schemeClr val="hlink"/>
                </a:solidFill>
                <a:latin typeface="Lato"/>
                <a:ea typeface="Lato"/>
                <a:cs typeface="Lato"/>
                <a:sym typeface="Lato"/>
                <a:hlinkClick r:id="rId7"/>
              </a:rPr>
              <a:t>-coded</a:t>
            </a:r>
            <a:endParaRPr sz="1200" dirty="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chemeClr val="dk1"/>
              </a:buClr>
              <a:buSzPts val="1200"/>
              <a:buFont typeface="Lato"/>
              <a:buChar char="○"/>
            </a:pPr>
            <a:r>
              <a:rPr lang="en" sz="1200" dirty="0">
                <a:solidFill>
                  <a:schemeClr val="dk1"/>
                </a:solidFill>
                <a:latin typeface="Lato"/>
                <a:ea typeface="Lato"/>
                <a:cs typeface="Lato"/>
                <a:sym typeface="Lato"/>
              </a:rPr>
              <a:t>LinkedIn: </a:t>
            </a:r>
            <a:r>
              <a:rPr lang="en" sz="1200" u="sng" dirty="0">
                <a:solidFill>
                  <a:schemeClr val="hlink"/>
                </a:solidFill>
                <a:latin typeface="Lato"/>
                <a:ea typeface="Lato"/>
                <a:cs typeface="Lato"/>
                <a:sym typeface="Lato"/>
                <a:hlinkClick r:id="rId8"/>
              </a:rPr>
              <a:t>https://www.linkedin.com/in/</a:t>
            </a:r>
            <a:r>
              <a:rPr lang="en-IN" sz="1200" u="sng" dirty="0" err="1">
                <a:solidFill>
                  <a:schemeClr val="hlink"/>
                </a:solidFill>
                <a:latin typeface="Lato"/>
                <a:ea typeface="Lato"/>
                <a:cs typeface="Lato"/>
                <a:sym typeface="Lato"/>
                <a:hlinkClick r:id="rId8"/>
              </a:rPr>
              <a:t>akash</a:t>
            </a:r>
            <a:r>
              <a:rPr lang="en-IN" sz="1200" u="sng" dirty="0">
                <a:solidFill>
                  <a:schemeClr val="hlink"/>
                </a:solidFill>
                <a:latin typeface="Lato"/>
                <a:ea typeface="Lato"/>
                <a:cs typeface="Lato"/>
                <a:sym typeface="Lato"/>
                <a:hlinkClick r:id="rId8"/>
              </a:rPr>
              <a:t>-coded</a:t>
            </a:r>
            <a:r>
              <a:rPr lang="en" sz="1200" u="sng" dirty="0">
                <a:solidFill>
                  <a:schemeClr val="hlink"/>
                </a:solidFill>
                <a:latin typeface="Lato"/>
                <a:ea typeface="Lato"/>
                <a:cs typeface="Lato"/>
                <a:sym typeface="Lato"/>
                <a:hlinkClick r:id="rId8"/>
              </a:rPr>
              <a:t>08/</a:t>
            </a:r>
            <a:endParaRPr sz="1200" dirty="0">
              <a:solidFill>
                <a:schemeClr val="dk1"/>
              </a:solidFill>
              <a:latin typeface="Lato"/>
              <a:ea typeface="Lato"/>
              <a:cs typeface="Lato"/>
              <a:sym typeface="Lato"/>
            </a:endParaRPr>
          </a:p>
          <a:p>
            <a:pPr marL="914400" marR="0" lvl="1" indent="-304800" algn="l" rtl="0">
              <a:lnSpc>
                <a:spcPct val="150000"/>
              </a:lnSpc>
              <a:spcBef>
                <a:spcPts val="0"/>
              </a:spcBef>
              <a:spcAft>
                <a:spcPts val="0"/>
              </a:spcAft>
              <a:buClr>
                <a:srgbClr val="C5D6E6"/>
              </a:buClr>
              <a:buSzPts val="1200"/>
              <a:buFont typeface="Lato"/>
              <a:buChar char="○"/>
            </a:pPr>
            <a:r>
              <a:rPr lang="en" sz="1200" dirty="0">
                <a:solidFill>
                  <a:schemeClr val="dk1"/>
                </a:solidFill>
                <a:latin typeface="Lato"/>
                <a:ea typeface="Lato"/>
                <a:cs typeface="Lato"/>
                <a:sym typeface="Lato"/>
              </a:rPr>
              <a:t>(out-of-date) Website: </a:t>
            </a:r>
            <a:r>
              <a:rPr lang="en-IN" sz="1200" u="sng" dirty="0" err="1">
                <a:solidFill>
                  <a:schemeClr val="hlink"/>
                </a:solidFill>
                <a:latin typeface="Lato"/>
                <a:ea typeface="Lato"/>
                <a:cs typeface="Lato"/>
                <a:sym typeface="Lato"/>
                <a:hlinkClick r:id="rId9"/>
              </a:rPr>
              <a:t>akash</a:t>
            </a:r>
            <a:r>
              <a:rPr lang="en-IN" sz="1200" u="sng" dirty="0">
                <a:solidFill>
                  <a:schemeClr val="hlink"/>
                </a:solidFill>
                <a:latin typeface="Lato"/>
                <a:ea typeface="Lato"/>
                <a:cs typeface="Lato"/>
                <a:sym typeface="Lato"/>
                <a:hlinkClick r:id="rId9"/>
              </a:rPr>
              <a:t>-coded</a:t>
            </a:r>
            <a:r>
              <a:rPr lang="en" sz="1200" u="sng" dirty="0">
                <a:solidFill>
                  <a:schemeClr val="hlink"/>
                </a:solidFill>
                <a:latin typeface="Lato"/>
                <a:ea typeface="Lato"/>
                <a:cs typeface="Lato"/>
                <a:sym typeface="Lato"/>
                <a:hlinkClick r:id="rId9"/>
              </a:rPr>
              <a:t>.com</a:t>
            </a:r>
            <a:endParaRPr sz="1200" dirty="0">
              <a:solidFill>
                <a:schemeClr val="dk1"/>
              </a:solidFill>
              <a:latin typeface="Lato"/>
              <a:ea typeface="Lato"/>
              <a:cs typeface="Lato"/>
              <a:sym typeface="Lato"/>
            </a:endParaRPr>
          </a:p>
        </p:txBody>
      </p:sp>
      <p:sp>
        <p:nvSpPr>
          <p:cNvPr id="1028" name="Google Shape;1028;p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to find all of the things</a:t>
            </a:r>
            <a:endParaRPr/>
          </a:p>
        </p:txBody>
      </p:sp>
      <p:sp>
        <p:nvSpPr>
          <p:cNvPr id="1029" name="Google Shape;1029;p142"/>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30" name="Google Shape;1030;p142"/>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31" name="Google Shape;1031;p142"/>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2"/>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143"/>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1038" name="Google Shape;1038;p143"/>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39" name="Google Shape;1039;p143"/>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40" name="Google Shape;1040;p143"/>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3"/>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44"/>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sp>
        <p:nvSpPr>
          <p:cNvPr id="1047" name="Google Shape;1047;p144"/>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48" name="Google Shape;1048;p144"/>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49" name="Google Shape;1049;p144"/>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4"/>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145"/>
          <p:cNvSpPr txBox="1">
            <a:spLocks noGrp="1"/>
          </p:cNvSpPr>
          <p:nvPr>
            <p:ph type="title"/>
          </p:nvPr>
        </p:nvSpPr>
        <p:spPr>
          <a:xfrm>
            <a:off x="311700" y="20937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Appendix</a:t>
            </a:r>
            <a:endParaRPr/>
          </a:p>
          <a:p>
            <a:pPr marL="0" lvl="0" indent="0" algn="ctr" rtl="0">
              <a:spcBef>
                <a:spcPts val="0"/>
              </a:spcBef>
              <a:spcAft>
                <a:spcPts val="0"/>
              </a:spcAft>
              <a:buNone/>
            </a:pPr>
            <a:r>
              <a:rPr lang="en"/>
              <a:t>aka the stuff I didn’t have time for</a:t>
            </a:r>
            <a:endParaRPr/>
          </a:p>
        </p:txBody>
      </p:sp>
      <p:sp>
        <p:nvSpPr>
          <p:cNvPr id="1056" name="Google Shape;1056;p145"/>
          <p:cNvSpPr txBox="1"/>
          <p:nvPr/>
        </p:nvSpPr>
        <p:spPr>
          <a:xfrm>
            <a:off x="-49375" y="4756825"/>
            <a:ext cx="9232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57" name="Google Shape;1057;p145"/>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58" name="Google Shape;1058;p145"/>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5"/>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findByBrokenText</a:t>
            </a:r>
            <a:r>
              <a:rPr lang="en"/>
              <a:t> utility</a:t>
            </a:r>
            <a:endParaRPr/>
          </a:p>
        </p:txBody>
      </p:sp>
      <p:sp>
        <p:nvSpPr>
          <p:cNvPr id="1065" name="Google Shape;1065;p146"/>
          <p:cNvSpPr txBox="1"/>
          <p:nvPr/>
        </p:nvSpPr>
        <p:spPr>
          <a:xfrm>
            <a:off x="2417850" y="1537350"/>
            <a:ext cx="4308300" cy="164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000080"/>
                </a:solidFill>
                <a:latin typeface="Consolas"/>
                <a:ea typeface="Consolas"/>
                <a:cs typeface="Consolas"/>
                <a:sym typeface="Consolas"/>
              </a:rPr>
              <a:t>&lt;span&gt;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You should pay attention to everything, but you</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000080"/>
                </a:solidFill>
                <a:latin typeface="Consolas"/>
                <a:ea typeface="Consolas"/>
                <a:cs typeface="Consolas"/>
                <a:sym typeface="Consolas"/>
              </a:rPr>
              <a:t>&lt;span </a:t>
            </a:r>
            <a:r>
              <a:rPr lang="en" sz="1200">
                <a:solidFill>
                  <a:srgbClr val="008080"/>
                </a:solidFill>
                <a:latin typeface="Consolas"/>
                <a:ea typeface="Consolas"/>
                <a:cs typeface="Consolas"/>
                <a:sym typeface="Consolas"/>
              </a:rPr>
              <a:t>class</a:t>
            </a:r>
            <a:r>
              <a:rPr lang="en" sz="1200">
                <a:solidFill>
                  <a:srgbClr val="000080"/>
                </a:solidFill>
                <a:latin typeface="Consolas"/>
                <a:ea typeface="Consolas"/>
                <a:cs typeface="Consolas"/>
                <a:sym typeface="Consolas"/>
              </a:rPr>
              <a:t>=</a:t>
            </a:r>
            <a:r>
              <a:rPr lang="en" sz="1200">
                <a:solidFill>
                  <a:srgbClr val="DD1144"/>
                </a:solidFill>
                <a:latin typeface="Consolas"/>
                <a:ea typeface="Consolas"/>
                <a:cs typeface="Consolas"/>
                <a:sym typeface="Consolas"/>
              </a:rPr>
              <a:t>"font-bold"</a:t>
            </a:r>
            <a:r>
              <a:rPr lang="en" sz="1200">
                <a:solidFill>
                  <a:srgbClr val="000080"/>
                </a:solidFill>
                <a:latin typeface="Consolas"/>
                <a:ea typeface="Consolas"/>
                <a:cs typeface="Consolas"/>
                <a:sym typeface="Consolas"/>
              </a:rPr>
              <a:t>&gt;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really</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000080"/>
                </a:solidFill>
                <a:latin typeface="Consolas"/>
                <a:ea typeface="Consolas"/>
                <a:cs typeface="Consolas"/>
                <a:sym typeface="Consolas"/>
              </a:rPr>
              <a:t>&lt;/span&gt;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should pay attention to this.</a:t>
            </a:r>
            <a:br>
              <a:rPr lang="en" sz="1200">
                <a:solidFill>
                  <a:srgbClr val="333333"/>
                </a:solidFill>
                <a:latin typeface="Consolas"/>
                <a:ea typeface="Consolas"/>
                <a:cs typeface="Consolas"/>
                <a:sym typeface="Consolas"/>
              </a:rPr>
            </a:br>
            <a:r>
              <a:rPr lang="en" sz="1200">
                <a:solidFill>
                  <a:srgbClr val="000080"/>
                </a:solidFill>
                <a:latin typeface="Consolas"/>
                <a:ea typeface="Consolas"/>
                <a:cs typeface="Consolas"/>
                <a:sym typeface="Consolas"/>
              </a:rPr>
              <a:t>&lt;/span&gt;</a:t>
            </a:r>
            <a:endParaRPr/>
          </a:p>
        </p:txBody>
      </p:sp>
      <p:sp>
        <p:nvSpPr>
          <p:cNvPr id="1066" name="Google Shape;1066;p146"/>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67" name="Google Shape;1067;p146"/>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68" name="Google Shape;1068;p146"/>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6"/>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84"/>
          <p:cNvSpPr/>
          <p:nvPr/>
        </p:nvSpPr>
        <p:spPr>
          <a:xfrm>
            <a:off x="4677450" y="1471750"/>
            <a:ext cx="3494400" cy="2790900"/>
          </a:xfrm>
          <a:prstGeom prst="roundRect">
            <a:avLst>
              <a:gd name="adj" fmla="val 2970"/>
            </a:avLst>
          </a:prstGeom>
          <a:solidFill>
            <a:srgbClr val="FFFFFF"/>
          </a:solidFill>
          <a:ln>
            <a:noFill/>
          </a:ln>
          <a:effectLst>
            <a:outerShdw blurRad="57150" dist="19050" dir="5400000" algn="bl" rotWithShape="0">
              <a:srgbClr val="324350">
                <a:alpha val="25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7CA0C2"/>
              </a:solidFill>
              <a:latin typeface="Lato"/>
              <a:ea typeface="Lato"/>
              <a:cs typeface="Lato"/>
              <a:sym typeface="Lato"/>
            </a:endParaRPr>
          </a:p>
        </p:txBody>
      </p:sp>
      <p:sp>
        <p:nvSpPr>
          <p:cNvPr id="431" name="Google Shape;431;p84"/>
          <p:cNvSpPr/>
          <p:nvPr/>
        </p:nvSpPr>
        <p:spPr>
          <a:xfrm>
            <a:off x="972175" y="1471750"/>
            <a:ext cx="3494400" cy="2790900"/>
          </a:xfrm>
          <a:prstGeom prst="roundRect">
            <a:avLst>
              <a:gd name="adj" fmla="val 2970"/>
            </a:avLst>
          </a:prstGeom>
          <a:solidFill>
            <a:srgbClr val="FFFFFF"/>
          </a:solidFill>
          <a:ln>
            <a:noFill/>
          </a:ln>
          <a:effectLst>
            <a:outerShdw blurRad="57150" dist="19050" dir="5400000" algn="bl" rotWithShape="0">
              <a:srgbClr val="324350">
                <a:alpha val="25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7CA0C2"/>
              </a:solidFill>
              <a:latin typeface="Lato"/>
              <a:ea typeface="Lato"/>
              <a:cs typeface="Lato"/>
              <a:sym typeface="Lato"/>
            </a:endParaRPr>
          </a:p>
        </p:txBody>
      </p:sp>
      <p:sp>
        <p:nvSpPr>
          <p:cNvPr id="432" name="Google Shape;432;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What should I be writing unit tests for?</a:t>
            </a:r>
            <a:endParaRPr/>
          </a:p>
        </p:txBody>
      </p:sp>
      <p:sp>
        <p:nvSpPr>
          <p:cNvPr id="433" name="Google Shape;433;p84"/>
          <p:cNvSpPr txBox="1"/>
          <p:nvPr/>
        </p:nvSpPr>
        <p:spPr>
          <a:xfrm>
            <a:off x="5012075" y="1798513"/>
            <a:ext cx="2554200" cy="3495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Instead…</a:t>
            </a:r>
            <a:endParaRPr sz="1800">
              <a:solidFill>
                <a:srgbClr val="5F83A5"/>
              </a:solidFill>
              <a:latin typeface="Lato"/>
              <a:ea typeface="Lato"/>
              <a:cs typeface="Lato"/>
              <a:sym typeface="Lato"/>
            </a:endParaRPr>
          </a:p>
        </p:txBody>
      </p:sp>
      <p:sp>
        <p:nvSpPr>
          <p:cNvPr id="434" name="Google Shape;434;p84"/>
          <p:cNvSpPr txBox="1"/>
          <p:nvPr/>
        </p:nvSpPr>
        <p:spPr>
          <a:xfrm>
            <a:off x="1306850" y="1798513"/>
            <a:ext cx="2554200" cy="3495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No</a:t>
            </a:r>
            <a:endParaRPr sz="1800">
              <a:solidFill>
                <a:srgbClr val="5F83A5"/>
              </a:solidFill>
              <a:latin typeface="Lato"/>
              <a:ea typeface="Lato"/>
              <a:cs typeface="Lato"/>
              <a:sym typeface="Lato"/>
            </a:endParaRPr>
          </a:p>
        </p:txBody>
      </p:sp>
      <p:sp>
        <p:nvSpPr>
          <p:cNvPr id="435" name="Google Shape;435;p84"/>
          <p:cNvSpPr txBox="1"/>
          <p:nvPr/>
        </p:nvSpPr>
        <p:spPr>
          <a:xfrm>
            <a:off x="1094775" y="2224225"/>
            <a:ext cx="3276600" cy="19527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When the user types a name, the component’s data field updates</a:t>
            </a:r>
            <a:endParaRPr sz="1200">
              <a:solidFill>
                <a:srgbClr val="324350"/>
              </a:solidFill>
              <a:latin typeface="Lato"/>
              <a:ea typeface="Lato"/>
              <a:cs typeface="Lato"/>
              <a:sym typeface="Lato"/>
            </a:endParaRPr>
          </a:p>
        </p:txBody>
      </p:sp>
      <p:sp>
        <p:nvSpPr>
          <p:cNvPr id="436" name="Google Shape;436;p84"/>
          <p:cNvSpPr txBox="1"/>
          <p:nvPr/>
        </p:nvSpPr>
        <p:spPr>
          <a:xfrm>
            <a:off x="4786350" y="2148025"/>
            <a:ext cx="3276600" cy="195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When the user types a name, the text input shows the name they typed</a:t>
            </a:r>
            <a:endParaRPr sz="1200">
              <a:solidFill>
                <a:srgbClr val="324350"/>
              </a:solidFill>
              <a:latin typeface="Lato"/>
              <a:ea typeface="Lato"/>
              <a:cs typeface="Lato"/>
              <a:sym typeface="Lato"/>
            </a:endParaRPr>
          </a:p>
          <a:p>
            <a:pPr marL="45720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When the user submits the form, an API call is made with the name as a param</a:t>
            </a:r>
            <a:endParaRPr sz="1200">
              <a:solidFill>
                <a:srgbClr val="324350"/>
              </a:solidFill>
              <a:latin typeface="Lato"/>
              <a:ea typeface="Lato"/>
              <a:cs typeface="Lato"/>
              <a:sym typeface="Lato"/>
            </a:endParaRPr>
          </a:p>
        </p:txBody>
      </p:sp>
      <p:sp>
        <p:nvSpPr>
          <p:cNvPr id="437" name="Google Shape;437;p84"/>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1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rier New"/>
                <a:ea typeface="Courier New"/>
                <a:cs typeface="Courier New"/>
                <a:sym typeface="Courier New"/>
              </a:rPr>
              <a:t>findByBrokenText</a:t>
            </a:r>
            <a:r>
              <a:rPr lang="en">
                <a:solidFill>
                  <a:schemeClr val="dk1"/>
                </a:solidFill>
              </a:rPr>
              <a:t> utility</a:t>
            </a:r>
            <a:endParaRPr>
              <a:latin typeface="Courier New"/>
              <a:ea typeface="Courier New"/>
              <a:cs typeface="Courier New"/>
              <a:sym typeface="Courier New"/>
            </a:endParaRPr>
          </a:p>
        </p:txBody>
      </p:sp>
      <p:sp>
        <p:nvSpPr>
          <p:cNvPr id="1075" name="Google Shape;1075;p147"/>
          <p:cNvSpPr txBox="1"/>
          <p:nvPr/>
        </p:nvSpPr>
        <p:spPr>
          <a:xfrm>
            <a:off x="311700" y="1537350"/>
            <a:ext cx="8585700" cy="1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333333"/>
                </a:solidFill>
                <a:latin typeface="Consolas"/>
                <a:ea typeface="Consolas"/>
                <a:cs typeface="Consolas"/>
                <a:sym typeface="Consolas"/>
              </a:rPr>
              <a:t>export</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async</a:t>
            </a: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function</a:t>
            </a:r>
            <a:r>
              <a:rPr lang="en" sz="1200">
                <a:solidFill>
                  <a:srgbClr val="333333"/>
                </a:solidFill>
                <a:latin typeface="Consolas"/>
                <a:ea typeface="Consolas"/>
                <a:cs typeface="Consolas"/>
                <a:sym typeface="Consolas"/>
              </a:rPr>
              <a:t> </a:t>
            </a:r>
            <a:r>
              <a:rPr lang="en" sz="1200" b="1">
                <a:solidFill>
                  <a:srgbClr val="990000"/>
                </a:solidFill>
                <a:latin typeface="Consolas"/>
                <a:ea typeface="Consolas"/>
                <a:cs typeface="Consolas"/>
                <a:sym typeface="Consolas"/>
              </a:rPr>
              <a:t>findByBrokenText</a:t>
            </a:r>
            <a:r>
              <a:rPr lang="en" sz="1200">
                <a:solidFill>
                  <a:srgbClr val="333333"/>
                </a:solidFill>
                <a:latin typeface="Consolas"/>
                <a:ea typeface="Consolas"/>
                <a:cs typeface="Consolas"/>
                <a:sym typeface="Consolas"/>
              </a:rPr>
              <a:t> (text)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return</a:t>
            </a:r>
            <a:r>
              <a:rPr lang="en" sz="1200">
                <a:solidFill>
                  <a:srgbClr val="333333"/>
                </a:solidFill>
                <a:latin typeface="Consolas"/>
                <a:ea typeface="Consolas"/>
                <a:cs typeface="Consolas"/>
                <a:sym typeface="Consolas"/>
              </a:rPr>
              <a:t> screen.findByText((_content, node) =&gt;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hasText = (node) =&gt; node.textContent === text;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nodeHasText = hasText(node);</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const</a:t>
            </a:r>
            <a:r>
              <a:rPr lang="en" sz="1200">
                <a:solidFill>
                  <a:srgbClr val="333333"/>
                </a:solidFill>
                <a:latin typeface="Consolas"/>
                <a:ea typeface="Consolas"/>
                <a:cs typeface="Consolas"/>
                <a:sym typeface="Consolas"/>
              </a:rPr>
              <a:t> childrenDontHaveText = </a:t>
            </a:r>
            <a:r>
              <a:rPr lang="en" sz="1200">
                <a:solidFill>
                  <a:srgbClr val="0086B3"/>
                </a:solidFill>
                <a:latin typeface="Consolas"/>
                <a:ea typeface="Consolas"/>
                <a:cs typeface="Consolas"/>
                <a:sym typeface="Consolas"/>
              </a:rPr>
              <a:t>Array</a:t>
            </a:r>
            <a:r>
              <a:rPr lang="en" sz="1200">
                <a:solidFill>
                  <a:srgbClr val="333333"/>
                </a:solidFill>
                <a:latin typeface="Consolas"/>
                <a:ea typeface="Consolas"/>
                <a:cs typeface="Consolas"/>
                <a:sym typeface="Consolas"/>
              </a:rPr>
              <a:t>.from(node.children).every((child) =&gt; !hasText(child));</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b="1">
                <a:solidFill>
                  <a:srgbClr val="333333"/>
                </a:solidFill>
                <a:latin typeface="Consolas"/>
                <a:ea typeface="Consolas"/>
                <a:cs typeface="Consolas"/>
                <a:sym typeface="Consolas"/>
              </a:rPr>
              <a:t>return</a:t>
            </a:r>
            <a:r>
              <a:rPr lang="en" sz="1200">
                <a:solidFill>
                  <a:srgbClr val="333333"/>
                </a:solidFill>
                <a:latin typeface="Consolas"/>
                <a:ea typeface="Consolas"/>
                <a:cs typeface="Consolas"/>
                <a:sym typeface="Consolas"/>
              </a:rPr>
              <a:t> nodeHasText &amp;&amp; childrenDontHaveText;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a:p>
        </p:txBody>
      </p:sp>
      <p:sp>
        <p:nvSpPr>
          <p:cNvPr id="1076" name="Google Shape;1076;p147"/>
          <p:cNvSpPr txBox="1"/>
          <p:nvPr/>
        </p:nvSpPr>
        <p:spPr>
          <a:xfrm>
            <a:off x="1282650" y="3653650"/>
            <a:ext cx="657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Light"/>
                <a:ea typeface="Lato Light"/>
                <a:cs typeface="Lato Light"/>
                <a:sym typeface="Lato Light"/>
              </a:rPr>
              <a:t>Source: </a:t>
            </a:r>
            <a:r>
              <a:rPr lang="en" u="sng">
                <a:solidFill>
                  <a:schemeClr val="hlink"/>
                </a:solidFill>
                <a:latin typeface="Lato Light"/>
                <a:ea typeface="Lato Light"/>
                <a:cs typeface="Lato Light"/>
                <a:sym typeface="Lato Light"/>
                <a:hlinkClick r:id="rId3"/>
              </a:rPr>
              <a:t>https://polvara.me/posts/five-things-you-didnt-know-about-testing-library</a:t>
            </a:r>
            <a:endParaRPr>
              <a:latin typeface="Lato Light"/>
              <a:ea typeface="Lato Light"/>
              <a:cs typeface="Lato Light"/>
              <a:sym typeface="Lato Light"/>
            </a:endParaRPr>
          </a:p>
        </p:txBody>
      </p:sp>
      <p:sp>
        <p:nvSpPr>
          <p:cNvPr id="1077" name="Google Shape;1077;p147"/>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78" name="Google Shape;1078;p147"/>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79" name="Google Shape;1079;p147"/>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7"/>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Favorite section - </a:t>
            </a:r>
            <a:r>
              <a:rPr lang="en">
                <a:solidFill>
                  <a:schemeClr val="dk1"/>
                </a:solidFill>
              </a:rPr>
              <a:t> if the image has been favorited</a:t>
            </a:r>
            <a:endParaRPr/>
          </a:p>
        </p:txBody>
      </p:sp>
      <p:sp>
        <p:nvSpPr>
          <p:cNvPr id="1086" name="Google Shape;1086;p148"/>
          <p:cNvSpPr txBox="1"/>
          <p:nvPr/>
        </p:nvSpPr>
        <p:spPr>
          <a:xfrm>
            <a:off x="972600" y="1106013"/>
            <a:ext cx="7198800" cy="3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describe(</a:t>
            </a:r>
            <a:r>
              <a:rPr lang="en" sz="1100">
                <a:solidFill>
                  <a:srgbClr val="DD1144"/>
                </a:solidFill>
                <a:latin typeface="Consolas"/>
                <a:ea typeface="Consolas"/>
                <a:cs typeface="Consolas"/>
                <a:sym typeface="Consolas"/>
              </a:rPr>
              <a:t>'if the image has been favorited'</a:t>
            </a:r>
            <a:r>
              <a:rPr lang="en" sz="1100">
                <a:solidFill>
                  <a:srgbClr val="333333"/>
                </a:solidFill>
                <a:latin typeface="Consolas"/>
                <a:ea typeface="Consolas"/>
                <a:cs typeface="Consolas"/>
                <a:sym typeface="Consolas"/>
              </a:rPr>
              <a:t>, () =&gt; {  </a:t>
            </a: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  describe(</a:t>
            </a:r>
            <a:r>
              <a:rPr lang="en" sz="1100">
                <a:solidFill>
                  <a:srgbClr val="DD1144"/>
                </a:solidFill>
                <a:latin typeface="Consolas"/>
                <a:ea typeface="Consolas"/>
                <a:cs typeface="Consolas"/>
                <a:sym typeface="Consolas"/>
              </a:rPr>
              <a:t>'clicking the delete button'</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it(</a:t>
            </a:r>
            <a:r>
              <a:rPr lang="en" sz="1100">
                <a:solidFill>
                  <a:srgbClr val="DD1144"/>
                </a:solidFill>
                <a:latin typeface="Consolas"/>
                <a:ea typeface="Consolas"/>
                <a:cs typeface="Consolas"/>
                <a:sym typeface="Consolas"/>
              </a:rPr>
              <a:t>'should call the API to delete the favorite'</a:t>
            </a: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async</a:t>
            </a:r>
            <a:r>
              <a:rPr lang="en" sz="1100">
                <a:solidFill>
                  <a:srgbClr val="333333"/>
                </a:solidFill>
                <a:latin typeface="Consolas"/>
                <a:ea typeface="Consolas"/>
                <a:cs typeface="Consolas"/>
                <a:sym typeface="Consolas"/>
              </a:rPr>
              <a:t> () =&gt;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vi.spyOn(favoritesApi, </a:t>
            </a:r>
            <a:r>
              <a:rPr lang="en" sz="1100">
                <a:solidFill>
                  <a:srgbClr val="DD1144"/>
                </a:solidFill>
                <a:latin typeface="Consolas"/>
                <a:ea typeface="Consolas"/>
                <a:cs typeface="Consolas"/>
                <a:sym typeface="Consolas"/>
              </a:rPr>
              <a:t>'delete'</a:t>
            </a:r>
            <a:r>
              <a:rPr lang="en" sz="1100">
                <a:solidFill>
                  <a:srgbClr val="333333"/>
                </a:solidFill>
                <a:latin typeface="Consolas"/>
                <a:ea typeface="Consolas"/>
                <a:cs typeface="Consolas"/>
                <a:sym typeface="Consolas"/>
              </a:rPr>
              <a:t>).mockResolvedValue({ success: </a:t>
            </a:r>
            <a:r>
              <a:rPr lang="en" sz="1100">
                <a:solidFill>
                  <a:srgbClr val="008080"/>
                </a:solidFill>
                <a:latin typeface="Consolas"/>
                <a:ea typeface="Consolas"/>
                <a:cs typeface="Consolas"/>
                <a:sym typeface="Consolas"/>
              </a:rPr>
              <a:t>true</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vi.spyOn(favoritesApi, </a:t>
            </a:r>
            <a:r>
              <a:rPr lang="en" sz="1100">
                <a:solidFill>
                  <a:srgbClr val="DD1144"/>
                </a:solidFill>
                <a:latin typeface="Consolas"/>
                <a:ea typeface="Consolas"/>
                <a:cs typeface="Consolas"/>
                <a:sym typeface="Consolas"/>
              </a:rPr>
              <a:t>'findAll'</a:t>
            </a:r>
            <a:r>
              <a:rPr lang="en" sz="1100">
                <a:solidFill>
                  <a:srgbClr val="333333"/>
                </a:solidFill>
                <a:latin typeface="Consolas"/>
                <a:ea typeface="Consolas"/>
                <a:cs typeface="Consolas"/>
                <a:sym typeface="Consolas"/>
              </a:rPr>
              <a:t>).mockResolvedValue([]);</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const</a:t>
            </a:r>
            <a:r>
              <a:rPr lang="en" sz="1100">
                <a:solidFill>
                  <a:srgbClr val="333333"/>
                </a:solidFill>
                <a:latin typeface="Consolas"/>
                <a:ea typeface="Consolas"/>
                <a:cs typeface="Consolas"/>
                <a:sym typeface="Consolas"/>
              </a:rPr>
              <a:t> { findByRole } = renderComponent();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const</a:t>
            </a:r>
            <a:r>
              <a:rPr lang="en" sz="1100">
                <a:solidFill>
                  <a:srgbClr val="333333"/>
                </a:solidFill>
                <a:latin typeface="Consolas"/>
                <a:ea typeface="Consolas"/>
                <a:cs typeface="Consolas"/>
                <a:sym typeface="Consolas"/>
              </a:rPr>
              <a:t> deleteFavoriteButton = </a:t>
            </a:r>
            <a:r>
              <a:rPr lang="en" sz="1100" b="1">
                <a:solidFill>
                  <a:srgbClr val="333333"/>
                </a:solidFill>
                <a:latin typeface="Consolas"/>
                <a:ea typeface="Consolas"/>
                <a:cs typeface="Consolas"/>
                <a:sym typeface="Consolas"/>
              </a:rPr>
              <a:t>await</a:t>
            </a:r>
            <a:r>
              <a:rPr lang="en" sz="1100">
                <a:solidFill>
                  <a:srgbClr val="333333"/>
                </a:solidFill>
                <a:latin typeface="Consolas"/>
                <a:ea typeface="Consolas"/>
                <a:cs typeface="Consolas"/>
                <a:sym typeface="Consolas"/>
              </a:rPr>
              <a:t> findByRole(</a:t>
            </a:r>
            <a:r>
              <a:rPr lang="en" sz="1100">
                <a:solidFill>
                  <a:srgbClr val="DD1144"/>
                </a:solidFill>
                <a:latin typeface="Consolas"/>
                <a:ea typeface="Consolas"/>
                <a:cs typeface="Consolas"/>
                <a:sym typeface="Consolas"/>
              </a:rPr>
              <a:t>'button'</a:t>
            </a:r>
            <a:r>
              <a:rPr lang="en" sz="1100">
                <a:solidFill>
                  <a:srgbClr val="333333"/>
                </a:solidFill>
                <a:latin typeface="Consolas"/>
                <a:ea typeface="Consolas"/>
                <a:cs typeface="Consolas"/>
                <a:sym typeface="Consolas"/>
              </a:rPr>
              <a:t>, { name: </a:t>
            </a:r>
            <a:r>
              <a:rPr lang="en" sz="1100">
                <a:solidFill>
                  <a:srgbClr val="DD1144"/>
                </a:solidFill>
                <a:latin typeface="Consolas"/>
                <a:ea typeface="Consolas"/>
                <a:cs typeface="Consolas"/>
                <a:sym typeface="Consolas"/>
              </a:rPr>
              <a:t>'Delete Favorite'</a:t>
            </a: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lang="en" sz="1100" b="1">
                <a:solidFill>
                  <a:srgbClr val="333333"/>
                </a:solidFill>
                <a:latin typeface="Consolas"/>
                <a:ea typeface="Consolas"/>
                <a:cs typeface="Consolas"/>
                <a:sym typeface="Consolas"/>
              </a:rPr>
              <a:t>await</a:t>
            </a:r>
            <a:r>
              <a:rPr lang="en" sz="1100">
                <a:solidFill>
                  <a:srgbClr val="333333"/>
                </a:solidFill>
                <a:latin typeface="Consolas"/>
                <a:ea typeface="Consolas"/>
                <a:cs typeface="Consolas"/>
                <a:sym typeface="Consolas"/>
              </a:rPr>
              <a:t> userEvent.click(deleteFavoriteButton);</a:t>
            </a: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      expect(favoritesApi.delete).toHaveBeenCalledWith(mockFavoritesReturn[</a:t>
            </a:r>
            <a:r>
              <a:rPr lang="en" sz="1100">
                <a:solidFill>
                  <a:srgbClr val="008080"/>
                </a:solidFill>
                <a:latin typeface="Consolas"/>
                <a:ea typeface="Consolas"/>
                <a:cs typeface="Consolas"/>
                <a:sym typeface="Consolas"/>
              </a:rPr>
              <a:t>0</a:t>
            </a:r>
            <a:r>
              <a:rPr lang="en" sz="1100">
                <a:solidFill>
                  <a:srgbClr val="333333"/>
                </a:solidFill>
                <a:latin typeface="Consolas"/>
                <a:ea typeface="Consolas"/>
                <a:cs typeface="Consolas"/>
                <a:sym typeface="Consolas"/>
              </a:rPr>
              <a:t>].id);</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br>
              <a:rPr lang="en" sz="1100">
                <a:solidFill>
                  <a:srgbClr val="333333"/>
                </a:solidFill>
                <a:latin typeface="Consolas"/>
                <a:ea typeface="Consolas"/>
                <a:cs typeface="Consolas"/>
                <a:sym typeface="Consolas"/>
              </a:rPr>
            </a:b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333333"/>
              </a:solidFill>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
        <p:nvSpPr>
          <p:cNvPr id="1087" name="Google Shape;1087;p148"/>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
        <p:nvSpPr>
          <p:cNvPr id="1088" name="Google Shape;1088;p148"/>
          <p:cNvSpPr txBox="1"/>
          <p:nvPr/>
        </p:nvSpPr>
        <p:spPr>
          <a:xfrm>
            <a:off x="3025350" y="4736125"/>
            <a:ext cx="3093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F83A5"/>
                </a:solidFill>
                <a:latin typeface="Lato"/>
                <a:ea typeface="Lato"/>
                <a:cs typeface="Lato"/>
                <a:sym typeface="Lato"/>
              </a:rPr>
              <a:t>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  //         </a:t>
            </a:r>
            <a:r>
              <a:rPr lang="en-IN" dirty="0" err="1">
                <a:solidFill>
                  <a:srgbClr val="5F83A5"/>
                </a:solidFill>
                <a:latin typeface="Lato"/>
                <a:ea typeface="Lato"/>
                <a:cs typeface="Lato"/>
                <a:sym typeface="Lato"/>
              </a:rPr>
              <a:t>akash</a:t>
            </a:r>
            <a:r>
              <a:rPr lang="en-IN" dirty="0">
                <a:solidFill>
                  <a:srgbClr val="5F83A5"/>
                </a:solidFill>
                <a:latin typeface="Lato"/>
                <a:ea typeface="Lato"/>
                <a:cs typeface="Lato"/>
                <a:sym typeface="Lato"/>
              </a:rPr>
              <a:t>-coded</a:t>
            </a:r>
            <a:r>
              <a:rPr lang="en" dirty="0">
                <a:solidFill>
                  <a:srgbClr val="5F83A5"/>
                </a:solidFill>
                <a:latin typeface="Lato"/>
                <a:ea typeface="Lato"/>
                <a:cs typeface="Lato"/>
                <a:sym typeface="Lato"/>
              </a:rPr>
              <a:t>.com</a:t>
            </a:r>
            <a:endParaRPr dirty="0">
              <a:solidFill>
                <a:srgbClr val="5F83A5"/>
              </a:solidFill>
              <a:latin typeface="Lato"/>
              <a:ea typeface="Lato"/>
              <a:cs typeface="Lato"/>
              <a:sym typeface="Lato"/>
            </a:endParaRPr>
          </a:p>
        </p:txBody>
      </p:sp>
      <p:sp>
        <p:nvSpPr>
          <p:cNvPr id="1089" name="Google Shape;1089;p148"/>
          <p:cNvSpPr/>
          <p:nvPr/>
        </p:nvSpPr>
        <p:spPr>
          <a:xfrm>
            <a:off x="3194206" y="4866283"/>
            <a:ext cx="155443" cy="139903"/>
          </a:xfrm>
          <a:custGeom>
            <a:avLst/>
            <a:gdLst/>
            <a:ahLst/>
            <a:cxnLst/>
            <a:rect l="l" t="t" r="r" b="b"/>
            <a:pathLst>
              <a:path w="7044" h="5822" extrusionOk="0">
                <a:moveTo>
                  <a:pt x="7044" y="689"/>
                </a:moveTo>
                <a:lnTo>
                  <a:pt x="6889" y="912"/>
                </a:lnTo>
                <a:lnTo>
                  <a:pt x="6714" y="1106"/>
                </a:lnTo>
                <a:lnTo>
                  <a:pt x="6530" y="1291"/>
                </a:lnTo>
                <a:lnTo>
                  <a:pt x="6316" y="1456"/>
                </a:lnTo>
                <a:lnTo>
                  <a:pt x="6326" y="1495"/>
                </a:lnTo>
                <a:lnTo>
                  <a:pt x="6326" y="1533"/>
                </a:lnTo>
                <a:lnTo>
                  <a:pt x="6326" y="1582"/>
                </a:lnTo>
                <a:lnTo>
                  <a:pt x="6326" y="1650"/>
                </a:lnTo>
                <a:lnTo>
                  <a:pt x="6316" y="1941"/>
                </a:lnTo>
                <a:lnTo>
                  <a:pt x="6287" y="2232"/>
                </a:lnTo>
                <a:lnTo>
                  <a:pt x="6229" y="2523"/>
                </a:lnTo>
                <a:lnTo>
                  <a:pt x="6151" y="2824"/>
                </a:lnTo>
                <a:lnTo>
                  <a:pt x="6064" y="3115"/>
                </a:lnTo>
                <a:lnTo>
                  <a:pt x="5948" y="3396"/>
                </a:lnTo>
                <a:lnTo>
                  <a:pt x="5802" y="3677"/>
                </a:lnTo>
                <a:lnTo>
                  <a:pt x="5637" y="3949"/>
                </a:lnTo>
                <a:lnTo>
                  <a:pt x="5453" y="4211"/>
                </a:lnTo>
                <a:lnTo>
                  <a:pt x="5268" y="4463"/>
                </a:lnTo>
                <a:lnTo>
                  <a:pt x="5045" y="4686"/>
                </a:lnTo>
                <a:lnTo>
                  <a:pt x="4812" y="4909"/>
                </a:lnTo>
                <a:lnTo>
                  <a:pt x="4696" y="5006"/>
                </a:lnTo>
                <a:lnTo>
                  <a:pt x="4570" y="5103"/>
                </a:lnTo>
                <a:lnTo>
                  <a:pt x="4434" y="5191"/>
                </a:lnTo>
                <a:lnTo>
                  <a:pt x="4289" y="5278"/>
                </a:lnTo>
                <a:lnTo>
                  <a:pt x="4133" y="5356"/>
                </a:lnTo>
                <a:lnTo>
                  <a:pt x="3988" y="5433"/>
                </a:lnTo>
                <a:lnTo>
                  <a:pt x="3823" y="5501"/>
                </a:lnTo>
                <a:lnTo>
                  <a:pt x="3658" y="5569"/>
                </a:lnTo>
                <a:lnTo>
                  <a:pt x="3493" y="5627"/>
                </a:lnTo>
                <a:lnTo>
                  <a:pt x="3318" y="5676"/>
                </a:lnTo>
                <a:lnTo>
                  <a:pt x="3144" y="5715"/>
                </a:lnTo>
                <a:lnTo>
                  <a:pt x="2960" y="5753"/>
                </a:lnTo>
                <a:lnTo>
                  <a:pt x="2785" y="5783"/>
                </a:lnTo>
                <a:lnTo>
                  <a:pt x="2601" y="5802"/>
                </a:lnTo>
                <a:lnTo>
                  <a:pt x="2416" y="5812"/>
                </a:lnTo>
                <a:lnTo>
                  <a:pt x="2222" y="5821"/>
                </a:lnTo>
                <a:lnTo>
                  <a:pt x="1921" y="5812"/>
                </a:lnTo>
                <a:lnTo>
                  <a:pt x="1630" y="5773"/>
                </a:lnTo>
                <a:lnTo>
                  <a:pt x="1339" y="5724"/>
                </a:lnTo>
                <a:lnTo>
                  <a:pt x="1058" y="5656"/>
                </a:lnTo>
                <a:lnTo>
                  <a:pt x="796" y="5559"/>
                </a:lnTo>
                <a:lnTo>
                  <a:pt x="515" y="5443"/>
                </a:lnTo>
                <a:lnTo>
                  <a:pt x="263" y="5317"/>
                </a:lnTo>
                <a:lnTo>
                  <a:pt x="1" y="5152"/>
                </a:lnTo>
                <a:lnTo>
                  <a:pt x="166" y="5162"/>
                </a:lnTo>
                <a:lnTo>
                  <a:pt x="350" y="5171"/>
                </a:lnTo>
                <a:lnTo>
                  <a:pt x="602" y="5162"/>
                </a:lnTo>
                <a:lnTo>
                  <a:pt x="845" y="5142"/>
                </a:lnTo>
                <a:lnTo>
                  <a:pt x="1077" y="5084"/>
                </a:lnTo>
                <a:lnTo>
                  <a:pt x="1301" y="5016"/>
                </a:lnTo>
                <a:lnTo>
                  <a:pt x="1524" y="4929"/>
                </a:lnTo>
                <a:lnTo>
                  <a:pt x="1737" y="4822"/>
                </a:lnTo>
                <a:lnTo>
                  <a:pt x="1951" y="4696"/>
                </a:lnTo>
                <a:lnTo>
                  <a:pt x="2145" y="4550"/>
                </a:lnTo>
                <a:lnTo>
                  <a:pt x="2028" y="4541"/>
                </a:lnTo>
                <a:lnTo>
                  <a:pt x="1921" y="4521"/>
                </a:lnTo>
                <a:lnTo>
                  <a:pt x="1805" y="4502"/>
                </a:lnTo>
                <a:lnTo>
                  <a:pt x="1698" y="4473"/>
                </a:lnTo>
                <a:lnTo>
                  <a:pt x="1601" y="4434"/>
                </a:lnTo>
                <a:lnTo>
                  <a:pt x="1495" y="4376"/>
                </a:lnTo>
                <a:lnTo>
                  <a:pt x="1407" y="4327"/>
                </a:lnTo>
                <a:lnTo>
                  <a:pt x="1301" y="4259"/>
                </a:lnTo>
                <a:lnTo>
                  <a:pt x="1223" y="4182"/>
                </a:lnTo>
                <a:lnTo>
                  <a:pt x="1136" y="4104"/>
                </a:lnTo>
                <a:lnTo>
                  <a:pt x="1058" y="4017"/>
                </a:lnTo>
                <a:lnTo>
                  <a:pt x="990" y="3939"/>
                </a:lnTo>
                <a:lnTo>
                  <a:pt x="932" y="3833"/>
                </a:lnTo>
                <a:lnTo>
                  <a:pt x="883" y="3745"/>
                </a:lnTo>
                <a:lnTo>
                  <a:pt x="835" y="3639"/>
                </a:lnTo>
                <a:lnTo>
                  <a:pt x="796" y="3532"/>
                </a:lnTo>
                <a:lnTo>
                  <a:pt x="942" y="3551"/>
                </a:lnTo>
                <a:lnTo>
                  <a:pt x="1068" y="3551"/>
                </a:lnTo>
                <a:lnTo>
                  <a:pt x="1262" y="3542"/>
                </a:lnTo>
                <a:lnTo>
                  <a:pt x="1456" y="3503"/>
                </a:lnTo>
                <a:lnTo>
                  <a:pt x="1320" y="3474"/>
                </a:lnTo>
                <a:lnTo>
                  <a:pt x="1213" y="3435"/>
                </a:lnTo>
                <a:lnTo>
                  <a:pt x="1097" y="3386"/>
                </a:lnTo>
                <a:lnTo>
                  <a:pt x="990" y="3328"/>
                </a:lnTo>
                <a:lnTo>
                  <a:pt x="893" y="3260"/>
                </a:lnTo>
                <a:lnTo>
                  <a:pt x="796" y="3183"/>
                </a:lnTo>
                <a:lnTo>
                  <a:pt x="709" y="3095"/>
                </a:lnTo>
                <a:lnTo>
                  <a:pt x="621" y="2998"/>
                </a:lnTo>
                <a:lnTo>
                  <a:pt x="544" y="2892"/>
                </a:lnTo>
                <a:lnTo>
                  <a:pt x="476" y="2794"/>
                </a:lnTo>
                <a:lnTo>
                  <a:pt x="418" y="2678"/>
                </a:lnTo>
                <a:lnTo>
                  <a:pt x="369" y="2562"/>
                </a:lnTo>
                <a:lnTo>
                  <a:pt x="330" y="2445"/>
                </a:lnTo>
                <a:lnTo>
                  <a:pt x="311" y="2329"/>
                </a:lnTo>
                <a:lnTo>
                  <a:pt x="301" y="2193"/>
                </a:lnTo>
                <a:lnTo>
                  <a:pt x="292" y="2067"/>
                </a:lnTo>
                <a:lnTo>
                  <a:pt x="292" y="2047"/>
                </a:lnTo>
                <a:lnTo>
                  <a:pt x="447" y="2125"/>
                </a:lnTo>
                <a:lnTo>
                  <a:pt x="612" y="2174"/>
                </a:lnTo>
                <a:lnTo>
                  <a:pt x="777" y="2212"/>
                </a:lnTo>
                <a:lnTo>
                  <a:pt x="951" y="2232"/>
                </a:lnTo>
                <a:lnTo>
                  <a:pt x="796" y="2135"/>
                </a:lnTo>
                <a:lnTo>
                  <a:pt x="680" y="1999"/>
                </a:lnTo>
                <a:lnTo>
                  <a:pt x="573" y="1863"/>
                </a:lnTo>
                <a:lnTo>
                  <a:pt x="466" y="1708"/>
                </a:lnTo>
                <a:lnTo>
                  <a:pt x="398" y="1543"/>
                </a:lnTo>
                <a:lnTo>
                  <a:pt x="340" y="1378"/>
                </a:lnTo>
                <a:lnTo>
                  <a:pt x="301" y="1194"/>
                </a:lnTo>
                <a:lnTo>
                  <a:pt x="301" y="1009"/>
                </a:lnTo>
                <a:lnTo>
                  <a:pt x="311" y="825"/>
                </a:lnTo>
                <a:lnTo>
                  <a:pt x="350" y="631"/>
                </a:lnTo>
                <a:lnTo>
                  <a:pt x="408" y="447"/>
                </a:lnTo>
                <a:lnTo>
                  <a:pt x="495" y="272"/>
                </a:lnTo>
                <a:lnTo>
                  <a:pt x="631" y="437"/>
                </a:lnTo>
                <a:lnTo>
                  <a:pt x="786" y="592"/>
                </a:lnTo>
                <a:lnTo>
                  <a:pt x="942" y="748"/>
                </a:lnTo>
                <a:lnTo>
                  <a:pt x="1097" y="883"/>
                </a:lnTo>
                <a:lnTo>
                  <a:pt x="1262" y="1009"/>
                </a:lnTo>
                <a:lnTo>
                  <a:pt x="1446" y="1136"/>
                </a:lnTo>
                <a:lnTo>
                  <a:pt x="1621" y="1252"/>
                </a:lnTo>
                <a:lnTo>
                  <a:pt x="1805" y="1349"/>
                </a:lnTo>
                <a:lnTo>
                  <a:pt x="2009" y="1456"/>
                </a:lnTo>
                <a:lnTo>
                  <a:pt x="2203" y="1533"/>
                </a:lnTo>
                <a:lnTo>
                  <a:pt x="2407" y="1611"/>
                </a:lnTo>
                <a:lnTo>
                  <a:pt x="2620" y="1669"/>
                </a:lnTo>
                <a:lnTo>
                  <a:pt x="2824" y="1718"/>
                </a:lnTo>
                <a:lnTo>
                  <a:pt x="3037" y="1766"/>
                </a:lnTo>
                <a:lnTo>
                  <a:pt x="3251" y="1795"/>
                </a:lnTo>
                <a:lnTo>
                  <a:pt x="3464" y="1815"/>
                </a:lnTo>
                <a:lnTo>
                  <a:pt x="3454" y="1640"/>
                </a:lnTo>
                <a:lnTo>
                  <a:pt x="3445" y="1475"/>
                </a:lnTo>
                <a:lnTo>
                  <a:pt x="3445" y="1330"/>
                </a:lnTo>
                <a:lnTo>
                  <a:pt x="3464" y="1174"/>
                </a:lnTo>
                <a:lnTo>
                  <a:pt x="3493" y="1039"/>
                </a:lnTo>
                <a:lnTo>
                  <a:pt x="3542" y="912"/>
                </a:lnTo>
                <a:lnTo>
                  <a:pt x="3610" y="786"/>
                </a:lnTo>
                <a:lnTo>
                  <a:pt x="3668" y="660"/>
                </a:lnTo>
                <a:lnTo>
                  <a:pt x="3765" y="544"/>
                </a:lnTo>
                <a:lnTo>
                  <a:pt x="3862" y="437"/>
                </a:lnTo>
                <a:lnTo>
                  <a:pt x="3959" y="330"/>
                </a:lnTo>
                <a:lnTo>
                  <a:pt x="4085" y="243"/>
                </a:lnTo>
                <a:lnTo>
                  <a:pt x="4201" y="165"/>
                </a:lnTo>
                <a:lnTo>
                  <a:pt x="4318" y="117"/>
                </a:lnTo>
                <a:lnTo>
                  <a:pt x="4454" y="68"/>
                </a:lnTo>
                <a:lnTo>
                  <a:pt x="4599" y="30"/>
                </a:lnTo>
                <a:lnTo>
                  <a:pt x="4735" y="10"/>
                </a:lnTo>
                <a:lnTo>
                  <a:pt x="4880" y="0"/>
                </a:lnTo>
                <a:lnTo>
                  <a:pt x="5036" y="10"/>
                </a:lnTo>
                <a:lnTo>
                  <a:pt x="5181" y="30"/>
                </a:lnTo>
                <a:lnTo>
                  <a:pt x="5317" y="68"/>
                </a:lnTo>
                <a:lnTo>
                  <a:pt x="5453" y="127"/>
                </a:lnTo>
                <a:lnTo>
                  <a:pt x="5589" y="185"/>
                </a:lnTo>
                <a:lnTo>
                  <a:pt x="5705" y="272"/>
                </a:lnTo>
                <a:lnTo>
                  <a:pt x="5821" y="359"/>
                </a:lnTo>
                <a:lnTo>
                  <a:pt x="5938" y="476"/>
                </a:lnTo>
                <a:lnTo>
                  <a:pt x="6171" y="408"/>
                </a:lnTo>
                <a:lnTo>
                  <a:pt x="6413" y="330"/>
                </a:lnTo>
                <a:lnTo>
                  <a:pt x="6627" y="233"/>
                </a:lnTo>
                <a:lnTo>
                  <a:pt x="6850" y="117"/>
                </a:lnTo>
                <a:lnTo>
                  <a:pt x="6801" y="243"/>
                </a:lnTo>
                <a:lnTo>
                  <a:pt x="6753" y="359"/>
                </a:lnTo>
                <a:lnTo>
                  <a:pt x="6685" y="476"/>
                </a:lnTo>
                <a:lnTo>
                  <a:pt x="6617" y="583"/>
                </a:lnTo>
                <a:lnTo>
                  <a:pt x="6520" y="670"/>
                </a:lnTo>
                <a:lnTo>
                  <a:pt x="6433" y="767"/>
                </a:lnTo>
                <a:lnTo>
                  <a:pt x="6326" y="845"/>
                </a:lnTo>
                <a:lnTo>
                  <a:pt x="6219" y="922"/>
                </a:lnTo>
                <a:lnTo>
                  <a:pt x="6423" y="893"/>
                </a:lnTo>
                <a:lnTo>
                  <a:pt x="6627" y="845"/>
                </a:lnTo>
                <a:lnTo>
                  <a:pt x="6840" y="777"/>
                </a:lnTo>
                <a:lnTo>
                  <a:pt x="7044" y="689"/>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8"/>
          <p:cNvSpPr/>
          <p:nvPr/>
        </p:nvSpPr>
        <p:spPr>
          <a:xfrm>
            <a:off x="4600397" y="4858500"/>
            <a:ext cx="155458" cy="155446"/>
          </a:xfrm>
          <a:custGeom>
            <a:avLst/>
            <a:gdLst/>
            <a:ahLst/>
            <a:cxnLst/>
            <a:rect l="l" t="t" r="r" b="b"/>
            <a:pathLst>
              <a:path w="8004" h="8130" extrusionOk="0">
                <a:moveTo>
                  <a:pt x="3435" y="7558"/>
                </a:moveTo>
                <a:lnTo>
                  <a:pt x="7432" y="7558"/>
                </a:lnTo>
                <a:lnTo>
                  <a:pt x="7432" y="4647"/>
                </a:lnTo>
                <a:lnTo>
                  <a:pt x="5579" y="4647"/>
                </a:lnTo>
                <a:lnTo>
                  <a:pt x="5491" y="4637"/>
                </a:lnTo>
                <a:lnTo>
                  <a:pt x="5414" y="4618"/>
                </a:lnTo>
                <a:lnTo>
                  <a:pt x="5336" y="4579"/>
                </a:lnTo>
                <a:lnTo>
                  <a:pt x="5268" y="4521"/>
                </a:lnTo>
                <a:lnTo>
                  <a:pt x="5210" y="4453"/>
                </a:lnTo>
                <a:lnTo>
                  <a:pt x="5171" y="4385"/>
                </a:lnTo>
                <a:lnTo>
                  <a:pt x="5161" y="4298"/>
                </a:lnTo>
                <a:lnTo>
                  <a:pt x="5152" y="4220"/>
                </a:lnTo>
                <a:lnTo>
                  <a:pt x="5152" y="2328"/>
                </a:lnTo>
                <a:lnTo>
                  <a:pt x="3435" y="2328"/>
                </a:lnTo>
                <a:close/>
                <a:moveTo>
                  <a:pt x="4570" y="1019"/>
                </a:moveTo>
                <a:lnTo>
                  <a:pt x="4570" y="737"/>
                </a:lnTo>
                <a:lnTo>
                  <a:pt x="4560" y="679"/>
                </a:lnTo>
                <a:lnTo>
                  <a:pt x="4531" y="631"/>
                </a:lnTo>
                <a:lnTo>
                  <a:pt x="4502" y="602"/>
                </a:lnTo>
                <a:lnTo>
                  <a:pt x="4492" y="592"/>
                </a:lnTo>
                <a:lnTo>
                  <a:pt x="4434" y="592"/>
                </a:lnTo>
                <a:lnTo>
                  <a:pt x="1291" y="592"/>
                </a:lnTo>
                <a:lnTo>
                  <a:pt x="1232" y="592"/>
                </a:lnTo>
                <a:lnTo>
                  <a:pt x="1203" y="602"/>
                </a:lnTo>
                <a:lnTo>
                  <a:pt x="1184" y="631"/>
                </a:lnTo>
                <a:lnTo>
                  <a:pt x="1155" y="679"/>
                </a:lnTo>
                <a:lnTo>
                  <a:pt x="1145" y="737"/>
                </a:lnTo>
                <a:lnTo>
                  <a:pt x="1145" y="1019"/>
                </a:lnTo>
                <a:lnTo>
                  <a:pt x="1155" y="1077"/>
                </a:lnTo>
                <a:lnTo>
                  <a:pt x="1184" y="1116"/>
                </a:lnTo>
                <a:lnTo>
                  <a:pt x="1203" y="1145"/>
                </a:lnTo>
                <a:lnTo>
                  <a:pt x="1232" y="1155"/>
                </a:lnTo>
                <a:lnTo>
                  <a:pt x="1291" y="1164"/>
                </a:lnTo>
                <a:lnTo>
                  <a:pt x="4434" y="1164"/>
                </a:lnTo>
                <a:lnTo>
                  <a:pt x="4492" y="1155"/>
                </a:lnTo>
                <a:lnTo>
                  <a:pt x="4502" y="1145"/>
                </a:lnTo>
                <a:lnTo>
                  <a:pt x="4531" y="1116"/>
                </a:lnTo>
                <a:lnTo>
                  <a:pt x="4560" y="1077"/>
                </a:lnTo>
                <a:close/>
                <a:moveTo>
                  <a:pt x="5714" y="4075"/>
                </a:moveTo>
                <a:lnTo>
                  <a:pt x="7053" y="4075"/>
                </a:lnTo>
                <a:lnTo>
                  <a:pt x="5714" y="2717"/>
                </a:lnTo>
                <a:close/>
                <a:moveTo>
                  <a:pt x="8004" y="4647"/>
                </a:moveTo>
                <a:lnTo>
                  <a:pt x="8004" y="7703"/>
                </a:lnTo>
                <a:lnTo>
                  <a:pt x="7994" y="7781"/>
                </a:lnTo>
                <a:lnTo>
                  <a:pt x="7975" y="7868"/>
                </a:lnTo>
                <a:lnTo>
                  <a:pt x="7936" y="7936"/>
                </a:lnTo>
                <a:lnTo>
                  <a:pt x="7878" y="8013"/>
                </a:lnTo>
                <a:lnTo>
                  <a:pt x="7820" y="8072"/>
                </a:lnTo>
                <a:lnTo>
                  <a:pt x="7742" y="8101"/>
                </a:lnTo>
                <a:lnTo>
                  <a:pt x="7655" y="8120"/>
                </a:lnTo>
                <a:lnTo>
                  <a:pt x="7577" y="8130"/>
                </a:lnTo>
                <a:lnTo>
                  <a:pt x="3289" y="8130"/>
                </a:lnTo>
                <a:lnTo>
                  <a:pt x="3202" y="8120"/>
                </a:lnTo>
                <a:lnTo>
                  <a:pt x="3124" y="8101"/>
                </a:lnTo>
                <a:lnTo>
                  <a:pt x="3047" y="8072"/>
                </a:lnTo>
                <a:lnTo>
                  <a:pt x="2988" y="8013"/>
                </a:lnTo>
                <a:lnTo>
                  <a:pt x="2930" y="7936"/>
                </a:lnTo>
                <a:lnTo>
                  <a:pt x="2891" y="7868"/>
                </a:lnTo>
                <a:lnTo>
                  <a:pt x="2862" y="7781"/>
                </a:lnTo>
                <a:lnTo>
                  <a:pt x="2853" y="7703"/>
                </a:lnTo>
                <a:lnTo>
                  <a:pt x="2853" y="6975"/>
                </a:lnTo>
                <a:lnTo>
                  <a:pt x="427" y="6975"/>
                </a:lnTo>
                <a:lnTo>
                  <a:pt x="340" y="6966"/>
                </a:lnTo>
                <a:lnTo>
                  <a:pt x="262" y="6937"/>
                </a:lnTo>
                <a:lnTo>
                  <a:pt x="185" y="6908"/>
                </a:lnTo>
                <a:lnTo>
                  <a:pt x="126" y="6849"/>
                </a:lnTo>
                <a:lnTo>
                  <a:pt x="68" y="6781"/>
                </a:lnTo>
                <a:lnTo>
                  <a:pt x="29" y="6714"/>
                </a:lnTo>
                <a:lnTo>
                  <a:pt x="0" y="6626"/>
                </a:lnTo>
                <a:lnTo>
                  <a:pt x="0" y="6539"/>
                </a:lnTo>
                <a:lnTo>
                  <a:pt x="0" y="437"/>
                </a:lnTo>
                <a:lnTo>
                  <a:pt x="0" y="349"/>
                </a:lnTo>
                <a:lnTo>
                  <a:pt x="29" y="272"/>
                </a:lnTo>
                <a:lnTo>
                  <a:pt x="68" y="204"/>
                </a:lnTo>
                <a:lnTo>
                  <a:pt x="126" y="126"/>
                </a:lnTo>
                <a:lnTo>
                  <a:pt x="185" y="78"/>
                </a:lnTo>
                <a:lnTo>
                  <a:pt x="262" y="39"/>
                </a:lnTo>
                <a:lnTo>
                  <a:pt x="340" y="10"/>
                </a:lnTo>
                <a:lnTo>
                  <a:pt x="427" y="0"/>
                </a:lnTo>
                <a:lnTo>
                  <a:pt x="5288" y="0"/>
                </a:lnTo>
                <a:lnTo>
                  <a:pt x="5375" y="10"/>
                </a:lnTo>
                <a:lnTo>
                  <a:pt x="5453" y="39"/>
                </a:lnTo>
                <a:lnTo>
                  <a:pt x="5520" y="78"/>
                </a:lnTo>
                <a:lnTo>
                  <a:pt x="5598" y="126"/>
                </a:lnTo>
                <a:lnTo>
                  <a:pt x="5656" y="204"/>
                </a:lnTo>
                <a:lnTo>
                  <a:pt x="5685" y="272"/>
                </a:lnTo>
                <a:lnTo>
                  <a:pt x="5705" y="349"/>
                </a:lnTo>
                <a:lnTo>
                  <a:pt x="5714" y="437"/>
                </a:lnTo>
                <a:lnTo>
                  <a:pt x="5714" y="1921"/>
                </a:lnTo>
                <a:lnTo>
                  <a:pt x="5811" y="1989"/>
                </a:lnTo>
                <a:lnTo>
                  <a:pt x="5879" y="2057"/>
                </a:lnTo>
                <a:lnTo>
                  <a:pt x="7703" y="3910"/>
                </a:lnTo>
                <a:lnTo>
                  <a:pt x="7761" y="3978"/>
                </a:lnTo>
                <a:lnTo>
                  <a:pt x="7820" y="4055"/>
                </a:lnTo>
                <a:lnTo>
                  <a:pt x="7868" y="4143"/>
                </a:lnTo>
                <a:lnTo>
                  <a:pt x="7917" y="4249"/>
                </a:lnTo>
                <a:lnTo>
                  <a:pt x="7955" y="4356"/>
                </a:lnTo>
                <a:lnTo>
                  <a:pt x="7985" y="4463"/>
                </a:lnTo>
                <a:lnTo>
                  <a:pt x="7994" y="4560"/>
                </a:lnTo>
                <a:close/>
              </a:path>
            </a:pathLst>
          </a:custGeom>
          <a:solidFill>
            <a:srgbClr val="5F8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85"/>
          <p:cNvSpPr/>
          <p:nvPr/>
        </p:nvSpPr>
        <p:spPr>
          <a:xfrm>
            <a:off x="4677450" y="1471750"/>
            <a:ext cx="3494400" cy="2790900"/>
          </a:xfrm>
          <a:prstGeom prst="roundRect">
            <a:avLst>
              <a:gd name="adj" fmla="val 2970"/>
            </a:avLst>
          </a:prstGeom>
          <a:solidFill>
            <a:srgbClr val="FFFFFF"/>
          </a:solidFill>
          <a:ln>
            <a:noFill/>
          </a:ln>
          <a:effectLst>
            <a:outerShdw blurRad="57150" dist="19050" dir="5400000" algn="bl" rotWithShape="0">
              <a:srgbClr val="324350">
                <a:alpha val="25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7CA0C2"/>
              </a:solidFill>
              <a:latin typeface="Lato"/>
              <a:ea typeface="Lato"/>
              <a:cs typeface="Lato"/>
              <a:sym typeface="Lato"/>
            </a:endParaRPr>
          </a:p>
        </p:txBody>
      </p:sp>
      <p:sp>
        <p:nvSpPr>
          <p:cNvPr id="446" name="Google Shape;446;p85"/>
          <p:cNvSpPr/>
          <p:nvPr/>
        </p:nvSpPr>
        <p:spPr>
          <a:xfrm>
            <a:off x="972175" y="1471750"/>
            <a:ext cx="3494400" cy="2790900"/>
          </a:xfrm>
          <a:prstGeom prst="roundRect">
            <a:avLst>
              <a:gd name="adj" fmla="val 2970"/>
            </a:avLst>
          </a:prstGeom>
          <a:solidFill>
            <a:srgbClr val="FFFFFF"/>
          </a:solidFill>
          <a:ln>
            <a:noFill/>
          </a:ln>
          <a:effectLst>
            <a:outerShdw blurRad="57150" dist="19050" dir="5400000" algn="bl" rotWithShape="0">
              <a:srgbClr val="324350">
                <a:alpha val="25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7CA0C2"/>
              </a:solidFill>
              <a:latin typeface="Lato"/>
              <a:ea typeface="Lato"/>
              <a:cs typeface="Lato"/>
              <a:sym typeface="Lato"/>
            </a:endParaRPr>
          </a:p>
        </p:txBody>
      </p:sp>
      <p:sp>
        <p:nvSpPr>
          <p:cNvPr id="447" name="Google Shape;447;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What should I be writing unit tests for?</a:t>
            </a:r>
            <a:endParaRPr/>
          </a:p>
        </p:txBody>
      </p:sp>
      <p:sp>
        <p:nvSpPr>
          <p:cNvPr id="448" name="Google Shape;448;p85"/>
          <p:cNvSpPr txBox="1"/>
          <p:nvPr/>
        </p:nvSpPr>
        <p:spPr>
          <a:xfrm>
            <a:off x="5012075" y="1798513"/>
            <a:ext cx="2554200" cy="3495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Instead…</a:t>
            </a:r>
            <a:endParaRPr sz="1800">
              <a:solidFill>
                <a:srgbClr val="5F83A5"/>
              </a:solidFill>
              <a:latin typeface="Lato"/>
              <a:ea typeface="Lato"/>
              <a:cs typeface="Lato"/>
              <a:sym typeface="Lato"/>
            </a:endParaRPr>
          </a:p>
        </p:txBody>
      </p:sp>
      <p:sp>
        <p:nvSpPr>
          <p:cNvPr id="449" name="Google Shape;449;p85"/>
          <p:cNvSpPr txBox="1"/>
          <p:nvPr/>
        </p:nvSpPr>
        <p:spPr>
          <a:xfrm>
            <a:off x="1306850" y="1798513"/>
            <a:ext cx="2554200" cy="3495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200"/>
              </a:spcAft>
              <a:buNone/>
            </a:pPr>
            <a:r>
              <a:rPr lang="en" sz="1800">
                <a:solidFill>
                  <a:srgbClr val="5F83A5"/>
                </a:solidFill>
                <a:latin typeface="Lato"/>
                <a:ea typeface="Lato"/>
                <a:cs typeface="Lato"/>
                <a:sym typeface="Lato"/>
              </a:rPr>
              <a:t>No</a:t>
            </a:r>
            <a:endParaRPr sz="1800">
              <a:solidFill>
                <a:srgbClr val="5F83A5"/>
              </a:solidFill>
              <a:latin typeface="Lato"/>
              <a:ea typeface="Lato"/>
              <a:cs typeface="Lato"/>
              <a:sym typeface="Lato"/>
            </a:endParaRPr>
          </a:p>
        </p:txBody>
      </p:sp>
      <p:sp>
        <p:nvSpPr>
          <p:cNvPr id="450" name="Google Shape;450;p85"/>
          <p:cNvSpPr txBox="1"/>
          <p:nvPr/>
        </p:nvSpPr>
        <p:spPr>
          <a:xfrm>
            <a:off x="1094775" y="2224225"/>
            <a:ext cx="3276600" cy="19527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A user opens a form, a modal pops up, they input a name, they click submit, and get taken to a different page</a:t>
            </a:r>
            <a:endParaRPr sz="1200">
              <a:solidFill>
                <a:srgbClr val="324350"/>
              </a:solidFill>
              <a:latin typeface="Lato"/>
              <a:ea typeface="Lato"/>
              <a:cs typeface="Lato"/>
              <a:sym typeface="Lato"/>
            </a:endParaRPr>
          </a:p>
        </p:txBody>
      </p:sp>
      <p:sp>
        <p:nvSpPr>
          <p:cNvPr id="451" name="Google Shape;451;p85"/>
          <p:cNvSpPr txBox="1"/>
          <p:nvPr/>
        </p:nvSpPr>
        <p:spPr>
          <a:xfrm>
            <a:off x="4786350" y="2148025"/>
            <a:ext cx="3276600" cy="19527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A modal renders with an input for name</a:t>
            </a:r>
            <a:endParaRPr sz="1200">
              <a:solidFill>
                <a:srgbClr val="324350"/>
              </a:solidFill>
              <a:latin typeface="Lato"/>
              <a:ea typeface="Lato"/>
              <a:cs typeface="Lato"/>
              <a:sym typeface="Lato"/>
            </a:endParaRPr>
          </a:p>
          <a:p>
            <a:pPr marL="45720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A button to submit exists</a:t>
            </a:r>
            <a:endParaRPr sz="1200">
              <a:solidFill>
                <a:srgbClr val="324350"/>
              </a:solidFill>
              <a:latin typeface="Lato"/>
              <a:ea typeface="Lato"/>
              <a:cs typeface="Lato"/>
              <a:sym typeface="Lato"/>
            </a:endParaRPr>
          </a:p>
          <a:p>
            <a:pPr marL="45720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When the button is clicked, the API is called</a:t>
            </a:r>
            <a:endParaRPr sz="1200">
              <a:solidFill>
                <a:srgbClr val="324350"/>
              </a:solidFill>
              <a:latin typeface="Lato"/>
              <a:ea typeface="Lato"/>
              <a:cs typeface="Lato"/>
              <a:sym typeface="Lato"/>
            </a:endParaRPr>
          </a:p>
          <a:p>
            <a:pPr marL="457200" lvl="0" indent="-304800" algn="l" rtl="0">
              <a:lnSpc>
                <a:spcPct val="150000"/>
              </a:lnSpc>
              <a:spcBef>
                <a:spcPts val="0"/>
              </a:spcBef>
              <a:spcAft>
                <a:spcPts val="0"/>
              </a:spcAft>
              <a:buClr>
                <a:srgbClr val="C5D6E6"/>
              </a:buClr>
              <a:buSzPts val="1200"/>
              <a:buFont typeface="Lato"/>
              <a:buChar char="●"/>
            </a:pPr>
            <a:r>
              <a:rPr lang="en" sz="1200">
                <a:solidFill>
                  <a:srgbClr val="324350"/>
                </a:solidFill>
                <a:latin typeface="Lato"/>
                <a:ea typeface="Lato"/>
                <a:cs typeface="Lato"/>
                <a:sym typeface="Lato"/>
              </a:rPr>
              <a:t>When the button is clicked, the modal closes</a:t>
            </a:r>
            <a:endParaRPr sz="1200">
              <a:solidFill>
                <a:srgbClr val="324350"/>
              </a:solidFill>
              <a:latin typeface="Lato"/>
              <a:ea typeface="Lato"/>
              <a:cs typeface="Lato"/>
              <a:sym typeface="Lato"/>
            </a:endParaRPr>
          </a:p>
        </p:txBody>
      </p:sp>
      <p:sp>
        <p:nvSpPr>
          <p:cNvPr id="452" name="Google Shape;452;p85"/>
          <p:cNvSpPr txBox="1"/>
          <p:nvPr/>
        </p:nvSpPr>
        <p:spPr>
          <a:xfrm>
            <a:off x="9875" y="4756825"/>
            <a:ext cx="9134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6"/>
          <p:cNvSpPr txBox="1"/>
          <p:nvPr/>
        </p:nvSpPr>
        <p:spPr>
          <a:xfrm>
            <a:off x="3944750" y="832050"/>
            <a:ext cx="3518700" cy="34794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Intro</a:t>
            </a:r>
            <a:endParaRPr sz="1800" strike="sngStrike">
              <a:solidFill>
                <a:srgbClr val="5F83A5"/>
              </a:solidFill>
              <a:latin typeface="Lato"/>
              <a:ea typeface="Lato"/>
              <a:cs typeface="Lato"/>
              <a:sym typeface="Lato"/>
            </a:endParaRPr>
          </a:p>
          <a:p>
            <a:pPr marL="0" marR="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Why Unit Test</a:t>
            </a:r>
            <a:endParaRPr sz="1800" strike="sngStrike">
              <a:latin typeface="Lato Light"/>
              <a:ea typeface="Lato Light"/>
              <a:cs typeface="Lato Light"/>
              <a:sym typeface="Lato Light"/>
            </a:endParaRPr>
          </a:p>
          <a:p>
            <a:pPr marL="0" lvl="0" indent="0" algn="l" rtl="0">
              <a:lnSpc>
                <a:spcPct val="150000"/>
              </a:lnSpc>
              <a:spcBef>
                <a:spcPts val="0"/>
              </a:spcBef>
              <a:spcAft>
                <a:spcPts val="0"/>
              </a:spcAft>
              <a:buNone/>
            </a:pPr>
            <a:r>
              <a:rPr lang="en" sz="1800" strike="sngStrike">
                <a:solidFill>
                  <a:srgbClr val="5F83A5"/>
                </a:solidFill>
                <a:latin typeface="Lato"/>
                <a:ea typeface="Lato"/>
                <a:cs typeface="Lato"/>
                <a:sym typeface="Lato"/>
              </a:rPr>
              <a:t>What to Test</a:t>
            </a:r>
            <a:endParaRPr sz="1800" strike="sngStrike">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Inputs vs. Outputs</a:t>
            </a:r>
            <a:endParaRPr sz="1200" strike="sngStrike">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strike="sngStrike">
                <a:solidFill>
                  <a:schemeClr val="dk1"/>
                </a:solidFill>
                <a:latin typeface="Lato"/>
                <a:ea typeface="Lato"/>
                <a:cs typeface="Lato"/>
                <a:sym typeface="Lato"/>
              </a:rPr>
              <a:t>What Not to Test</a:t>
            </a:r>
            <a:endParaRPr sz="1200" strike="sngStrike">
              <a:solidFill>
                <a:schemeClr val="dk1"/>
              </a:solidFill>
              <a:latin typeface="Lato"/>
              <a:ea typeface="Lato"/>
              <a:cs typeface="Lato"/>
              <a:sym typeface="Lato"/>
            </a:endParaRPr>
          </a:p>
          <a:p>
            <a:pPr marL="0" lvl="0" indent="0" algn="l" rtl="0">
              <a:lnSpc>
                <a:spcPct val="150000"/>
              </a:lnSpc>
              <a:spcBef>
                <a:spcPts val="0"/>
              </a:spcBef>
              <a:spcAft>
                <a:spcPts val="0"/>
              </a:spcAft>
              <a:buNone/>
            </a:pPr>
            <a:r>
              <a:rPr lang="en" sz="1800">
                <a:solidFill>
                  <a:srgbClr val="5F83A5"/>
                </a:solidFill>
                <a:latin typeface="Lato"/>
                <a:ea typeface="Lato"/>
                <a:cs typeface="Lato"/>
                <a:sym typeface="Lato"/>
              </a:rPr>
              <a:t>How to Write Tests</a:t>
            </a:r>
            <a:endParaRPr sz="1800">
              <a:solidFill>
                <a:srgbClr val="5F83A5"/>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Scaffolding</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Tools</a:t>
            </a: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r>
              <a:rPr lang="en" sz="1200">
                <a:solidFill>
                  <a:schemeClr val="dk1"/>
                </a:solidFill>
                <a:latin typeface="Lato"/>
                <a:ea typeface="Lato"/>
                <a:cs typeface="Lato"/>
                <a:sym typeface="Lato"/>
              </a:rPr>
              <a:t>Real Tests (+Utilities, +Mocks)</a:t>
            </a:r>
            <a:endParaRPr sz="12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b">
  <a:themeElements>
    <a:clrScheme name="Simple Light">
      <a:dk1>
        <a:srgbClr val="324350"/>
      </a:dk1>
      <a:lt1>
        <a:srgbClr val="FFFFFF"/>
      </a:lt1>
      <a:dk2>
        <a:srgbClr val="416581"/>
      </a:dk2>
      <a:lt2>
        <a:srgbClr val="EEEEEE"/>
      </a:lt2>
      <a:accent1>
        <a:srgbClr val="7CA0C2"/>
      </a:accent1>
      <a:accent2>
        <a:srgbClr val="74C0DF"/>
      </a:accent2>
      <a:accent3>
        <a:srgbClr val="86A6D5"/>
      </a:accent3>
      <a:accent4>
        <a:srgbClr val="57A1B9"/>
      </a:accent4>
      <a:accent5>
        <a:srgbClr val="0099D7"/>
      </a:accent5>
      <a:accent6>
        <a:srgbClr val="7CA0C2"/>
      </a:accent6>
      <a:hlink>
        <a:srgbClr val="1878E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5909</Words>
  <Application>Microsoft Office PowerPoint</Application>
  <PresentationFormat>On-screen Show (16:9)</PresentationFormat>
  <Paragraphs>434</Paragraphs>
  <Slides>71</Slides>
  <Notes>71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71</vt:i4>
      </vt:variant>
    </vt:vector>
  </HeadingPairs>
  <TitlesOfParts>
    <vt:vector size="82" baseType="lpstr">
      <vt:lpstr>Lato</vt:lpstr>
      <vt:lpstr>Lato Black</vt:lpstr>
      <vt:lpstr>Lato Light</vt:lpstr>
      <vt:lpstr>Proxima Nova Semibold</vt:lpstr>
      <vt:lpstr>Roboto</vt:lpstr>
      <vt:lpstr>Courier New</vt:lpstr>
      <vt:lpstr>Arial</vt:lpstr>
      <vt:lpstr>Consolas</vt:lpstr>
      <vt:lpstr>Lato Hairline</vt:lpstr>
      <vt:lpstr>Simple Light</vt:lpstr>
      <vt:lpstr>Lob</vt:lpstr>
      <vt:lpstr>Unit Testing Vue Apps: Tips, Tricks, and Best Practices</vt:lpstr>
      <vt:lpstr>PowerPoint Presentation</vt:lpstr>
      <vt:lpstr>Why unit test?</vt:lpstr>
      <vt:lpstr>PowerPoint Presentation</vt:lpstr>
      <vt:lpstr>What should I be writing unit tests for?</vt:lpstr>
      <vt:lpstr>Things to not test, though you may be tempted to</vt:lpstr>
      <vt:lpstr>What should I be writing unit tests for?</vt:lpstr>
      <vt:lpstr>What should I be writing unit tests for?</vt:lpstr>
      <vt:lpstr>PowerPoint Presentation</vt:lpstr>
      <vt:lpstr>Demo!</vt:lpstr>
      <vt:lpstr>App structure</vt:lpstr>
      <vt:lpstr>Scaffolding</vt:lpstr>
      <vt:lpstr>NavItem</vt:lpstr>
      <vt:lpstr>NavItem</vt:lpstr>
      <vt:lpstr>NavItem</vt:lpstr>
      <vt:lpstr>ImageList</vt:lpstr>
      <vt:lpstr>ImageList - loading state</vt:lpstr>
      <vt:lpstr>ImageList - loading state</vt:lpstr>
      <vt:lpstr>ImageList - table</vt:lpstr>
      <vt:lpstr>ImageList - table rows</vt:lpstr>
      <vt:lpstr>ImageList - pagination</vt:lpstr>
      <vt:lpstr>ImageList - pagination</vt:lpstr>
      <vt:lpstr>ImageList - error state</vt:lpstr>
      <vt:lpstr>ImageDetails</vt:lpstr>
      <vt:lpstr>ImageDetails - loading state</vt:lpstr>
      <vt:lpstr>ImageDetails - loading state</vt:lpstr>
      <vt:lpstr>ImageDetails - header, image, breed</vt:lpstr>
      <vt:lpstr>ImageDetails - header, image, breed</vt:lpstr>
      <vt:lpstr>ImageDetails - favorite section</vt:lpstr>
      <vt:lpstr>PowerPoint Presentation</vt:lpstr>
      <vt:lpstr>ImageDetails - vote section</vt:lpstr>
      <vt:lpstr>PowerPoint Presentation</vt:lpstr>
      <vt:lpstr>ImageDetails - error state</vt:lpstr>
      <vt:lpstr>PowerPoint Presentation</vt:lpstr>
      <vt:lpstr>Tools</vt:lpstr>
      <vt:lpstr>mount/render</vt:lpstr>
      <vt:lpstr>wrapper</vt:lpstr>
      <vt:lpstr>Testing Library selectors</vt:lpstr>
      <vt:lpstr>fireEvent vs. userEvent</vt:lpstr>
      <vt:lpstr>jest-dom</vt:lpstr>
      <vt:lpstr>PowerPoint Presentation</vt:lpstr>
      <vt:lpstr>ImageDetails</vt:lpstr>
      <vt:lpstr>Setting up</vt:lpstr>
      <vt:lpstr>Setting up</vt:lpstr>
      <vt:lpstr>Setting up</vt:lpstr>
      <vt:lpstr>Setting up</vt:lpstr>
      <vt:lpstr>RenderComponent utility</vt:lpstr>
      <vt:lpstr>RenderComponent utility</vt:lpstr>
      <vt:lpstr>Setting up</vt:lpstr>
      <vt:lpstr>beforeEach + loading state</vt:lpstr>
      <vt:lpstr>When data has loaded</vt:lpstr>
      <vt:lpstr>Favorite section - if the image hasn’t been favorited</vt:lpstr>
      <vt:lpstr>Favorite section -  if the image hasn’t been favorited</vt:lpstr>
      <vt:lpstr>ImageList</vt:lpstr>
      <vt:lpstr>ImageList</vt:lpstr>
      <vt:lpstr>Setting up</vt:lpstr>
      <vt:lpstr>Setting up</vt:lpstr>
      <vt:lpstr>Table row - renders per dog + header</vt:lpstr>
      <vt:lpstr>Table row - when clicked</vt:lpstr>
      <vt:lpstr>Pagination function</vt:lpstr>
      <vt:lpstr>Pagination</vt:lpstr>
      <vt:lpstr>Pagination - when next page is clicked</vt:lpstr>
      <vt:lpstr>Pagination - when next page is clicked</vt:lpstr>
      <vt:lpstr>+ so much more!</vt:lpstr>
      <vt:lpstr>Where to find all of the things</vt:lpstr>
      <vt:lpstr>Thank you!</vt:lpstr>
      <vt:lpstr>Questions?</vt:lpstr>
      <vt:lpstr>Appendix aka the stuff I didn’t have time for</vt:lpstr>
      <vt:lpstr>findByBrokenText utility</vt:lpstr>
      <vt:lpstr>findByBrokenText utility</vt:lpstr>
      <vt:lpstr>Favorite section -  if the image has been favorited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Vue Apps: Tips, Tricks, and Best Practices</dc:title>
  <cp:lastModifiedBy>Akash Das</cp:lastModifiedBy>
  <cp:revision>1</cp:revision>
  <dcterms:modified xsi:type="dcterms:W3CDTF">2023-03-20T03:17:42Z</dcterms:modified>
</cp:coreProperties>
</file>