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8245-8A38-89EF-1144-60A44E4D0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80F69-616E-9F27-188E-8203A6FD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797B-0E3F-8C9D-9138-FFBBB4E6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B27F-6D4B-B730-B69A-086A33B9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F707-0311-E676-FC18-B6626915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5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5D4C-0F96-39B5-3F3A-BE525A1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C7B3-BF36-F1C6-1F97-BCDE5850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9FB3-3C98-99B7-C061-4AB5964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3E27-4BE4-33C8-EDA6-53C8FF4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7CF4-55A4-FCD5-5E28-1CBB393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E0C2B-D26E-B7A3-1613-05522733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B5BC-2145-71D1-1320-2D53CEB1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10F2-E7A2-9E64-1346-857EBB2F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EA04-A7E8-B6FE-1DE2-EE756B10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0A2F-319B-6290-6EB0-17359B9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6B6D-58DE-BEAC-9997-4AD1A0DE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3728-A480-A0EC-8062-FD2E8E56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AD33-68DD-406D-39F9-53EA04A3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39BB-F0C0-D508-BBB0-B8049867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9687-D686-CE2F-2784-70DC458F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EBA2-B3F2-0273-18D5-7A9ECCCF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F0B4-93CE-FCBF-1628-76B0B365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F818-794A-339E-4B1F-F9AC954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3F56-6097-136B-F064-9A2E2A40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D57C-CB1D-3818-E233-155AABCE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CA30-0B35-91E3-B2E2-65B84040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E074-E3AD-47BC-058F-FCADAD4DD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1026-5C53-13BE-E434-C8428B05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90AA-801C-0320-4AC8-C0EC4670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8A93-7E82-CC50-A907-3A432CFC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57E0-8E2F-74AE-B9C4-3DF7A72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DB5A-CF52-CD35-68C5-2CE3A7E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E6E0-293A-B6E3-F1AA-B1DFD850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7C9D-8313-C00E-DAE4-EAABF810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716DE-E697-FA40-5A5B-599400843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61846-402C-5EEF-A01D-21273D78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32C44-C78B-B257-1B7E-6E96478F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A8E38-AEC2-144F-9E8C-DF5F782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A8ACC-93C7-7FC4-AB4A-0E68EF27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D47-0917-F257-9DAC-6B42D4BD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B247-D28B-3EB4-5489-DF4D5C55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887F-E7E2-042E-E159-67C5F79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8FA21-0ADF-7F0E-B5E2-61F5A55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DC1CB-BAEC-6251-86F1-E309B210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BB5F-F0D9-54E3-FE98-35CBE676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E41D6-AC0B-A4E3-79EF-E9BEA7C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C534-18C9-08DE-8406-1199DA6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1DE-107E-A6E5-B71E-1537CB5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F77E-E635-9B84-AFA0-5330AFA2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DEB47-9023-432C-09D2-1BFC1B32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70B7-4244-090D-E478-AA8CC892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B20A-B090-1192-318E-2AB149E2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034F-F7BD-612F-B5DD-4B19B7B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2C204-38B3-6654-6DDC-6E2F50F79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0715-BABF-8C53-B36B-84670A30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6DD3-BA93-B0CC-49DF-7FAAB1E4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406A-08CD-7D58-ED97-B0EBF4BF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87DBB-379C-C9EA-96B8-FE42D2ED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6C327-769C-7CB9-F91C-86E0ED3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99E8-BBDB-54A0-92E6-820F739D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B51B-2B50-55C8-17BB-7D6FD063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4067-B30D-4D54-B2EC-1C573C7AA09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53B1-BCBA-793F-8DBE-9731E196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D3AF-43A5-0E06-CA3C-6EFF23F6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EC9B-B4BA-4E0B-8E83-9CC2C75D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4575-443B-48EF-879B-1709AD982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3DB5-D0DE-FD60-775C-44F12239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80B6-CED0-ADD2-EC21-C3B66FD4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C21B-BEA9-2643-52C2-20C9D3C3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Code Optimization</a:t>
            </a:r>
            <a:r>
              <a:rPr lang="en-US" dirty="0"/>
              <a:t> phase is a crucial part of the compilation process that aims to improve the performance and efficiency of the generated code without altering its functionality.</a:t>
            </a:r>
          </a:p>
          <a:p>
            <a:r>
              <a:rPr lang="en-US" dirty="0"/>
              <a:t>This phase operates on the intermediate representation of the code and applies various transformations to reduce resource usage (like CPU time, memory, and power consumption) and improve execution speed.</a:t>
            </a:r>
          </a:p>
          <a:p>
            <a:r>
              <a:rPr lang="en-IN" dirty="0"/>
              <a:t>Types of Code Optimization</a:t>
            </a:r>
            <a:endParaRPr lang="en-US" dirty="0"/>
          </a:p>
          <a:p>
            <a:pPr lvl="1"/>
            <a:r>
              <a:rPr lang="en-IN" dirty="0"/>
              <a:t>Machine-Independent Optimization</a:t>
            </a:r>
          </a:p>
          <a:p>
            <a:pPr lvl="1"/>
            <a:r>
              <a:rPr lang="en-IN" dirty="0"/>
              <a:t>Machine-Dependent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9990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3D6-5DE7-85C6-47D4-266F3D9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1D1E-01F9-6923-2477-62AE81B8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Machine-Independent Optimization:</a:t>
            </a:r>
          </a:p>
          <a:p>
            <a:pPr lvl="1"/>
            <a:r>
              <a:rPr lang="en-US" dirty="0"/>
              <a:t>These optimizations are applied to the intermediate code and do not depend on the specific architecture of the target machine. </a:t>
            </a:r>
          </a:p>
          <a:p>
            <a:pPr lvl="1"/>
            <a:r>
              <a:rPr lang="en-US" dirty="0"/>
              <a:t>Examples include constant folding, common subexpression elimination, loop optimization, dead code elimination, and copy propagation.</a:t>
            </a: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Machine-Dependent Optimization:</a:t>
            </a:r>
          </a:p>
          <a:p>
            <a:pPr lvl="1"/>
            <a:r>
              <a:rPr lang="en-US" dirty="0"/>
              <a:t>These optimizations are performed during or after the code generation phase and are specific to the architecture of the target machine. </a:t>
            </a:r>
          </a:p>
          <a:p>
            <a:pPr lvl="1"/>
            <a:r>
              <a:rPr lang="en-US" dirty="0"/>
              <a:t>Examples include register allocation, instruction scheduling, and peephole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4100-562C-4DCE-413E-D3A74BB9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D8C-885E-FD8A-1A0C-3CEBA8B1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Code Generation</a:t>
            </a:r>
            <a:r>
              <a:rPr lang="en-US" dirty="0"/>
              <a:t> phase is the final stage in the compilation process, where the optimized intermediate code is translated into machine code or assembly code that can be executed by the target machine</a:t>
            </a:r>
            <a:r>
              <a:rPr lang="en-US"/>
              <a:t>. </a:t>
            </a:r>
          </a:p>
          <a:p>
            <a:r>
              <a:rPr lang="en-US"/>
              <a:t>The primary goal of this phase is to produce efficient and correct machine code that adheres to the target architecture’s instruction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4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EC85-39CA-BDCA-CE20-A0DEA265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DA87-7782-8880-8A78-2661CE75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Intermediate Code Generator (ICG) is a crucial phase in a compiler that generates an intermediate representation (IR) of the source code. </a:t>
            </a:r>
          </a:p>
          <a:p>
            <a:r>
              <a:rPr lang="en-US" dirty="0"/>
              <a:t>The intermediate code is designed to be independent of any specific machine architecture. This makes it easier to retarget the compiler for different platforms by changing only the back-end code generation phase.</a:t>
            </a:r>
          </a:p>
          <a:p>
            <a:r>
              <a:rPr lang="en-US" dirty="0"/>
              <a:t> The primary purpose of generating intermediate code is to make the compiler more efficient, portable, and easier to optimize.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9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3A25-7C7E-D37D-1119-C2E0CADF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intermediate representation 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0827-6197-B4E7-94A1-07C862B9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Three-Address Code (TAC):</a:t>
            </a:r>
          </a:p>
          <a:p>
            <a:pPr lvl="1"/>
            <a:r>
              <a:rPr lang="en-US" dirty="0"/>
              <a:t>Each instruction in TAC usually contains at most three operands (addresses): </a:t>
            </a:r>
            <a:r>
              <a:rPr lang="en-US" b="1" dirty="0">
                <a:solidFill>
                  <a:srgbClr val="FF0000"/>
                </a:solidFill>
              </a:rPr>
              <a:t>two operands </a:t>
            </a:r>
            <a:r>
              <a:rPr lang="en-US" dirty="0"/>
              <a:t>for the</a:t>
            </a:r>
            <a:r>
              <a:rPr lang="en-US" b="1" dirty="0">
                <a:solidFill>
                  <a:srgbClr val="FF0000"/>
                </a:solidFill>
              </a:rPr>
              <a:t> operation </a:t>
            </a:r>
            <a:r>
              <a:rPr lang="en-US" dirty="0"/>
              <a:t>and one for the result.</a:t>
            </a:r>
          </a:p>
          <a:p>
            <a:pPr lvl="1"/>
            <a:r>
              <a:rPr lang="en-US" dirty="0"/>
              <a:t> This makes TAC a convenient form for intermediate code that is easy to translate into machine code or perform optimizations on.</a:t>
            </a:r>
          </a:p>
          <a:p>
            <a:pPr lvl="1"/>
            <a:r>
              <a:rPr lang="en-IN" dirty="0"/>
              <a:t>x = y op z</a:t>
            </a:r>
            <a:endParaRPr lang="en-US" dirty="0"/>
          </a:p>
          <a:p>
            <a:pPr lvl="1"/>
            <a:r>
              <a:rPr lang="en-US" dirty="0"/>
              <a:t>where:      x is the target variable where the result is stored.     </a:t>
            </a:r>
          </a:p>
          <a:p>
            <a:pPr lvl="1"/>
            <a:r>
              <a:rPr lang="en-US" dirty="0"/>
              <a:t>y and z are operands, which can be variables, constants, or temporary variables.     </a:t>
            </a:r>
          </a:p>
          <a:p>
            <a:pPr lvl="1"/>
            <a:r>
              <a:rPr lang="en-US" dirty="0"/>
              <a:t>op is the operation, such as addition (+), subtraction (-), multiplication (*), division (/), or a logical operation.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20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ECB1-658B-5706-B701-B96F1F6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3B0E-0382-4BED-F6D6-A61F86F9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assignment: </a:t>
            </a:r>
            <a:r>
              <a:rPr lang="en-IN" dirty="0"/>
              <a:t>x = y</a:t>
            </a:r>
          </a:p>
          <a:p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Unary Operation: </a:t>
            </a:r>
            <a:r>
              <a:rPr lang="en-IN" dirty="0"/>
              <a:t>x = op y (e.g., x = -y) </a:t>
            </a:r>
          </a:p>
          <a:p>
            <a:r>
              <a:rPr lang="en-IN" b="1" dirty="0">
                <a:solidFill>
                  <a:srgbClr val="FF0000"/>
                </a:solidFill>
              </a:rPr>
              <a:t>Binary Operation: </a:t>
            </a:r>
            <a:r>
              <a:rPr lang="en-IN" dirty="0"/>
              <a:t>x = y op z </a:t>
            </a:r>
          </a:p>
          <a:p>
            <a:r>
              <a:rPr lang="en-IN" b="1" dirty="0">
                <a:solidFill>
                  <a:srgbClr val="FF0000"/>
                </a:solidFill>
              </a:rPr>
              <a:t>Conditional Jump: </a:t>
            </a:r>
            <a:r>
              <a:rPr lang="en-IN" dirty="0"/>
              <a:t>if x </a:t>
            </a:r>
            <a:r>
              <a:rPr lang="en-IN" dirty="0" err="1"/>
              <a:t>relop</a:t>
            </a:r>
            <a:r>
              <a:rPr lang="en-IN" dirty="0"/>
              <a:t> y </a:t>
            </a:r>
            <a:r>
              <a:rPr lang="en-IN" dirty="0" err="1"/>
              <a:t>goto</a:t>
            </a:r>
            <a:r>
              <a:rPr lang="en-IN" dirty="0"/>
              <a:t> L (e.g., if x &gt; y </a:t>
            </a:r>
            <a:r>
              <a:rPr lang="en-IN" dirty="0" err="1"/>
              <a:t>goto</a:t>
            </a:r>
            <a:r>
              <a:rPr lang="en-IN" dirty="0"/>
              <a:t> L)</a:t>
            </a:r>
          </a:p>
          <a:p>
            <a:r>
              <a:rPr lang="en-IN" b="1" dirty="0">
                <a:solidFill>
                  <a:srgbClr val="FF0000"/>
                </a:solidFill>
              </a:rPr>
              <a:t>Unconditional Jump: </a:t>
            </a:r>
            <a:r>
              <a:rPr lang="en-IN" dirty="0" err="1"/>
              <a:t>goto</a:t>
            </a:r>
            <a:r>
              <a:rPr lang="en-IN" dirty="0"/>
              <a:t> L </a:t>
            </a:r>
          </a:p>
          <a:p>
            <a:r>
              <a:rPr lang="en-IN" b="1" dirty="0">
                <a:solidFill>
                  <a:srgbClr val="FF0000"/>
                </a:solidFill>
              </a:rPr>
              <a:t>Function Call: </a:t>
            </a:r>
            <a:r>
              <a:rPr lang="en-IN" dirty="0"/>
              <a:t>call function, n </a:t>
            </a:r>
          </a:p>
          <a:p>
            <a:r>
              <a:rPr lang="en-IN" b="1" dirty="0">
                <a:solidFill>
                  <a:srgbClr val="FF0000"/>
                </a:solidFill>
              </a:rPr>
              <a:t>Return: </a:t>
            </a:r>
            <a:r>
              <a:rPr lang="en-IN" dirty="0"/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6182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ACC-450C-6072-8235-800665E3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F15A-22B7-7BD1-F014-078C0EAE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(b + c) * (d - 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58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CFBC-01C1-1194-C9C2-C29FA42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Quadruples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4615-B9D5-3A32-BB34-C4C53361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Quadruples</a:t>
            </a:r>
            <a:r>
              <a:rPr lang="en-US" dirty="0"/>
              <a:t> are a type of intermediate representation used in compilers to represent operations during the intermediate code generation phase.</a:t>
            </a:r>
          </a:p>
          <a:p>
            <a:r>
              <a:rPr lang="en-US" dirty="0"/>
              <a:t>Each quadruple is a record structure with four fields that typically include:</a:t>
            </a:r>
          </a:p>
          <a:p>
            <a:pPr lvl="1"/>
            <a:r>
              <a:rPr lang="en-US" dirty="0"/>
              <a:t>operator: The operation to be performed (e.g., +, -, *, /, assignment, etc.).</a:t>
            </a:r>
          </a:p>
          <a:p>
            <a:pPr lvl="1"/>
            <a:r>
              <a:rPr lang="en-US" dirty="0"/>
              <a:t>Argument 1 (arg1): The first operand or argument for the operation.</a:t>
            </a:r>
          </a:p>
          <a:p>
            <a:pPr lvl="1"/>
            <a:r>
              <a:rPr lang="en-US" dirty="0"/>
              <a:t>Argument 2 (arg2): The second operand or argument (if the operation requires two operands). </a:t>
            </a:r>
          </a:p>
          <a:p>
            <a:pPr lvl="1"/>
            <a:r>
              <a:rPr lang="en-US" dirty="0"/>
              <a:t>Result: The target variable where the result of the operation is stored.</a:t>
            </a:r>
          </a:p>
          <a:p>
            <a:r>
              <a:rPr lang="en-IN" dirty="0"/>
              <a:t>(op, arg1, arg2, 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B8D1-3B11-A5E8-C535-55603B8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C527-F969-82EF-E358-EC44EB28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(b + c) * (d - 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9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3BF-1491-54D0-9B49-EFF87EDA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31C3-277C-67DD-049C-BD2AA1BA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Like quadruples, triples are used to represent operations in a simplified and uniform way during the intermediate code generation phase. </a:t>
            </a:r>
          </a:p>
          <a:p>
            <a:r>
              <a:rPr lang="en-US" dirty="0"/>
              <a:t>However, the key difference between triples and quadruples is that triples do not explicitly use a separate result field.</a:t>
            </a:r>
          </a:p>
          <a:p>
            <a:r>
              <a:rPr lang="en-US" dirty="0"/>
              <a:t>A triple is represented by a tuple of three elements:      </a:t>
            </a:r>
          </a:p>
          <a:p>
            <a:pPr lvl="1"/>
            <a:r>
              <a:rPr lang="en-US" dirty="0"/>
              <a:t>Operator (op): The operation to be performed, such as addition, subtraction, multiplication, etc.    </a:t>
            </a:r>
          </a:p>
          <a:p>
            <a:pPr lvl="1"/>
            <a:r>
              <a:rPr lang="en-US" dirty="0"/>
              <a:t>Argument 1 (arg1): The first operand for the operation. This can be a variable, constant, or a reference to the result of a previous triple. </a:t>
            </a:r>
          </a:p>
          <a:p>
            <a:pPr lvl="1"/>
            <a:r>
              <a:rPr lang="en-US" dirty="0"/>
              <a:t>Argument 2 (arg2): The second operand for the operation, if applicable. Like arg1, this can be a variable, constant, or a reference to the result of a previous triple.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6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1477-3E96-8EAE-055C-BBCA24A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5E5-9832-B493-E29B-751179D5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(b + c) * (d - 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0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Intermediate Code Generator </vt:lpstr>
      <vt:lpstr>Common forms of intermediate representation include</vt:lpstr>
      <vt:lpstr>PowerPoint Presentation</vt:lpstr>
      <vt:lpstr>PowerPoint Presentation</vt:lpstr>
      <vt:lpstr>Quadruples</vt:lpstr>
      <vt:lpstr>PowerPoint Presentation</vt:lpstr>
      <vt:lpstr>Triples</vt:lpstr>
      <vt:lpstr>PowerPoint Presentation</vt:lpstr>
      <vt:lpstr>Code optimization Phase</vt:lpstr>
      <vt:lpstr>PowerPoint Presentation</vt:lpstr>
      <vt:lpstr>Code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37</cp:revision>
  <dcterms:created xsi:type="dcterms:W3CDTF">2024-09-02T10:28:12Z</dcterms:created>
  <dcterms:modified xsi:type="dcterms:W3CDTF">2024-09-02T11:16:36Z</dcterms:modified>
</cp:coreProperties>
</file>