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901-2C81-EFA6-3EE6-E71D2C9C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1F727-05A7-39D3-0831-53565E68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293E-B536-9301-8173-FA998B57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A6BA-3784-5423-B17B-E96B6E2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19C7-274A-B766-9803-3514FCCD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6F13-931F-46B4-C96D-0BA2570B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0353-6F9B-95CE-0463-DA2F58E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03672-3090-9050-C51C-486AB04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C4CB-95C1-CF09-86C8-0A5DF97E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F803-986A-46F7-9F81-886E6502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1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C8148-4CAD-74DF-6C6C-5492F1527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CFDFB-213D-2684-6C7E-D44D6CA7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A8F8-3B24-1AF5-0B0A-77BE82B2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5952-77F2-D29C-E72D-3EF01BB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DF0A-C329-4C44-C9DD-03A63B06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E14-8C73-391A-42D9-A7FE7FB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8A60-EF3D-42E1-80AF-DC3A6F85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8ACB-6C15-A837-CFD3-F39BDE0C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65E0-9E92-7D6F-F1B7-6BD33FB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285DF-9C7E-913E-527E-DD3060C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205C-4BB2-C28F-2040-C62E577A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3C08-C109-EBAC-9C6A-CD9A87E7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0A9D-A0E7-BD66-BB4F-3042A758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1217-CC52-CDD0-0D0E-794FEFF8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32D4-755D-647D-CAF2-E2BFE6CB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8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18B7-D2F4-10EC-9679-66C9CB22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C83-DBDC-2CA6-E6BB-1DE03BC0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C62B-1874-AEB3-558A-1F3FC7753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098A5-28C9-6214-3AF5-F7826D9C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0D6B-83E0-9420-EB35-31E8D061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677B-2DF4-511B-CC51-9744EBFD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499-EF2D-860B-DED2-17BE3CC4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F91-CCC4-0813-10C3-46FEBF1F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86E1F-8495-952F-CBF8-92719E5C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46611-6AD2-BEC7-09C6-7BF7B1B21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151F8-B857-8AF4-8FF0-05E1B755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21F4C-9B4E-6302-FCF0-7E63D7EF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FF973-FF21-D478-18D5-3E3CA647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75417-9CF6-5465-D68A-8080AD9E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4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EB63-889D-6460-3687-DBE8858F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E3C-BBC7-E069-51D8-6C0A18C4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62859-B233-6A55-22F6-CD599DD6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10B6-E152-4F3D-943B-E9C4B02D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866F9-1C35-F8FA-019C-CFADB798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F644D-C141-256E-A980-66DF5C35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3BD2-4027-613D-F7E6-FF9C6F7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C34D-A817-16C5-4359-F5336FD0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06D8-0BE8-444B-F8AB-AE0C7BC1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6446-C4FA-A93D-A06F-0317AF52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D1EF3-AD8F-EE2D-9CF5-6F306873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3B54-EB1D-B95C-178E-1095979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2C9D-86E3-DE83-27C3-4DBF40B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DA7-3E06-A5CD-993C-61CFFD90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8D704-1238-776F-2D70-6CA562E12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2999-CE17-5CC4-9960-728E65E5E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B3F9-DC83-1832-9A2A-E660C220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B18D-4893-AF29-DAB0-C812934E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E96A2-8185-E037-CA2C-DB3ED17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6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8E464-5DBA-19E3-C288-A25621A5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4C62-3782-9CAB-75C1-978D3C17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2487-066F-3F38-2989-FCAA6DB9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9135-0EAC-46B7-81F3-97B1BAF84C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1FC7-1802-AD3C-70DF-8CA3813B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1E9F-1C79-F7E4-FE27-F921AEAA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4D26-EE79-4809-9783-D9326433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6A91-3A85-5061-AFF0-C127DFE8C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4021F-5067-BD55-8732-9E4CD0174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A91-4390-6139-C836-06A6A90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Table Construction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C1D8-8C61-3364-D336-A4608C79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 </a:t>
            </a:r>
            <a:r>
              <a:rPr lang="en-IN" b="1" dirty="0"/>
              <a:t>Augment the Grammar:</a:t>
            </a:r>
          </a:p>
          <a:p>
            <a:pPr lvl="1"/>
            <a:r>
              <a:rPr lang="en-US" dirty="0"/>
              <a:t>Add a new start production to the grammar. For example, if the grammar's original start symbol is S, create a new start symbol S' and add the production.</a:t>
            </a:r>
            <a:r>
              <a:rPr lang="en-US" b="1" dirty="0"/>
              <a:t> </a:t>
            </a:r>
          </a:p>
          <a:p>
            <a:r>
              <a:rPr lang="en-US" b="1" dirty="0"/>
              <a:t>2. Construct the Canonical Collection of Lr(0) Items</a:t>
            </a:r>
          </a:p>
          <a:p>
            <a:pPr lvl="1"/>
            <a:r>
              <a:rPr lang="en-US" dirty="0"/>
              <a:t>The Lr(0) item is a production with a dot (•) marking the position where the parser is currently in that production</a:t>
            </a:r>
            <a:endParaRPr lang="en-IN" b="1" dirty="0"/>
          </a:p>
          <a:p>
            <a:r>
              <a:rPr lang="en-IN" b="1" dirty="0"/>
              <a:t>3. Build the Automaton</a:t>
            </a:r>
          </a:p>
          <a:p>
            <a:pPr lvl="1"/>
            <a:r>
              <a:rPr lang="en-US" dirty="0"/>
              <a:t>Using closure and </a:t>
            </a:r>
            <a:r>
              <a:rPr lang="en-US" dirty="0" err="1"/>
              <a:t>goto</a:t>
            </a:r>
            <a:r>
              <a:rPr lang="en-US" dirty="0"/>
              <a:t>, construct the states of the automaton. Each state corresponds to a set of Lr(0) items.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12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2489-2812-EC08-94FD-B7F7537B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5069-7CE8-C404-C375-A2FE9CE6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4. Construct the Parsing Table</a:t>
            </a:r>
          </a:p>
          <a:p>
            <a:pPr lvl="1"/>
            <a:r>
              <a:rPr lang="en-US" dirty="0"/>
              <a:t>The parsing table consists of two parts: </a:t>
            </a:r>
            <a:r>
              <a:rPr lang="en-US" b="1" dirty="0"/>
              <a:t>Action</a:t>
            </a:r>
            <a:r>
              <a:rPr lang="en-US" dirty="0"/>
              <a:t> and </a:t>
            </a:r>
            <a:r>
              <a:rPr lang="en-US" b="1" dirty="0"/>
              <a:t>Goto</a:t>
            </a:r>
            <a:r>
              <a:rPr lang="en-US" dirty="0"/>
              <a:t>.</a:t>
            </a:r>
            <a:endParaRPr lang="en-IN" b="1" dirty="0"/>
          </a:p>
          <a:p>
            <a:pPr lvl="1"/>
            <a:r>
              <a:rPr lang="en-US" b="1" dirty="0"/>
              <a:t>Action Table</a:t>
            </a:r>
            <a:r>
              <a:rPr lang="en-US" dirty="0"/>
              <a:t>: Determines whether to shift, reduce, accept, or encounter an error.</a:t>
            </a:r>
            <a:endParaRPr lang="en-IN" b="1" dirty="0"/>
          </a:p>
          <a:p>
            <a:pPr lvl="1"/>
            <a:r>
              <a:rPr lang="en-US" dirty="0"/>
              <a:t>If a state has an item like A → α • a β (where a is a terminal), the action for the terminal a is "shift" to the next state (result of </a:t>
            </a:r>
            <a:r>
              <a:rPr lang="en-US" dirty="0" err="1"/>
              <a:t>goto</a:t>
            </a:r>
            <a:r>
              <a:rPr lang="en-US" dirty="0"/>
              <a:t> on a). </a:t>
            </a:r>
          </a:p>
          <a:p>
            <a:pPr lvl="1"/>
            <a:r>
              <a:rPr lang="en-US" dirty="0"/>
              <a:t>If a state has an item like A → α • (no symbol after the dot), it corresponds to a reduction by the production A → α. </a:t>
            </a:r>
          </a:p>
          <a:p>
            <a:pPr lvl="1"/>
            <a:r>
              <a:rPr lang="en-US" dirty="0"/>
              <a:t>If the item S' → S • is in the state, mark this state as "accept.“</a:t>
            </a:r>
          </a:p>
          <a:p>
            <a:pPr lvl="1"/>
            <a:r>
              <a:rPr lang="en-US" b="1" dirty="0"/>
              <a:t>Goto Table</a:t>
            </a:r>
            <a:r>
              <a:rPr lang="en-US" dirty="0"/>
              <a:t>: Defines the transitions between states for non-terminals.</a:t>
            </a:r>
          </a:p>
          <a:p>
            <a:pPr lvl="1"/>
            <a:r>
              <a:rPr lang="en-US" dirty="0"/>
              <a:t>For each state and non-terminal, the </a:t>
            </a:r>
            <a:r>
              <a:rPr lang="en-US" dirty="0" err="1"/>
              <a:t>goto</a:t>
            </a:r>
            <a:r>
              <a:rPr lang="en-US" dirty="0"/>
              <a:t> table points to the state corresponding to the shift operation for that non-terminal.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6A22-3311-8477-46BC-8434135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CC84-9747-178B-FA37-287AF222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Initialize:  </a:t>
            </a:r>
          </a:p>
          <a:p>
            <a:pPr lvl="1"/>
            <a:r>
              <a:rPr lang="en-US" dirty="0"/>
              <a:t>Start with the stack containing only the initial state: [0].     </a:t>
            </a:r>
          </a:p>
          <a:p>
            <a:pPr lvl="1"/>
            <a:r>
              <a:rPr lang="en-US" dirty="0"/>
              <a:t>The input buffer contains the input string with the end-of-input symbol ($) appended: input = w$.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r>
              <a:rPr lang="en-US" b="1" dirty="0">
                <a:solidFill>
                  <a:srgbClr val="FF0000"/>
                </a:solidFill>
              </a:rPr>
              <a:t>Repeat the following steps:      </a:t>
            </a:r>
          </a:p>
          <a:p>
            <a:pPr lvl="1"/>
            <a:r>
              <a:rPr lang="en-US" b="1" dirty="0"/>
              <a:t>Step 1: Check the Action Table:       </a:t>
            </a:r>
          </a:p>
          <a:p>
            <a:pPr lvl="2"/>
            <a:r>
              <a:rPr lang="en-US" dirty="0"/>
              <a:t>   Let the current state be the top of the stack.         </a:t>
            </a:r>
          </a:p>
          <a:p>
            <a:pPr lvl="2"/>
            <a:r>
              <a:rPr lang="en-US" dirty="0"/>
              <a:t> Let the next input symbol be a (the first symbol in the input buffer).        </a:t>
            </a:r>
          </a:p>
          <a:p>
            <a:pPr lvl="2"/>
            <a:r>
              <a:rPr lang="en-US" dirty="0"/>
              <a:t>  Look up the action table entry corresponding to the current state and input symbol a. There are four possible actions:</a:t>
            </a:r>
          </a:p>
        </p:txBody>
      </p:sp>
    </p:spTree>
    <p:extLst>
      <p:ext uri="{BB962C8B-B14F-4D97-AF65-F5344CB8AC3E}">
        <p14:creationId xmlns:p14="http://schemas.microsoft.com/office/powerpoint/2010/main" val="24940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4626-17CA-C926-AFAB-A4BE32E2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BEF7-41F6-7C24-E01B-35EF612F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 Shift:   </a:t>
            </a:r>
          </a:p>
          <a:p>
            <a:pPr lvl="1"/>
            <a:r>
              <a:rPr lang="en-US" dirty="0"/>
              <a:t>If the action table says "shift s," push the symbol a and the state s onto the stack.     </a:t>
            </a:r>
          </a:p>
          <a:p>
            <a:pPr lvl="1"/>
            <a:r>
              <a:rPr lang="en-US" dirty="0"/>
              <a:t>Remove the symbol a from the input buffer.    </a:t>
            </a:r>
          </a:p>
          <a:p>
            <a:pPr lvl="1"/>
            <a:r>
              <a:rPr lang="en-US" dirty="0"/>
              <a:t> Move to the next input symbol.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</a:rPr>
              <a:t>(b) Reduce:      </a:t>
            </a:r>
          </a:p>
          <a:p>
            <a:pPr lvl="1"/>
            <a:r>
              <a:rPr lang="en-US" dirty="0"/>
              <a:t>If the action table says "reduce by the production A → β," then:      </a:t>
            </a:r>
          </a:p>
          <a:p>
            <a:pPr lvl="1"/>
            <a:r>
              <a:rPr lang="en-US" dirty="0"/>
              <a:t>Pop 2 * |β| entries (symbols and states) from the stack, where |β| is the number of symbols on the right-hand side of the production.        </a:t>
            </a:r>
          </a:p>
          <a:p>
            <a:pPr lvl="1"/>
            <a:r>
              <a:rPr lang="en-US" dirty="0"/>
              <a:t> Push the non-terminal A onto the stack.         </a:t>
            </a:r>
          </a:p>
          <a:p>
            <a:pPr lvl="1"/>
            <a:r>
              <a:rPr lang="en-US" dirty="0"/>
              <a:t>Use the Goto table to determine the next state based on the current state and non-terminal A. Push this state onto the stack.        </a:t>
            </a:r>
          </a:p>
          <a:p>
            <a:pPr lvl="1"/>
            <a:r>
              <a:rPr lang="en-US" dirty="0"/>
              <a:t> Repeat the current step with the new stack state.</a:t>
            </a:r>
          </a:p>
        </p:txBody>
      </p:sp>
    </p:spTree>
    <p:extLst>
      <p:ext uri="{BB962C8B-B14F-4D97-AF65-F5344CB8AC3E}">
        <p14:creationId xmlns:p14="http://schemas.microsoft.com/office/powerpoint/2010/main" val="370011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52A-09D4-5CBA-1926-5EBF8CB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9532-937E-AB28-5F98-902557F2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(c) Accept:</a:t>
            </a:r>
          </a:p>
          <a:p>
            <a:pPr lvl="1"/>
            <a:r>
              <a:rPr lang="en-US" dirty="0"/>
              <a:t>If the action is "accept," it means the input string belongs to the grammar. Parsing is successful, and the algorithm terminates.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(d) Error:</a:t>
            </a:r>
          </a:p>
          <a:p>
            <a:pPr lvl="1"/>
            <a:r>
              <a:rPr lang="en-US" dirty="0"/>
              <a:t>If no valid action is found (i.e., an empty entry in the parsing table), an error is detected. The input string is rejected.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termination:      </a:t>
            </a:r>
          </a:p>
          <a:p>
            <a:pPr lvl="1"/>
            <a:r>
              <a:rPr lang="en-US" dirty="0"/>
              <a:t>The algorithm either terminates when the input string is accepted (in the accept state) or an error is detected.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4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B89F-5FAA-DD82-2A1B-8B1B08EF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AE34-905D-E8C7-ED33-98D4DE36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AA</a:t>
            </a:r>
          </a:p>
          <a:p>
            <a:r>
              <a:rPr lang="en-US" sz="4800" dirty="0"/>
              <a:t>A -&gt; </a:t>
            </a:r>
            <a:r>
              <a:rPr lang="en-US" sz="4800" dirty="0" err="1"/>
              <a:t>aA</a:t>
            </a:r>
            <a:r>
              <a:rPr lang="en-US" sz="4800" dirty="0"/>
              <a:t> | 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9842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66F3-99D9-9AE9-E59E-9C9725FF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192E-41E2-D5E7-AD12-3E40EF3F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( L ) |a </a:t>
            </a:r>
          </a:p>
          <a:p>
            <a:r>
              <a:rPr lang="en-US" sz="4800" dirty="0"/>
              <a:t>L -&gt; L , S |S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136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4DDF-25A2-9FA8-A149-91F87752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SLR(1) Parsing Table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A43F-5B8E-B584-9573-EB54865F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A -&gt; BB</a:t>
            </a:r>
          </a:p>
          <a:p>
            <a:r>
              <a:rPr lang="en-US" sz="4800" dirty="0"/>
              <a:t>B -&gt; </a:t>
            </a:r>
            <a:r>
              <a:rPr lang="en-US" sz="4800" dirty="0" err="1"/>
              <a:t>aB</a:t>
            </a:r>
            <a:r>
              <a:rPr lang="en-US" sz="4800" dirty="0"/>
              <a:t> | 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3535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LR(0) Table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 Parsing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23</cp:revision>
  <dcterms:created xsi:type="dcterms:W3CDTF">2024-09-23T15:31:40Z</dcterms:created>
  <dcterms:modified xsi:type="dcterms:W3CDTF">2024-09-23T16:06:00Z</dcterms:modified>
</cp:coreProperties>
</file>