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E35AE1-BFC4-4690-B649-2A2DB0B33B9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DBECDB55-0639-4DDB-89A3-9999874134A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B3CA-E4D8-77AE-8916-002DDE6BB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8A779-348E-32DF-A295-1B7C9D68D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D821-9BEC-BEE5-C6D3-59F41955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8613-0317-27D1-90C9-ABEB9E38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5161-8F72-799F-73A5-B6AAB03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1236-B3DC-FFB9-83B3-81FAFD6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F8457-6168-0CD0-80FA-0BABD310A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990B6-6E59-3EA3-750E-3571CB28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F154-2538-6B08-04DB-F719978F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2B30-4BA2-6AF0-35B9-8FA4803E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2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CBD49-6EF4-759A-16E4-60307663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F51D7-EEAA-0FC8-99E3-EB952A1A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1EE5C-2E04-32FA-A32F-9A33E07D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95ED-69F5-525B-34E2-E41BBEAC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B883-517A-001A-61FF-85469985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9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E6E6-3284-B246-78F0-586EF4F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4965-F0FA-092A-BBD7-BEBEEED6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3708-DCA6-8542-FD74-D03F0A0F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DA4A-E501-DBF8-DF33-A4F34CE2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CD9A-D30D-BA60-9A37-C4F50435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9A2D-3716-519F-4848-B07E72E0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23B94-7E5B-D916-8D46-32F72B57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20DE-9112-DC8D-12B8-4442743A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733B-A52C-05DB-F10A-84ADA58F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76F5-8973-CE6C-D2D5-9E34D72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61E6-3A5D-B464-515F-26EBA41D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8798-7003-AA5B-4448-E0FE0AFB4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69B01-1111-8DEF-F007-D05A348BD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40E4-0EB3-5313-A647-BA6F4995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0B89-5830-2417-6AC9-6A9ADE1E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687DD-8065-E21B-C082-4163D734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45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BA3E-2EC1-0544-2669-F32FE817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79BA5-91B4-B113-ED8C-2C59853F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98B1-6DCC-B90B-FAD2-30CF8656B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57DDA-0300-3273-E425-B1856A2E5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ED2C8-3074-A989-ACBF-720D15851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0C8CB-A6F4-30A4-9C15-4BB536C3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EB0D9-8349-8C8B-5CCE-94C21D8C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AD7BE-1441-D902-08BA-E94681D8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73F9-C436-AA8D-10B3-FADDAB0D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EE73D-9B42-9D6C-1154-543B7B86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4B25-9A89-DF71-D793-F432AF56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5DA4F-F3CA-40C7-5AED-C740FADD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6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B65BA-ECB5-81B9-FBEA-FBAB5745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206B3-D058-3FDC-A158-E83039A0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CEFD-6935-F521-93F6-93EAA9A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6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9617-E57A-9362-AE32-FD48E21C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D5D7-BFE8-40ED-E90A-09092739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44333-5771-238B-0380-53ABE264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BFB9-1EB5-C14A-BCFB-1D9EB26A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97C1-AFEA-F18D-F339-82EB8796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4D9F-30E7-32A8-2EA2-3D6DCC39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5059-86C6-8272-D0B2-E0270545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2E48-A699-91DF-CD27-9427DDD3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EDB9-B35E-586E-2510-F95D37FE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E3D67-B11D-0A58-631B-C32C730A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AE144-FF22-CA99-8F3C-E1195EB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60B3-A329-D2A1-B864-D48E2AF0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2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8198A-5DA3-B66B-86F9-4E74BDBF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5B72-130E-673A-8E2D-99798BCD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4D63-2B9B-8928-0D5A-ED09C2656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0E77-D3EA-4B08-805C-4C5A7BB0AB9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0973-BB8C-83DA-4D55-D6A3E81A5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ECAC-4473-9363-BD3D-EFD858F1F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35BC-8DBA-4ECC-8A06-883251DA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6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0E33-3C3C-3637-C132-EF24CCC00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E056-8506-2872-8E71-3C732F9D4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9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FFFC-4751-8999-0689-2804BC5D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6C631-D705-294D-C385-C32A2609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426494"/>
            <a:ext cx="6591300" cy="3149600"/>
          </a:xfrm>
        </p:spPr>
      </p:pic>
    </p:spTree>
    <p:extLst>
      <p:ext uri="{BB962C8B-B14F-4D97-AF65-F5344CB8AC3E}">
        <p14:creationId xmlns:p14="http://schemas.microsoft.com/office/powerpoint/2010/main" val="5750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926B-3DFB-8C08-D06F-8A5D53C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BAD8-6DB2-F377-2985-EDE098D6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Epsilon-NFA (ε-NFA)</a:t>
            </a:r>
            <a:r>
              <a:rPr lang="en-US" dirty="0"/>
              <a:t>, or epsilon non-deterministic finite automaton, is a type of </a:t>
            </a:r>
            <a:r>
              <a:rPr lang="en-US" b="1" dirty="0"/>
              <a:t>nondeterministic finite automaton (NFA)</a:t>
            </a:r>
            <a:r>
              <a:rPr lang="en-US" dirty="0"/>
              <a:t> that allows for transitions without consuming any input symbols.</a:t>
            </a:r>
          </a:p>
          <a:p>
            <a:r>
              <a:rPr lang="en-US" dirty="0"/>
              <a:t>These transitions are called </a:t>
            </a:r>
            <a:r>
              <a:rPr lang="en-US" b="1" dirty="0"/>
              <a:t>epsilon (ε) transitions</a:t>
            </a:r>
            <a:r>
              <a:rPr lang="en-US" dirty="0"/>
              <a:t>. They enable the automaton to change its state without reading any character from the input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6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C38-6619-DC25-8A7C-8020355E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E81F-70AE-7FB0-6A62-BB2E63F0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ε-NFA is defined by a 5-tuple </a:t>
            </a:r>
            <a:r>
              <a:rPr lang="en-US" b="1" dirty="0"/>
              <a:t>(Q, Σ, δ, q₀, F)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dirty="0"/>
              <a:t>: A finite set of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Σ</a:t>
            </a:r>
            <a:r>
              <a:rPr lang="en-US" dirty="0"/>
              <a:t>: A finite set of input symbols (the alphabet).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δ</a:t>
            </a:r>
            <a:r>
              <a:rPr lang="en-US" dirty="0"/>
              <a:t>: The transition function where δ: Q × (Σ ∪ {ε}) → P(Q). It maps a state and an input symbol (or ε) to a set of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q₀</a:t>
            </a:r>
            <a:r>
              <a:rPr lang="en-US" dirty="0"/>
              <a:t>: The initial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: A set of accepting (final) states.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85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9B8F-EB71-A03A-B43E-46EC65C0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>
                <a:solidFill>
                  <a:srgbClr val="FF0000"/>
                </a:solidFill>
              </a:rPr>
              <a:t>ε-</a:t>
            </a:r>
            <a:r>
              <a:rPr lang="en-IN" b="1" dirty="0">
                <a:solidFill>
                  <a:srgbClr val="FF0000"/>
                </a:solidFill>
              </a:rPr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8C46-CFF1-74CA-1639-E953234C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epsilon closure</a:t>
            </a:r>
            <a:r>
              <a:rPr lang="en-US" dirty="0"/>
              <a:t> (ε-closure) of a state in an ε-NFA is the set of all states that can be reached from that state using </a:t>
            </a:r>
            <a:r>
              <a:rPr lang="en-US" b="1" dirty="0"/>
              <a:t>only ε-transitions.</a:t>
            </a:r>
          </a:p>
          <a:p>
            <a:r>
              <a:rPr lang="en-US" dirty="0"/>
              <a:t>How to Compute the ε-closure:</a:t>
            </a:r>
          </a:p>
          <a:p>
            <a:r>
              <a:rPr lang="en-US" dirty="0"/>
              <a:t>To find the ε-closure of a state q, follow these steps:</a:t>
            </a:r>
          </a:p>
          <a:p>
            <a:r>
              <a:rPr lang="en-US" b="1" dirty="0"/>
              <a:t>Start with the state itself: </a:t>
            </a:r>
            <a:r>
              <a:rPr lang="en-US" dirty="0"/>
              <a:t>The state q is always part of its own ε-closure.</a:t>
            </a:r>
          </a:p>
          <a:p>
            <a:r>
              <a:rPr lang="en-US" b="1" dirty="0"/>
              <a:t>Follow ε-transitions recursively: </a:t>
            </a:r>
            <a:r>
              <a:rPr lang="en-US" dirty="0"/>
              <a:t>From state q, follow all possible ε-transitions to other states. If a state you reach via an ε-transition also has ε-transitions to other states, follow those as well.</a:t>
            </a:r>
          </a:p>
          <a:p>
            <a:r>
              <a:rPr lang="en-US" b="1" dirty="0"/>
              <a:t>Add all reachable states: </a:t>
            </a:r>
            <a:r>
              <a:rPr lang="en-US" dirty="0"/>
              <a:t>Keep adding states you encounter via ε-transitions to the ε-closure until no new states can be reached.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7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F943-2231-83D0-E1F1-5118BE77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>
                <a:solidFill>
                  <a:srgbClr val="FF0000"/>
                </a:solidFill>
              </a:rPr>
              <a:t>ε-</a:t>
            </a:r>
            <a:r>
              <a:rPr lang="en-IN" b="1" dirty="0">
                <a:solidFill>
                  <a:srgbClr val="FF0000"/>
                </a:solidFill>
              </a:rPr>
              <a:t>NFA to NFA Conversion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26D0-D1F5-8629-F753-22FE6D0B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Compute ε-closures for each state</a:t>
            </a:r>
          </a:p>
          <a:p>
            <a:r>
              <a:rPr lang="en-US" dirty="0"/>
              <a:t>Step 2: Update the transition function</a:t>
            </a:r>
          </a:p>
          <a:p>
            <a:r>
              <a:rPr lang="en-US" dirty="0"/>
              <a:t>Step 3: Update the set of final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50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6C2B-50F8-2CB6-1D99-9E393D66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CE8F-5686-62E8-D8A4-86F261FE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NFA is defined by a 5-tuple (Q, Σ, δ, q₀, F):     </a:t>
            </a:r>
          </a:p>
          <a:p>
            <a:r>
              <a:rPr lang="en-US" dirty="0"/>
              <a:t> Q: A finite set of states.    </a:t>
            </a:r>
          </a:p>
          <a:p>
            <a:r>
              <a:rPr lang="en-US" dirty="0"/>
              <a:t> Σ: A finite set of input symbols (the alphabet).     </a:t>
            </a:r>
          </a:p>
          <a:p>
            <a:r>
              <a:rPr lang="en-US" dirty="0"/>
              <a:t>δ: A transition function that maps a state and an input symbol to a set of possible next states, i.e., δ: Q × Σ → P(Q), where P(Q) is the power set of Q (the set of all subsets of Q).     </a:t>
            </a:r>
          </a:p>
          <a:p>
            <a:r>
              <a:rPr lang="en-US"/>
              <a:t>q</a:t>
            </a:r>
            <a:r>
              <a:rPr lang="en-US" dirty="0"/>
              <a:t>₀: The initial state, q₀ ∈ Q</a:t>
            </a:r>
            <a:r>
              <a:rPr lang="en-US"/>
              <a:t>.     </a:t>
            </a:r>
          </a:p>
          <a:p>
            <a:r>
              <a:rPr lang="en-US"/>
              <a:t>F</a:t>
            </a:r>
            <a:r>
              <a:rPr lang="en-US" dirty="0"/>
              <a:t>: A set of final or accepting states, F ⊆ Q.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38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4035-5561-98AC-A2E0-DF786DCC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1DE8-7CF0-54EF-6791-47E72F53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transition table of the DFA</a:t>
            </a:r>
          </a:p>
          <a:p>
            <a:r>
              <a:rPr lang="en-US" dirty="0"/>
              <a:t>Create the initial state of the DFA</a:t>
            </a:r>
          </a:p>
          <a:p>
            <a:r>
              <a:rPr lang="en-US" dirty="0"/>
              <a:t>Repeat for the new states</a:t>
            </a:r>
          </a:p>
          <a:p>
            <a:r>
              <a:rPr lang="en-US" dirty="0"/>
              <a:t>Mark the final states of the DFA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8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145B-1FF5-BFDB-A5C0-E020AFA4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of the DFA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7A6A-1476-CB8D-29D2-A0C95F9E4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unreachable states</a:t>
            </a:r>
          </a:p>
          <a:p>
            <a:r>
              <a:rPr lang="en-US" dirty="0"/>
              <a:t>Reduce the dead states</a:t>
            </a:r>
          </a:p>
          <a:p>
            <a:r>
              <a:rPr lang="en-US" dirty="0"/>
              <a:t>Identify equivalent states </a:t>
            </a:r>
          </a:p>
          <a:p>
            <a:pPr lvl="1"/>
            <a:r>
              <a:rPr lang="en-US" dirty="0"/>
              <a:t>Partition the DFA States into Two Groups ( Final states and Non final states )</a:t>
            </a:r>
          </a:p>
          <a:p>
            <a:pPr lvl="1"/>
            <a:r>
              <a:rPr lang="en-US" dirty="0"/>
              <a:t>Refine the </a:t>
            </a:r>
            <a:r>
              <a:rPr lang="en-US" dirty="0" err="1"/>
              <a:t>partitition</a:t>
            </a:r>
            <a:r>
              <a:rPr lang="en-US" dirty="0"/>
              <a:t>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38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FB06-F51E-F354-A572-2A9A623C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4E277-524F-E702-1613-5D6BB8E8E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18494"/>
            <a:ext cx="4876800" cy="4165600"/>
          </a:xfrm>
        </p:spPr>
      </p:pic>
    </p:spTree>
    <p:extLst>
      <p:ext uri="{BB962C8B-B14F-4D97-AF65-F5344CB8AC3E}">
        <p14:creationId xmlns:p14="http://schemas.microsoft.com/office/powerpoint/2010/main" val="383973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ε-closure</vt:lpstr>
      <vt:lpstr>ε-NFA to NFA Conversion</vt:lpstr>
      <vt:lpstr>NFA</vt:lpstr>
      <vt:lpstr>NFA to DFA conversion </vt:lpstr>
      <vt:lpstr>Minimization of the DFA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21</cp:revision>
  <dcterms:created xsi:type="dcterms:W3CDTF">2024-09-05T04:15:52Z</dcterms:created>
  <dcterms:modified xsi:type="dcterms:W3CDTF">2024-09-06T01:24:47Z</dcterms:modified>
</cp:coreProperties>
</file>