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479-69EC-DBD1-9AA9-4E82603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6F77C-9899-E600-3A29-D462524F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0016-C260-4D5D-2B59-52013B5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0A40-3697-D44F-3D92-DA430EB0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2191-275F-5F42-33EB-FEA2D1A0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3F58-DD9C-05AE-3781-76B89365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51B0F-1F86-8772-0F1C-0CDED7E0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C3E3-2AC9-8637-3731-5E13323D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6AF5-B7F6-FE0A-7470-03A53C36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BCE1-85CB-DCDE-050E-D9FB8C0E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2494F-9F7E-F493-93CC-B410626B0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237BB-E6C8-15CD-7FEE-F4261C088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743E-1C08-C71D-FD1E-C422CDEB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FBF4-BD72-8C33-610A-269E3A01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99DD-4496-CB2C-8F9D-08AC1064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89A6-DA3F-03C4-CF0D-B655A5A2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9C0F-70E7-6AFB-52F9-578307D0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F74A-CA29-F5ED-3621-7E165FE2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A879-7412-E0A0-1D09-802E1B11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2984-0720-BA14-2BB9-AEFDF9AF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4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B042-B6B0-7BD3-A157-0B34654D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8974-0588-E44C-833B-1413D9A8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F6DD0-B104-E82F-549E-AFD9697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9913-0A04-4AF1-B87D-DB1239B7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0635-CB68-ED70-262E-909A1BCB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DBD9-AFE8-653D-DFEF-891B133D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83D-19E6-82EB-85D7-E4154AAC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E9F1-9279-0481-05CA-23DBE0A1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BC40-C409-94AC-1F0C-1F3FABA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0C39B-F3D8-2DE8-AD10-3C7BC9F7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A5E1-6E88-C650-156A-77856BC7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13F0-9E88-AA3E-5A80-69899656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6468-37BB-4888-8F86-1A703DBB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77A-F689-C55B-E1D4-3A54C5B2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0B3D5-52BB-7892-B68F-277F084A8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5B3D-152A-C9C6-E9F0-8E4FC53DE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69241-4C80-17AC-7F04-CBEA8636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339B4-3A7D-A423-0953-BB0BE2F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FA8E7-928F-71EE-FFB7-92CB857A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5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3B1A-095F-0D6A-72C7-BAE75CD9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ABDF4-5322-9185-2A36-128FB2BE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25FCD-C123-FFB3-F4E6-BCCED3A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AE651-C5C1-85CF-4737-294154BB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6F6C9-80B5-C69A-A3F6-A396D5E0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4F9B3-6264-8DA6-B68A-39D455E0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39AB6-6F0C-2BA0-303C-E777491C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A9A1-CB35-5237-AAE8-61BDA888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38A3-05E5-51DB-B1DC-7A70E23D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C8F6-19AF-C8B0-9E4A-DD220DBA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E45B-6C5C-0B5E-89F6-650D7D22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D7D1C-396C-4B76-52E6-C49167EC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E5BF9-7456-CF02-6466-4BBF4B96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EBD6-B3EC-67C7-2D7F-26DE7C4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CB725-4E9A-165C-B113-32A519B21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6005C-4EAB-8E5F-342A-F332C0B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6A605-FD22-740E-A039-588FD684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F5B11-203C-D375-0427-FC35F42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2F1E-4A4A-CD52-A7BB-19B5671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6F5E8-4DAA-DF7D-67E5-D0F5C2BD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C9CC-D0E8-EB16-3696-EE37AA8E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8BFD-ADA8-2A77-4F3F-BBD343034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4431-A66C-45EF-9BDD-6B5C3A1320EA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54F2-238D-3949-C0A4-A681F114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3B6E-7328-9857-16E1-575882EA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DE18-AB62-45CF-8E34-4F9DD03F9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B90-D4C9-E80C-59EF-08EC937D9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8D832-DF47-EA23-747A-8DE473698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2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AC01-583F-E82C-B849-C0B72E3D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FD0C-43B2-682E-619C-768453D3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statements is TRUE?</a:t>
            </a:r>
          </a:p>
          <a:p>
            <a:pPr lvl="1"/>
            <a:r>
              <a:rPr lang="en-IN" dirty="0"/>
              <a:t>The LALR(1) parser for a Grammar G cannot have reduce-reduce conflict if the LR(1) parser for G does not have reduce-reduce conflict</a:t>
            </a:r>
          </a:p>
          <a:p>
            <a:pPr lvl="1"/>
            <a:r>
              <a:rPr lang="en-IN" dirty="0"/>
              <a:t>Symbol table is accessed only during the lexical analysis phase</a:t>
            </a:r>
          </a:p>
          <a:p>
            <a:pPr lvl="1"/>
            <a:r>
              <a:rPr lang="en-IN" dirty="0"/>
              <a:t>Data flow analysis is necessary for run time management </a:t>
            </a:r>
          </a:p>
          <a:p>
            <a:pPr lvl="1"/>
            <a:r>
              <a:rPr lang="en-IN" dirty="0"/>
              <a:t>LR(1) parsing is sufficient for deterministic context free languages</a:t>
            </a:r>
          </a:p>
        </p:txBody>
      </p:sp>
    </p:spTree>
    <p:extLst>
      <p:ext uri="{BB962C8B-B14F-4D97-AF65-F5344CB8AC3E}">
        <p14:creationId xmlns:p14="http://schemas.microsoft.com/office/powerpoint/2010/main" val="13627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A1B-4FEB-8510-D46F-5146FA9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5977-A739-905E-1256-079E22AD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 defined by the following production rules, with two operators * and +</a:t>
            </a:r>
          </a:p>
          <a:p>
            <a:pPr marL="0" indent="0">
              <a:buNone/>
            </a:pPr>
            <a:r>
              <a:rPr lang="en-US" dirty="0"/>
              <a:t>S -&gt; T * P</a:t>
            </a:r>
          </a:p>
          <a:p>
            <a:pPr marL="0" indent="0">
              <a:buNone/>
            </a:pPr>
            <a:r>
              <a:rPr lang="en-US" dirty="0"/>
              <a:t>T -&gt; U | T * U</a:t>
            </a:r>
          </a:p>
          <a:p>
            <a:pPr marL="0" indent="0">
              <a:buNone/>
            </a:pPr>
            <a:r>
              <a:rPr lang="en-US" dirty="0"/>
              <a:t>P -&gt; Q + P | Q</a:t>
            </a:r>
          </a:p>
          <a:p>
            <a:pPr marL="0" indent="0">
              <a:buNone/>
            </a:pPr>
            <a:r>
              <a:rPr lang="en-US" dirty="0"/>
              <a:t>Q -&gt; id</a:t>
            </a:r>
          </a:p>
          <a:p>
            <a:pPr marL="0" indent="0">
              <a:buNone/>
            </a:pPr>
            <a:r>
              <a:rPr lang="en-US" dirty="0"/>
              <a:t>U -&gt; id</a:t>
            </a:r>
          </a:p>
          <a:p>
            <a:r>
              <a:rPr lang="en-US" dirty="0"/>
              <a:t>Which one of the following is True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6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9D9-96F7-044F-140F-E8C6939A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D108-2E84-04FC-A8F4-9BD303C0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)  + is left associative, while * is right associative </a:t>
            </a:r>
          </a:p>
          <a:p>
            <a:pPr marL="0" indent="0">
              <a:buNone/>
            </a:pPr>
            <a:r>
              <a:rPr lang="en-US" dirty="0"/>
              <a:t>B) + is right associative, while * is left associative</a:t>
            </a:r>
          </a:p>
          <a:p>
            <a:pPr marL="0" indent="0">
              <a:buNone/>
            </a:pPr>
            <a:r>
              <a:rPr lang="en-US" dirty="0"/>
              <a:t>C) Both + and * are right associative </a:t>
            </a:r>
          </a:p>
          <a:p>
            <a:pPr marL="0" indent="0">
              <a:buNone/>
            </a:pPr>
            <a:r>
              <a:rPr lang="en-US" dirty="0"/>
              <a:t>D) Both + and * are left associative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0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5C7D-A5EB-5911-D41C-4C1BB5F0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6636-E061-0805-8C98-6345F1CC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statements.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: Every SLR(1) grammar is unambiguous but there are certain unambiguous grammars that are not SLR(1).</a:t>
            </a:r>
          </a:p>
          <a:p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: For any context-free grammar, there is a parser that takes at most O(n</a:t>
            </a:r>
            <a:r>
              <a:rPr lang="en-US" baseline="30000" dirty="0"/>
              <a:t>3</a:t>
            </a:r>
            <a:r>
              <a:rPr lang="en-US" dirty="0"/>
              <a:t>) time to parse a string of length n.</a:t>
            </a:r>
          </a:p>
          <a:p>
            <a:r>
              <a:rPr lang="en-US" dirty="0"/>
              <a:t>Which one of the following option is correct?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70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AC68-F2E9-8D0E-9B13-F948E539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5C62-D6CE-55BA-9154-49C49BC9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S -&gt;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c is </a:t>
            </a:r>
          </a:p>
          <a:p>
            <a:pPr lvl="1"/>
            <a:r>
              <a:rPr lang="en-US" dirty="0"/>
              <a:t>LL(1) but not LR(1)</a:t>
            </a:r>
          </a:p>
          <a:p>
            <a:pPr lvl="1"/>
            <a:r>
              <a:rPr lang="en-US" dirty="0"/>
              <a:t>LR(1) but not LL(1)</a:t>
            </a:r>
          </a:p>
          <a:p>
            <a:pPr lvl="1"/>
            <a:r>
              <a:rPr lang="en-US" dirty="0"/>
              <a:t>Both LL(1) and LR(1)</a:t>
            </a:r>
          </a:p>
          <a:p>
            <a:pPr lvl="1"/>
            <a:r>
              <a:rPr lang="en-US" dirty="0"/>
              <a:t>Neither LL(1) nor LR(1)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7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FA18-BF61-984E-81E8-7DC140D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35D0-A1C5-0172-40F7-564CE209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LALR(1) parser for a grammar G can have shift-reduce (S-R) conflicts if and only if</a:t>
            </a:r>
          </a:p>
          <a:p>
            <a:pPr lvl="1"/>
            <a:r>
              <a:rPr lang="en-IN" dirty="0"/>
              <a:t>The SLR(1) parser for G has S-R Conflicts</a:t>
            </a:r>
          </a:p>
          <a:p>
            <a:pPr lvl="1"/>
            <a:r>
              <a:rPr lang="en-IN" dirty="0"/>
              <a:t>The LR(1) parser for G has S-R conflicts</a:t>
            </a:r>
          </a:p>
          <a:p>
            <a:pPr lvl="1"/>
            <a:r>
              <a:rPr lang="en-IN" dirty="0"/>
              <a:t>The LR(0) parser for G has S-R conflicts</a:t>
            </a:r>
          </a:p>
          <a:p>
            <a:pPr lvl="1"/>
            <a:r>
              <a:rPr lang="en-IN" dirty="0"/>
              <a:t>The LALR(1) parser for G has reduce </a:t>
            </a:r>
            <a:r>
              <a:rPr lang="en-IN" dirty="0" err="1"/>
              <a:t>reduce</a:t>
            </a:r>
            <a:r>
              <a:rPr lang="en-IN"/>
              <a:t> conflicts </a:t>
            </a:r>
          </a:p>
        </p:txBody>
      </p:sp>
    </p:spTree>
    <p:extLst>
      <p:ext uri="{BB962C8B-B14F-4D97-AF65-F5344CB8AC3E}">
        <p14:creationId xmlns:p14="http://schemas.microsoft.com/office/powerpoint/2010/main" val="228758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6B39-E64F-5C66-BB1D-D387C313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Recursive Descent 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4F04-E7D9-939F-747A-B153AAB0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descent parser consists of a set of mutually recursive functions, one for each non-terminal in the grammar. </a:t>
            </a:r>
          </a:p>
          <a:p>
            <a:r>
              <a:rPr lang="en-US" dirty="0"/>
              <a:t>The parser tries to match the input tokens against the production rules by calling the corresponding function for each non-terminal symbol. </a:t>
            </a:r>
          </a:p>
          <a:p>
            <a:r>
              <a:rPr lang="en-US" dirty="0"/>
              <a:t>It reads the input tokens from left to right.</a:t>
            </a:r>
          </a:p>
          <a:p>
            <a:r>
              <a:rPr lang="en-US" dirty="0"/>
              <a:t>Each function consumes tokens that correspond to the production rule of the non-terminal and recursively calls other functions as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01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B042-FD63-6F99-DE56-98EEE464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C4E7-9180-6949-1D32-79F18723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S  →  a A | b</a:t>
            </a:r>
          </a:p>
          <a:p>
            <a:r>
              <a:rPr lang="pt-BR" sz="4800" dirty="0"/>
              <a:t>A  →  c | d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0094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324-807E-2E78-4D3B-ECA2DC08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1BC6-57B7-3011-F92C-6CBAD92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S() </a:t>
            </a:r>
          </a:p>
          <a:p>
            <a:pPr marL="0" indent="0">
              <a:buNone/>
            </a:pPr>
            <a:r>
              <a:rPr lang="en-US" dirty="0"/>
              <a:t>{ if (lookahead == 'a’)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match('a’); </a:t>
            </a:r>
          </a:p>
          <a:p>
            <a:pPr marL="0" indent="0">
              <a:buNone/>
            </a:pPr>
            <a:r>
              <a:rPr lang="en-US" dirty="0"/>
              <a:t>A(); } </a:t>
            </a:r>
          </a:p>
          <a:p>
            <a:pPr marL="0" indent="0">
              <a:buNone/>
            </a:pPr>
            <a:r>
              <a:rPr lang="en-US" dirty="0"/>
              <a:t>else if (lookahead == 'b’) </a:t>
            </a:r>
          </a:p>
          <a:p>
            <a:pPr marL="0" indent="0">
              <a:buNone/>
            </a:pPr>
            <a:r>
              <a:rPr lang="en-US" dirty="0"/>
              <a:t>{ match('b'); } </a:t>
            </a:r>
          </a:p>
          <a:p>
            <a:pPr marL="0" indent="0">
              <a:buNone/>
            </a:pPr>
            <a:r>
              <a:rPr lang="en-US" dirty="0"/>
              <a:t>else { error(); </a:t>
            </a:r>
          </a:p>
          <a:p>
            <a:pPr marL="0" indent="0">
              <a:buNone/>
            </a:pPr>
            <a:r>
              <a:rPr lang="en-US" dirty="0"/>
              <a:t> }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7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756D-3216-ABA5-D2B8-2A46888F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68C5-BA01-3CFE-81B2-1EDE7BA1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A() </a:t>
            </a:r>
          </a:p>
          <a:p>
            <a:pPr marL="0" indent="0">
              <a:buNone/>
            </a:pPr>
            <a:r>
              <a:rPr lang="en-IN" dirty="0"/>
              <a:t>{ if (lookahead == 'c’)</a:t>
            </a:r>
          </a:p>
          <a:p>
            <a:pPr marL="0" indent="0">
              <a:buNone/>
            </a:pPr>
            <a:r>
              <a:rPr lang="en-IN" dirty="0"/>
              <a:t> { match('c'); } </a:t>
            </a:r>
          </a:p>
          <a:p>
            <a:pPr marL="0" indent="0">
              <a:buNone/>
            </a:pPr>
            <a:r>
              <a:rPr lang="en-IN" dirty="0"/>
              <a:t>else if (lookahead == 'd') { match('d');  } </a:t>
            </a:r>
          </a:p>
          <a:p>
            <a:pPr marL="0" indent="0">
              <a:buNone/>
            </a:pPr>
            <a:r>
              <a:rPr lang="en-IN" dirty="0"/>
              <a:t>else { error();  } }</a:t>
            </a:r>
          </a:p>
        </p:txBody>
      </p:sp>
    </p:spTree>
    <p:extLst>
      <p:ext uri="{BB962C8B-B14F-4D97-AF65-F5344CB8AC3E}">
        <p14:creationId xmlns:p14="http://schemas.microsoft.com/office/powerpoint/2010/main" val="7106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FF69-5CF5-FC58-2337-40AA897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0E21-6190-C2EB-83A4-F41469CA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Steps of Recursive Descent Parsing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Start at the Root: </a:t>
            </a:r>
            <a:r>
              <a:rPr lang="en-US" dirty="0"/>
              <a:t>The parser begins with the start symbol of the grammar  and tries to match it against the input.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Recursive Expansion: </a:t>
            </a:r>
            <a:r>
              <a:rPr lang="en-US" dirty="0"/>
              <a:t>Each time a non-terminal is encountered in the grammar, the parser calls the function associated with that non-terminal. This continues recursively as the input is matched against the grammar.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Token Matching: </a:t>
            </a:r>
            <a:r>
              <a:rPr lang="en-US" dirty="0"/>
              <a:t>At each step, the parser attempts to match the next input token with the expected token. If it matches, the token is "consumed," and the parser advances to the next token.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Error Handling: </a:t>
            </a:r>
            <a:r>
              <a:rPr lang="en-US" dirty="0"/>
              <a:t>If at any point, the expected token is not found, the parser raises a syntax error.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0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6BAC-DF23-C8A9-0761-9420FE1E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F0A2-4ABC-3D54-CAD2-0721F115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 -&gt;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de-DE" sz="4400" dirty="0"/>
              <a:t>E‘ </a:t>
            </a:r>
          </a:p>
          <a:p>
            <a:pPr marL="0" indent="0">
              <a:buNone/>
            </a:pPr>
            <a:r>
              <a:rPr lang="de-DE" sz="4400" dirty="0"/>
              <a:t>E‘ -&gt; +i E‘ | ε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95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6C26-2138-ACB2-1888-984215F6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1316-A2BC-7A9A-6C2A-DF73F136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/>
              <a:t>E → T E‘ </a:t>
            </a:r>
          </a:p>
          <a:p>
            <a:pPr marL="0" indent="0">
              <a:buNone/>
            </a:pPr>
            <a:r>
              <a:rPr lang="de-DE" sz="4400" dirty="0"/>
              <a:t>E' → + T E' | ε </a:t>
            </a:r>
          </a:p>
          <a:p>
            <a:pPr marL="0" indent="0">
              <a:buNone/>
            </a:pPr>
            <a:r>
              <a:rPr lang="de-DE" sz="4400" dirty="0"/>
              <a:t>T → F T‘ </a:t>
            </a:r>
          </a:p>
          <a:p>
            <a:pPr marL="0" indent="0">
              <a:buNone/>
            </a:pPr>
            <a:r>
              <a:rPr lang="de-DE" sz="4400" dirty="0"/>
              <a:t>T' → * F T' | ε </a:t>
            </a:r>
          </a:p>
          <a:p>
            <a:pPr marL="0" indent="0">
              <a:buNone/>
            </a:pPr>
            <a:r>
              <a:rPr lang="de-DE" sz="4400" dirty="0"/>
              <a:t>F → ( E ) | id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3373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F4EA-8BC1-2B51-E58D-3DBDE8B0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33DD-C6B9-5C3D-9B9C-CEBEEC27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statements regarding the front-end and back-end of a compiler.</a:t>
            </a:r>
          </a:p>
          <a:p>
            <a:pPr lvl="1"/>
            <a:r>
              <a:rPr lang="en-US" dirty="0"/>
              <a:t>S1: The front-end includes phases that are independent of the target hardware.</a:t>
            </a:r>
          </a:p>
          <a:p>
            <a:pPr lvl="1"/>
            <a:r>
              <a:rPr lang="en-US" dirty="0"/>
              <a:t>S2: The back-end includes phases that are specific to the target hardware.</a:t>
            </a:r>
          </a:p>
          <a:p>
            <a:pPr lvl="1"/>
            <a:r>
              <a:rPr lang="en-US" dirty="0"/>
              <a:t>S3: The back-end includes phases that are specific to the programming language used in the source code.</a:t>
            </a:r>
          </a:p>
          <a:p>
            <a:r>
              <a:rPr lang="en-US" dirty="0"/>
              <a:t>Identify the CORRECT option.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14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742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Recursive Descent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27</cp:revision>
  <dcterms:created xsi:type="dcterms:W3CDTF">2024-10-08T15:17:50Z</dcterms:created>
  <dcterms:modified xsi:type="dcterms:W3CDTF">2024-10-09T02:06:20Z</dcterms:modified>
</cp:coreProperties>
</file>