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94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5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17AB-1977-405B-B786-FA7DE6D4CCD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AF2E-B445-456B-A268-1F2C4113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583841\LightCTOP\Data\Figures\June 15\Figure_1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5001" y="-685800"/>
            <a:ext cx="5852172" cy="43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583841\LightCTOP\Data\Figures\June 15\Figure_2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23714" y="-689430"/>
            <a:ext cx="5852172" cy="43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583841\LightCTOP\Data\Figures\June 15\Figure_3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20085" y="3692298"/>
            <a:ext cx="5852172" cy="43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583841\LightCTOP\Data\Figures\June 15\Figure_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5001" y="3685041"/>
            <a:ext cx="5852172" cy="43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583841\LightCTOP\Data\Figures\June 15\Figur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-1371600"/>
            <a:ext cx="5851525" cy="43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583841\LightCTOP\Data\Figures\June 15\Figure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325" y="-1364343"/>
            <a:ext cx="5851525" cy="43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583841\LightCTOP\Data\Figures\June 15\Figure_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326" y="3006045"/>
            <a:ext cx="5851525" cy="4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583841\LightCTOP\Data\Figures\June 15\Figure_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06045"/>
            <a:ext cx="5851526" cy="43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0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583841\LightCTOP\Data\Figures\June 15\Figure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71" y="-1238817"/>
            <a:ext cx="5851525" cy="43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583841\LightCTOP\Data\Figures\June 15\Figure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-1231560"/>
            <a:ext cx="5851525" cy="4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583841\LightCTOP\Data\Figures\June 15\Figure_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0468" y="3153342"/>
            <a:ext cx="5851525" cy="43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583841\LightCTOP\Data\Figures\June 15\Figure_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70" y="3149713"/>
            <a:ext cx="5851525" cy="43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02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American Airlines,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Guodong</dc:creator>
  <cp:lastModifiedBy>Zhu, Guodong</cp:lastModifiedBy>
  <cp:revision>3</cp:revision>
  <dcterms:created xsi:type="dcterms:W3CDTF">2018-06-15T17:58:34Z</dcterms:created>
  <dcterms:modified xsi:type="dcterms:W3CDTF">2018-06-15T19:39:17Z</dcterms:modified>
</cp:coreProperties>
</file>