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A1546E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2525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9725" y="6448425"/>
            <a:ext cx="57150" cy="57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1546E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2525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1546E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1546E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9777" y="1199091"/>
            <a:ext cx="6807834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A1546E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019" y="2625989"/>
            <a:ext cx="8086725" cy="3494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2525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jpg"/><Relationship Id="rId5" Type="http://schemas.openxmlformats.org/officeDocument/2006/relationships/image" Target="../media/image45.jpg"/><Relationship Id="rId6" Type="http://schemas.openxmlformats.org/officeDocument/2006/relationships/image" Target="../media/image4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Relationship Id="rId4" Type="http://schemas.openxmlformats.org/officeDocument/2006/relationships/image" Target="../media/image49.jpg"/><Relationship Id="rId5" Type="http://schemas.openxmlformats.org/officeDocument/2006/relationships/image" Target="../media/image50.jpg"/><Relationship Id="rId6" Type="http://schemas.openxmlformats.org/officeDocument/2006/relationships/image" Target="../media/image5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53.jpg"/><Relationship Id="rId4" Type="http://schemas.openxmlformats.org/officeDocument/2006/relationships/image" Target="../media/image54.jpg"/><Relationship Id="rId5" Type="http://schemas.openxmlformats.org/officeDocument/2006/relationships/image" Target="../media/image55.jpg"/><Relationship Id="rId6" Type="http://schemas.openxmlformats.org/officeDocument/2006/relationships/image" Target="../media/image56.jpg"/><Relationship Id="rId7" Type="http://schemas.openxmlformats.org/officeDocument/2006/relationships/image" Target="../media/image57.png"/><Relationship Id="rId8" Type="http://schemas.openxmlformats.org/officeDocument/2006/relationships/image" Target="../media/image58.jpg"/><Relationship Id="rId9" Type="http://schemas.openxmlformats.org/officeDocument/2006/relationships/image" Target="../media/image59.jpg"/><Relationship Id="rId10" Type="http://schemas.openxmlformats.org/officeDocument/2006/relationships/image" Target="../media/image60.jpg"/><Relationship Id="rId11" Type="http://schemas.openxmlformats.org/officeDocument/2006/relationships/image" Target="../media/image61.jpg"/><Relationship Id="rId12" Type="http://schemas.openxmlformats.org/officeDocument/2006/relationships/image" Target="../media/image6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jp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jp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jp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3" Type="http://schemas.openxmlformats.org/officeDocument/2006/relationships/image" Target="../media/image84.jpg"/><Relationship Id="rId4" Type="http://schemas.openxmlformats.org/officeDocument/2006/relationships/image" Target="../media/image8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7.jpg"/><Relationship Id="rId3" Type="http://schemas.openxmlformats.org/officeDocument/2006/relationships/image" Target="../media/image88.jpg"/><Relationship Id="rId4" Type="http://schemas.openxmlformats.org/officeDocument/2006/relationships/image" Target="../media/image89.jpg"/><Relationship Id="rId5" Type="http://schemas.openxmlformats.org/officeDocument/2006/relationships/image" Target="../media/image90.jpg"/><Relationship Id="rId6" Type="http://schemas.openxmlformats.org/officeDocument/2006/relationships/image" Target="../media/image9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3" Type="http://schemas.openxmlformats.org/officeDocument/2006/relationships/image" Target="../media/image94.jpg"/><Relationship Id="rId4" Type="http://schemas.openxmlformats.org/officeDocument/2006/relationships/image" Target="../media/image95.png"/><Relationship Id="rId5" Type="http://schemas.openxmlformats.org/officeDocument/2006/relationships/image" Target="../media/image96.jp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9.png"/><Relationship Id="rId3" Type="http://schemas.openxmlformats.org/officeDocument/2006/relationships/image" Target="../media/image100.jpg"/><Relationship Id="rId4" Type="http://schemas.openxmlformats.org/officeDocument/2006/relationships/image" Target="../media/image101.jpg"/><Relationship Id="rId5" Type="http://schemas.openxmlformats.org/officeDocument/2006/relationships/image" Target="../media/image102.jpg"/><Relationship Id="rId6" Type="http://schemas.openxmlformats.org/officeDocument/2006/relationships/image" Target="../media/image103.jpg"/><Relationship Id="rId7" Type="http://schemas.openxmlformats.org/officeDocument/2006/relationships/image" Target="../media/image104.jpg"/><Relationship Id="rId8" Type="http://schemas.openxmlformats.org/officeDocument/2006/relationships/image" Target="../media/image10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6.jpg"/><Relationship Id="rId3" Type="http://schemas.openxmlformats.org/officeDocument/2006/relationships/image" Target="../media/image10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8.jpg"/><Relationship Id="rId3" Type="http://schemas.openxmlformats.org/officeDocument/2006/relationships/image" Target="../media/image10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Relationship Id="rId8" Type="http://schemas.openxmlformats.org/officeDocument/2006/relationships/image" Target="../media/image23.jpg"/><Relationship Id="rId9" Type="http://schemas.openxmlformats.org/officeDocument/2006/relationships/image" Target="../media/image2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image" Target="../media/image36.jp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jpg"/><Relationship Id="rId11" Type="http://schemas.openxmlformats.org/officeDocument/2006/relationships/image" Target="../media/image40.png"/><Relationship Id="rId12" Type="http://schemas.openxmlformats.org/officeDocument/2006/relationships/image" Target="../media/image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057275"/>
            <a:ext cx="3657600" cy="561975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53018" y="5334529"/>
            <a:ext cx="454152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-630">
                <a:latin typeface="Arial Black"/>
                <a:cs typeface="Arial Black"/>
              </a:rPr>
              <a:t>PRCSEATED</a:t>
            </a:r>
            <a:r>
              <a:rPr dirty="0" sz="2700" spc="50">
                <a:latin typeface="Arial Black"/>
                <a:cs typeface="Arial Black"/>
              </a:rPr>
              <a:t> </a:t>
            </a:r>
            <a:r>
              <a:rPr dirty="0" sz="2700" spc="-655">
                <a:latin typeface="Arial Black"/>
                <a:cs typeface="Arial Black"/>
              </a:rPr>
              <a:t>BY</a:t>
            </a:r>
            <a:r>
              <a:rPr dirty="0" sz="2700" spc="-210">
                <a:latin typeface="Arial Black"/>
                <a:cs typeface="Arial Black"/>
              </a:rPr>
              <a:t> </a:t>
            </a:r>
            <a:r>
              <a:rPr dirty="0" sz="2700" spc="-280">
                <a:solidFill>
                  <a:srgbClr val="2F0508"/>
                </a:solidFill>
                <a:latin typeface="Arial Black"/>
                <a:cs typeface="Arial Black"/>
              </a:rPr>
              <a:t>-</a:t>
            </a:r>
            <a:r>
              <a:rPr dirty="0" sz="2700" spc="365">
                <a:solidFill>
                  <a:srgbClr val="2F0508"/>
                </a:solidFill>
                <a:latin typeface="Arial Black"/>
                <a:cs typeface="Arial Black"/>
              </a:rPr>
              <a:t> </a:t>
            </a:r>
            <a:r>
              <a:rPr dirty="0" sz="2700" spc="-484">
                <a:latin typeface="Arial Black"/>
                <a:cs typeface="Arial Black"/>
              </a:rPr>
              <a:t>RKfiãB</a:t>
            </a:r>
            <a:r>
              <a:rPr dirty="0" sz="2700" spc="5">
                <a:latin typeface="Arial Black"/>
                <a:cs typeface="Arial Black"/>
              </a:rPr>
              <a:t> </a:t>
            </a:r>
            <a:r>
              <a:rPr dirty="0" sz="2700" spc="-545">
                <a:latin typeface="Arial Black"/>
                <a:cs typeface="Arial Black"/>
              </a:rPr>
              <a:t>KUØRR</a:t>
            </a:r>
            <a:endParaRPr sz="2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6191250"/>
            <a:ext cx="257175" cy="666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5248275"/>
            <a:ext cx="228600" cy="6667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1200" y="1924050"/>
            <a:ext cx="3295650" cy="383857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457325" y="557053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22225">
            <a:solidFill>
              <a:srgbClr val="646B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590925" y="5294312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 h="0">
                <a:moveTo>
                  <a:pt x="0" y="0"/>
                </a:moveTo>
                <a:lnTo>
                  <a:pt x="260350" y="0"/>
                </a:lnTo>
              </a:path>
            </a:pathLst>
          </a:custGeom>
          <a:ln w="22225">
            <a:solidFill>
              <a:srgbClr val="6B747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3875" y="1371600"/>
            <a:ext cx="7839075" cy="18097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625" y="3200400"/>
            <a:ext cx="3705225" cy="67627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08365" y="1743980"/>
            <a:ext cx="4403090" cy="118999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0"/>
              </a:spcBef>
            </a:pPr>
            <a:r>
              <a:rPr dirty="0" sz="950" spc="-10">
                <a:solidFill>
                  <a:srgbClr val="5E93A8"/>
                </a:solidFill>
                <a:latin typeface="Arial MT"/>
                <a:cs typeface="Arial MT"/>
              </a:rPr>
              <a:t>sE</a:t>
            </a:r>
            <a:r>
              <a:rPr dirty="0" sz="950" spc="-85">
                <a:solidFill>
                  <a:srgbClr val="5E93A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29CB1"/>
                </a:solidFill>
                <a:latin typeface="Arial MT"/>
                <a:cs typeface="Arial MT"/>
              </a:rPr>
              <a:t>I</a:t>
            </a:r>
            <a:r>
              <a:rPr dirty="0" sz="950" spc="125">
                <a:solidFill>
                  <a:srgbClr val="729CB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48EA3"/>
                </a:solidFill>
                <a:latin typeface="Arial MT"/>
                <a:cs typeface="Arial MT"/>
              </a:rPr>
              <a:t>‹</a:t>
            </a:r>
            <a:r>
              <a:rPr dirty="0" sz="950" spc="105">
                <a:solidFill>
                  <a:srgbClr val="448EA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EA1AC"/>
                </a:solidFill>
                <a:latin typeface="Arial MT"/>
                <a:cs typeface="Arial MT"/>
              </a:rPr>
              <a:t>c</a:t>
            </a:r>
            <a:r>
              <a:rPr dirty="0" sz="950" spc="15">
                <a:solidFill>
                  <a:srgbClr val="7EA1AC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E9AA3"/>
                </a:solidFill>
                <a:latin typeface="Arial MT"/>
                <a:cs typeface="Arial MT"/>
              </a:rPr>
              <a:t>T</a:t>
            </a:r>
            <a:r>
              <a:rPr dirty="0" sz="950" spc="150">
                <a:solidFill>
                  <a:srgbClr val="5E9AA3"/>
                </a:solidFill>
                <a:latin typeface="Arial MT"/>
                <a:cs typeface="Arial MT"/>
              </a:rPr>
              <a:t>  </a:t>
            </a:r>
            <a:r>
              <a:rPr dirty="0" sz="950" spc="135">
                <a:solidFill>
                  <a:srgbClr val="878787"/>
                </a:solidFill>
                <a:latin typeface="Arial MT"/>
                <a:cs typeface="Arial MT"/>
              </a:rPr>
              <a:t>Ycax‹</a:t>
            </a:r>
            <a:r>
              <a:rPr dirty="0" sz="950" spc="-10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950" spc="114">
                <a:solidFill>
                  <a:srgbClr val="80A1A3"/>
                </a:solidFill>
                <a:latin typeface="Arial MT"/>
                <a:cs typeface="Arial MT"/>
              </a:rPr>
              <a:t>oat</a:t>
            </a:r>
            <a:r>
              <a:rPr dirty="0" sz="950" spc="70">
                <a:solidFill>
                  <a:srgbClr val="80A1A3"/>
                </a:solidFill>
                <a:latin typeface="Arial MT"/>
                <a:cs typeface="Arial MT"/>
              </a:rPr>
              <a:t> </a:t>
            </a:r>
            <a:r>
              <a:rPr dirty="0" sz="950" spc="70">
                <a:solidFill>
                  <a:srgbClr val="67859A"/>
                </a:solidFill>
                <a:latin typeface="Arial MT"/>
                <a:cs typeface="Arial MT"/>
              </a:rPr>
              <a:t>e</a:t>
            </a:r>
            <a:r>
              <a:rPr dirty="0" sz="950" spc="-140">
                <a:solidFill>
                  <a:srgbClr val="67859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98989"/>
                </a:solidFill>
                <a:latin typeface="Arial MT"/>
                <a:cs typeface="Arial MT"/>
              </a:rPr>
              <a:t>)</a:t>
            </a:r>
            <a:r>
              <a:rPr dirty="0" sz="950" spc="190">
                <a:solidFill>
                  <a:srgbClr val="898989"/>
                </a:solidFill>
                <a:latin typeface="Arial MT"/>
                <a:cs typeface="Arial MT"/>
              </a:rPr>
              <a:t>  </a:t>
            </a:r>
            <a:r>
              <a:rPr dirty="0" sz="950" spc="70">
                <a:solidFill>
                  <a:srgbClr val="7793A8"/>
                </a:solidFill>
                <a:latin typeface="Arial MT"/>
                <a:cs typeface="Arial MT"/>
              </a:rPr>
              <a:t>As</a:t>
            </a:r>
            <a:r>
              <a:rPr dirty="0" sz="950" spc="470">
                <a:solidFill>
                  <a:srgbClr val="7793A8"/>
                </a:solidFill>
                <a:latin typeface="Arial MT"/>
                <a:cs typeface="Arial MT"/>
              </a:rPr>
              <a:t> </a:t>
            </a:r>
            <a:r>
              <a:rPr dirty="0" sz="950" spc="90">
                <a:solidFill>
                  <a:srgbClr val="5B5B5B"/>
                </a:solidFill>
                <a:latin typeface="Arial MT"/>
                <a:cs typeface="Arial MT"/>
              </a:rPr>
              <a:t>'rEJa_</a:t>
            </a:r>
            <a:r>
              <a:rPr dirty="0" sz="950" spc="145">
                <a:solidFill>
                  <a:srgbClr val="5B5B5B"/>
                </a:solidFill>
                <a:latin typeface="Arial MT"/>
                <a:cs typeface="Arial MT"/>
              </a:rPr>
              <a:t>  </a:t>
            </a:r>
            <a:r>
              <a:rPr dirty="0" sz="950" spc="60">
                <a:solidFill>
                  <a:srgbClr val="6B6B6B"/>
                </a:solidFill>
                <a:latin typeface="Arial MT"/>
                <a:cs typeface="Arial MT"/>
              </a:rPr>
              <a:t>,</a:t>
            </a:r>
            <a:r>
              <a:rPr dirty="0" sz="950" spc="225">
                <a:solidFill>
                  <a:srgbClr val="6B6B6B"/>
                </a:solidFill>
                <a:latin typeface="Arial MT"/>
                <a:cs typeface="Arial MT"/>
              </a:rPr>
              <a:t>  </a:t>
            </a:r>
            <a:r>
              <a:rPr dirty="0" sz="950" spc="145">
                <a:solidFill>
                  <a:srgbClr val="74A5C1"/>
                </a:solidFill>
                <a:latin typeface="Arial MT"/>
                <a:cs typeface="Arial MT"/>
              </a:rPr>
              <a:t>«o‹7</a:t>
            </a:r>
            <a:r>
              <a:rPr dirty="0" sz="950" spc="-135">
                <a:solidFill>
                  <a:srgbClr val="74A5C1"/>
                </a:solidFill>
                <a:latin typeface="Arial MT"/>
                <a:cs typeface="Arial MT"/>
              </a:rPr>
              <a:t> </a:t>
            </a:r>
            <a:r>
              <a:rPr dirty="0" sz="950" spc="200">
                <a:solidFill>
                  <a:srgbClr val="8E8E8E"/>
                </a:solidFill>
                <a:latin typeface="Arial MT"/>
                <a:cs typeface="Arial MT"/>
              </a:rPr>
              <a:t>n(oat</a:t>
            </a:r>
            <a:r>
              <a:rPr dirty="0" sz="950" spc="-6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dirty="0" sz="950" spc="170">
                <a:solidFill>
                  <a:srgbClr val="7E7E7E"/>
                </a:solidFill>
                <a:latin typeface="Arial MT"/>
                <a:cs typeface="Arial MT"/>
              </a:rPr>
              <a:t>ej</a:t>
            </a:r>
            <a:r>
              <a:rPr dirty="0" sz="950" spc="185">
                <a:solidFill>
                  <a:srgbClr val="7E7E7E"/>
                </a:solidFill>
                <a:latin typeface="Arial MT"/>
                <a:cs typeface="Arial MT"/>
              </a:rPr>
              <a:t>  </a:t>
            </a:r>
            <a:r>
              <a:rPr dirty="0" sz="950">
                <a:solidFill>
                  <a:srgbClr val="6EA1B5"/>
                </a:solidFill>
                <a:latin typeface="Arial MT"/>
                <a:cs typeface="Arial MT"/>
              </a:rPr>
              <a:t>As</a:t>
            </a:r>
            <a:r>
              <a:rPr dirty="0" sz="950" spc="125">
                <a:solidFill>
                  <a:srgbClr val="6EA1B5"/>
                </a:solidFill>
                <a:latin typeface="Arial MT"/>
                <a:cs typeface="Arial MT"/>
              </a:rPr>
              <a:t>  </a:t>
            </a:r>
            <a:r>
              <a:rPr dirty="0" sz="950" spc="175">
                <a:solidFill>
                  <a:srgbClr val="4B4B4B"/>
                </a:solidFill>
                <a:latin typeface="Arial MT"/>
                <a:cs typeface="Arial MT"/>
              </a:rPr>
              <a:t>››uTn_</a:t>
            </a:r>
            <a:r>
              <a:rPr dirty="0" sz="950" spc="145">
                <a:solidFill>
                  <a:srgbClr val="4B4B4B"/>
                </a:solidFill>
                <a:latin typeface="Arial MT"/>
                <a:cs typeface="Arial MT"/>
              </a:rPr>
              <a:t>  </a:t>
            </a:r>
            <a:r>
              <a:rPr dirty="0" sz="950" spc="50">
                <a:solidFill>
                  <a:srgbClr val="757575"/>
                </a:solidFill>
                <a:latin typeface="Arial MT"/>
                <a:cs typeface="Arial MT"/>
              </a:rPr>
              <a:t>,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350" spc="100">
                <a:solidFill>
                  <a:srgbClr val="9C9C9C"/>
                </a:solidFill>
                <a:latin typeface="Arial MT"/>
                <a:cs typeface="Arial MT"/>
              </a:rPr>
              <a:t>'”-</a:t>
            </a:r>
            <a:r>
              <a:rPr dirty="0" sz="1350" spc="-180">
                <a:solidFill>
                  <a:srgbClr val="A1A1A1"/>
                </a:solidFill>
                <a:latin typeface="Arial MT"/>
                <a:cs typeface="Arial MT"/>
              </a:rPr>
              <a:t>•</a:t>
            </a:r>
            <a:r>
              <a:rPr dirty="0" sz="1350" spc="-95">
                <a:solidFill>
                  <a:srgbClr val="A1A1A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757575"/>
                </a:solidFill>
                <a:latin typeface="Arial MT"/>
                <a:cs typeface="Arial MT"/>
              </a:rPr>
              <a:t>(</a:t>
            </a:r>
            <a:r>
              <a:rPr dirty="0" sz="1350">
                <a:solidFill>
                  <a:srgbClr val="424242"/>
                </a:solidFill>
                <a:latin typeface="Arial MT"/>
                <a:cs typeface="Arial MT"/>
              </a:rPr>
              <a:t>Conr1</a:t>
            </a:r>
            <a:r>
              <a:rPr dirty="0" sz="1350">
                <a:solidFill>
                  <a:srgbClr val="757575"/>
                </a:solidFill>
                <a:latin typeface="Arial MT"/>
                <a:cs typeface="Arial MT"/>
              </a:rPr>
              <a:t>raed)</a:t>
            </a:r>
            <a:r>
              <a:rPr dirty="0" sz="1350" spc="355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72A3AF"/>
                </a:solidFill>
                <a:latin typeface="Arial MT"/>
                <a:cs typeface="Arial MT"/>
              </a:rPr>
              <a:t>a›</a:t>
            </a:r>
            <a:r>
              <a:rPr dirty="0" sz="1350" spc="290">
                <a:solidFill>
                  <a:srgbClr val="72A3AF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eost_'rrequent_ton'r1</a:t>
            </a:r>
            <a:r>
              <a:rPr dirty="0" sz="1350" spc="-10">
                <a:solidFill>
                  <a:srgbClr val="727272"/>
                </a:solidFill>
                <a:latin typeface="Arial MT"/>
                <a:cs typeface="Arial MT"/>
              </a:rPr>
              <a:t>raed,</a:t>
            </a:r>
            <a:endParaRPr sz="135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380"/>
              </a:spcBef>
            </a:pPr>
            <a:r>
              <a:rPr dirty="0" sz="1300" spc="-25">
                <a:solidFill>
                  <a:srgbClr val="A5A5A5"/>
                </a:solidFill>
                <a:latin typeface="Arial MT"/>
                <a:cs typeface="Arial MT"/>
              </a:rPr>
              <a:t>'</a:t>
            </a:r>
            <a:r>
              <a:rPr dirty="0" sz="1300" spc="-25">
                <a:solidFill>
                  <a:srgbClr val="A1A1A1"/>
                </a:solidFill>
                <a:latin typeface="Arial MT"/>
                <a:cs typeface="Arial MT"/>
              </a:rPr>
              <a:t>.-</a:t>
            </a:r>
            <a:r>
              <a:rPr dirty="0" sz="1300" spc="-30">
                <a:solidFill>
                  <a:srgbClr val="9C9C9C"/>
                </a:solidFill>
                <a:latin typeface="Arial MT"/>
                <a:cs typeface="Arial MT"/>
              </a:rPr>
              <a:t>.'.</a:t>
            </a:r>
            <a:r>
              <a:rPr dirty="0" sz="1300" spc="-30">
                <a:solidFill>
                  <a:srgbClr val="3F3F3F"/>
                </a:solidFill>
                <a:latin typeface="Arial MT"/>
                <a:cs typeface="Arial MT"/>
              </a:rPr>
              <a:t>(Oeet</a:t>
            </a:r>
            <a:r>
              <a:rPr dirty="0" sz="1300" spc="-8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5E5E5E"/>
                </a:solidFill>
                <a:latin typeface="Arial MT"/>
                <a:cs typeface="Arial MT"/>
              </a:rPr>
              <a:t>frs)</a:t>
            </a:r>
            <a:r>
              <a:rPr dirty="0" sz="1300" spc="195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1300" spc="-75">
                <a:solidFill>
                  <a:srgbClr val="7C9EA8"/>
                </a:solidFill>
                <a:latin typeface="Arial MT"/>
                <a:cs typeface="Arial MT"/>
              </a:rPr>
              <a:t>.1s</a:t>
            </a:r>
            <a:r>
              <a:rPr dirty="0" sz="1300" spc="265">
                <a:solidFill>
                  <a:srgbClr val="7C9EA8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D3D3D"/>
                </a:solidFill>
                <a:latin typeface="Arial MT"/>
                <a:cs typeface="Arial MT"/>
              </a:rPr>
              <a:t>sost_¥reouent_deaths</a:t>
            </a:r>
            <a:r>
              <a:rPr dirty="0" sz="1300" spc="-10">
                <a:solidFill>
                  <a:srgbClr val="545454"/>
                </a:solidFill>
                <a:latin typeface="Arial MT"/>
                <a:cs typeface="Arial MT"/>
              </a:rPr>
              <a:t>,</a:t>
            </a:r>
            <a:endParaRPr sz="1300">
              <a:latin typeface="Arial MT"/>
              <a:cs typeface="Arial MT"/>
            </a:endParaRPr>
          </a:p>
          <a:p>
            <a:pPr marL="186055">
              <a:lnSpc>
                <a:spcPct val="100000"/>
              </a:lnSpc>
              <a:spcBef>
                <a:spcPts val="315"/>
              </a:spcBef>
            </a:pPr>
            <a:r>
              <a:rPr dirty="0" sz="1300" spc="-225">
                <a:solidFill>
                  <a:srgbClr val="A5A5A5"/>
                </a:solidFill>
                <a:latin typeface="Arial MT"/>
                <a:cs typeface="Arial MT"/>
              </a:rPr>
              <a:t>.•</a:t>
            </a:r>
            <a:r>
              <a:rPr dirty="0" sz="1300" spc="65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858585"/>
                </a:solidFill>
                <a:latin typeface="Arial MT"/>
                <a:cs typeface="Arial MT"/>
              </a:rPr>
              <a:t>(</a:t>
            </a:r>
            <a:r>
              <a:rPr dirty="0" sz="1300">
                <a:solidFill>
                  <a:srgbClr val="4F4F4F"/>
                </a:solidFill>
                <a:latin typeface="Arial MT"/>
                <a:cs typeface="Arial MT"/>
              </a:rPr>
              <a:t>ketoveredJ</a:t>
            </a:r>
            <a:r>
              <a:rPr dirty="0" sz="1300" spc="46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75909A"/>
                </a:solidFill>
                <a:latin typeface="Arial MT"/>
                <a:cs typeface="Arial MT"/>
              </a:rPr>
              <a:t>as</a:t>
            </a:r>
            <a:r>
              <a:rPr dirty="0" sz="1300" spc="85">
                <a:solidFill>
                  <a:srgbClr val="75909A"/>
                </a:solidFill>
                <a:latin typeface="Arial MT"/>
                <a:cs typeface="Arial MT"/>
              </a:rPr>
              <a:t>  </a:t>
            </a:r>
            <a:r>
              <a:rPr dirty="0" sz="1300" spc="-10">
                <a:solidFill>
                  <a:srgbClr val="313131"/>
                </a:solidFill>
                <a:latin typeface="Arial MT"/>
                <a:cs typeface="Arial MT"/>
              </a:rPr>
              <a:t>eost_'rrequent_retovered</a:t>
            </a:r>
            <a:endParaRPr sz="13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415"/>
              </a:spcBef>
              <a:tabLst>
                <a:tab pos="2394585" algn="l"/>
                <a:tab pos="2648585" algn="l"/>
              </a:tabLst>
            </a:pPr>
            <a:r>
              <a:rPr dirty="0" sz="1200">
                <a:solidFill>
                  <a:srgbClr val="698C9A"/>
                </a:solidFill>
                <a:latin typeface="Arial MT"/>
                <a:cs typeface="Arial MT"/>
              </a:rPr>
              <a:t>I</a:t>
            </a:r>
            <a:r>
              <a:rPr dirty="0" sz="1200" spc="-20">
                <a:solidFill>
                  <a:srgbClr val="698C9A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6491AA"/>
                </a:solidFill>
                <a:latin typeface="Arial MT"/>
                <a:cs typeface="Arial MT"/>
              </a:rPr>
              <a:t>kON</a:t>
            </a:r>
            <a:r>
              <a:rPr dirty="0" sz="1200" spc="280">
                <a:solidFill>
                  <a:srgbClr val="6491A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606060"/>
                </a:solidFill>
                <a:latin typeface="Arial MT"/>
                <a:cs typeface="Arial MT"/>
              </a:rPr>
              <a:t>Cprona_dat</a:t>
            </a:r>
            <a:r>
              <a:rPr dirty="0" sz="1200" spc="-8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 MT"/>
                <a:cs typeface="Arial MT"/>
              </a:rPr>
              <a:t>cset</a:t>
            </a:r>
            <a:r>
              <a:rPr dirty="0" sz="1200" spc="-1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310">
                <a:solidFill>
                  <a:srgbClr val="B1B1B1"/>
                </a:solidFill>
                <a:latin typeface="Arial MT"/>
                <a:cs typeface="Arial MT"/>
              </a:rPr>
              <a:t>-</a:t>
            </a:r>
            <a:r>
              <a:rPr dirty="0" sz="1200">
                <a:solidFill>
                  <a:srgbClr val="808080"/>
                </a:solidFill>
                <a:latin typeface="Arial MT"/>
                <a:cs typeface="Arial MT"/>
              </a:rPr>
              <a:t>.</a:t>
            </a:r>
            <a:r>
              <a:rPr dirty="0" sz="1200" spc="409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959595"/>
                </a:solidFill>
                <a:latin typeface="Arial MT"/>
                <a:cs typeface="Arial MT"/>
              </a:rPr>
              <a:t>•.</a:t>
            </a:r>
            <a:r>
              <a:rPr dirty="0" sz="1200" spc="-50">
                <a:solidFill>
                  <a:srgbClr val="AA9990"/>
                </a:solidFill>
                <a:latin typeface="Arial MT"/>
                <a:cs typeface="Arial MT"/>
              </a:rPr>
              <a:t>c°</a:t>
            </a:r>
            <a:r>
              <a:rPr dirty="0" sz="1200" spc="180">
                <a:solidFill>
                  <a:srgbClr val="AA999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ACACAC"/>
                </a:solidFill>
                <a:latin typeface="Arial MT"/>
                <a:cs typeface="Arial MT"/>
              </a:rPr>
              <a:t>ora</a:t>
            </a:r>
            <a:r>
              <a:rPr dirty="0" sz="1200">
                <a:solidFill>
                  <a:srgbClr val="ACACAC"/>
                </a:solidFill>
                <a:latin typeface="Arial MT"/>
                <a:cs typeface="Arial MT"/>
              </a:rPr>
              <a:t>	</a:t>
            </a:r>
            <a:r>
              <a:rPr dirty="0" sz="1200" spc="-90">
                <a:solidFill>
                  <a:srgbClr val="A3A3A3"/>
                </a:solidFill>
                <a:latin typeface="Arial MT"/>
                <a:cs typeface="Arial MT"/>
              </a:rPr>
              <a:t>'.</a:t>
            </a:r>
            <a:r>
              <a:rPr dirty="0" sz="1200" spc="-80">
                <a:solidFill>
                  <a:srgbClr val="A3A3A3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A58C8E"/>
                </a:solidFill>
                <a:latin typeface="Arial MT"/>
                <a:cs typeface="Arial MT"/>
              </a:rPr>
              <a:t>i</a:t>
            </a:r>
            <a:r>
              <a:rPr dirty="0" sz="1200">
                <a:solidFill>
                  <a:srgbClr val="A58C8E"/>
                </a:solidFill>
                <a:latin typeface="Arial MT"/>
                <a:cs typeface="Arial MT"/>
              </a:rPr>
              <a:t>	</a:t>
            </a:r>
            <a:r>
              <a:rPr dirty="0" sz="1200" spc="-95">
                <a:solidFill>
                  <a:srgbClr val="A8A8A8"/>
                </a:solidFill>
                <a:latin typeface="Arial MT"/>
                <a:cs typeface="Arial MT"/>
              </a:rPr>
              <a:t>u</a:t>
            </a:r>
            <a:r>
              <a:rPr dirty="0" sz="1200" spc="-200">
                <a:solidFill>
                  <a:srgbClr val="A8A8A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B397A1"/>
                </a:solidFill>
                <a:latin typeface="Arial MT"/>
                <a:cs typeface="Arial MT"/>
              </a:rPr>
              <a:t>s</a:t>
            </a:r>
            <a:r>
              <a:rPr dirty="0" sz="1200" spc="90">
                <a:solidFill>
                  <a:srgbClr val="B397A1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A0A0A0"/>
                </a:solidFill>
                <a:latin typeface="Arial MT"/>
                <a:cs typeface="Arial MT"/>
              </a:rPr>
              <a:t>oat</a:t>
            </a:r>
            <a:r>
              <a:rPr dirty="0" sz="1200" spc="-120">
                <a:solidFill>
                  <a:srgbClr val="A0A0A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18A8C"/>
                </a:solidFill>
                <a:latin typeface="Arial MT"/>
                <a:cs typeface="Arial MT"/>
              </a:rPr>
              <a:t>a</a:t>
            </a:r>
            <a:r>
              <a:rPr dirty="0" sz="1200">
                <a:solidFill>
                  <a:srgbClr val="BC9CA1"/>
                </a:solidFill>
                <a:latin typeface="Arial MT"/>
                <a:cs typeface="Arial MT"/>
              </a:rPr>
              <a:t>set</a:t>
            </a:r>
            <a:r>
              <a:rPr dirty="0" sz="1200" spc="145">
                <a:solidFill>
                  <a:srgbClr val="BC9CA1"/>
                </a:solidFill>
                <a:latin typeface="Arial MT"/>
                <a:cs typeface="Arial MT"/>
              </a:rPr>
              <a:t>  </a:t>
            </a:r>
            <a:r>
              <a:rPr dirty="0" sz="1200" spc="-30">
                <a:solidFill>
                  <a:srgbClr val="907C82"/>
                </a:solidFill>
                <a:latin typeface="Arial MT"/>
                <a:cs typeface="Arial MT"/>
              </a:rPr>
              <a:t>*</a:t>
            </a:r>
            <a:r>
              <a:rPr dirty="0" sz="1200" spc="-140">
                <a:solidFill>
                  <a:srgbClr val="907C8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8C8C8C"/>
                </a:solidFill>
                <a:latin typeface="Arial MT"/>
                <a:cs typeface="Arial MT"/>
              </a:rPr>
              <a:t>i</a:t>
            </a:r>
            <a:r>
              <a:rPr dirty="0" sz="1200" spc="1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838383"/>
                </a:solidFill>
                <a:latin typeface="Arial MT"/>
                <a:cs typeface="Arial MT"/>
              </a:rPr>
              <a:t>naj</a:t>
            </a:r>
            <a:r>
              <a:rPr dirty="0" sz="1200" spc="285">
                <a:solidFill>
                  <a:srgbClr val="838383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B3B3B3"/>
                </a:solidFill>
                <a:latin typeface="Arial MT"/>
                <a:cs typeface="Arial MT"/>
              </a:rPr>
              <a:t>”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6625" y="1057275"/>
            <a:ext cx="2771775" cy="56578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2314575" y="4922837"/>
            <a:ext cx="1127125" cy="0"/>
          </a:xfrm>
          <a:custGeom>
            <a:avLst/>
            <a:gdLst/>
            <a:ahLst/>
            <a:cxnLst/>
            <a:rect l="l" t="t" r="r" b="b"/>
            <a:pathLst>
              <a:path w="1127125" h="0">
                <a:moveTo>
                  <a:pt x="0" y="0"/>
                </a:moveTo>
                <a:lnTo>
                  <a:pt x="1127125" y="0"/>
                </a:lnTo>
              </a:path>
            </a:pathLst>
          </a:custGeom>
          <a:ln w="3175">
            <a:solidFill>
              <a:srgbClr val="70707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75" y="5257800"/>
            <a:ext cx="57150" cy="952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250" y="1400175"/>
            <a:ext cx="6248400" cy="1714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325" y="2019300"/>
            <a:ext cx="5381625" cy="12477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325" y="4714875"/>
            <a:ext cx="5257800" cy="43815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39084" y="5153386"/>
            <a:ext cx="103505" cy="4140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50" spc="-5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950" spc="-50">
                <a:solidFill>
                  <a:srgbClr val="67727B"/>
                </a:solidFill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15953" y="5153386"/>
            <a:ext cx="100965" cy="4140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409"/>
              </a:spcBef>
            </a:pPr>
            <a:r>
              <a:rPr dirty="0" sz="1050" spc="-50">
                <a:solidFill>
                  <a:srgbClr val="565656"/>
                </a:solidFill>
                <a:latin typeface="Arial MT"/>
                <a:cs typeface="Arial MT"/>
              </a:rPr>
              <a:t>û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950" spc="-50">
                <a:solidFill>
                  <a:srgbClr val="67727B"/>
                </a:solidFill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01175" y="5153386"/>
            <a:ext cx="121285" cy="4140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409"/>
              </a:spcBef>
            </a:pPr>
            <a:r>
              <a:rPr dirty="0" sz="1050" spc="-50">
                <a:solidFill>
                  <a:srgbClr val="424242"/>
                </a:solidFill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950" spc="-25">
                <a:solidFill>
                  <a:srgbClr val="3D3D3D"/>
                </a:solidFill>
                <a:latin typeface="Arial MT"/>
                <a:cs typeface="Arial MT"/>
              </a:rPr>
              <a:t>'0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97926" y="5390885"/>
            <a:ext cx="21209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-25">
                <a:solidFill>
                  <a:srgbClr val="3F3F3F"/>
                </a:solidFill>
                <a:latin typeface="Arial MT"/>
                <a:cs typeface="Arial MT"/>
              </a:rPr>
              <a:t>202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0725" y="6324600"/>
            <a:ext cx="381000" cy="1143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50" y="4324350"/>
            <a:ext cx="476250" cy="1333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2825" y="1362075"/>
            <a:ext cx="2619375" cy="48577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91025" y="4162425"/>
            <a:ext cx="504825" cy="1238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125" y="2009775"/>
            <a:ext cx="2933700" cy="1333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38625" y="4038600"/>
            <a:ext cx="9525" cy="1238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5875" y="4029075"/>
            <a:ext cx="1000125" cy="1619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5775" y="1371600"/>
            <a:ext cx="6229350" cy="17621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09975" y="2009775"/>
            <a:ext cx="2619375" cy="1333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7225" y="2247900"/>
            <a:ext cx="4410075" cy="6096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0975" y="4000500"/>
            <a:ext cx="2466975" cy="161925"/>
          </a:xfrm>
          <a:prstGeom prst="rect">
            <a:avLst/>
          </a:prstGeom>
        </p:spPr>
      </p:pic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267955" y="4284187"/>
          <a:ext cx="4610735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10"/>
                <a:gridCol w="1460500"/>
                <a:gridCol w="1148714"/>
                <a:gridCol w="1336675"/>
              </a:tblGrid>
              <a:tr h="220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440"/>
                        </a:lnSpc>
                      </a:pPr>
                      <a:r>
                        <a:rPr dirty="0" sz="1300">
                          <a:solidFill>
                            <a:srgbClr val="2F2F2F"/>
                          </a:solidFill>
                          <a:latin typeface="Arial MT"/>
                          <a:cs typeface="Arial MT"/>
                        </a:rPr>
                        <a:t>max</a:t>
                      </a:r>
                      <a:r>
                        <a:rPr dirty="0" sz="1300" spc="335">
                          <a:solidFill>
                            <a:srgbClr val="2F2F2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1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cc•nlmed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1440"/>
                        </a:lnSpc>
                      </a:pPr>
                      <a:r>
                        <a:rPr dirty="0" sz="1300" spc="-50">
                          <a:solidFill>
                            <a:srgbClr val="0A0A0A"/>
                          </a:solidFill>
                          <a:latin typeface="Arial MT"/>
                          <a:cs typeface="Arial MT"/>
                        </a:rPr>
                        <a:t>max</a:t>
                      </a:r>
                      <a:r>
                        <a:rPr dirty="0" sz="1300" spc="-45">
                          <a:solidFill>
                            <a:srgbClr val="0A0A0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1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_deaths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1440"/>
                        </a:lnSpc>
                      </a:pPr>
                      <a:r>
                        <a:rPr dirty="0" sz="1300">
                          <a:solidFill>
                            <a:srgbClr val="3D3D3D"/>
                          </a:solidFill>
                          <a:latin typeface="Arial MT"/>
                          <a:cs typeface="Arial MT"/>
                        </a:rPr>
                        <a:t>mas</a:t>
                      </a:r>
                      <a:r>
                        <a:rPr dirty="0" sz="1300" spc="300">
                          <a:solidFill>
                            <a:srgbClr val="3D3D3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10">
                          <a:solidFill>
                            <a:srgbClr val="2A2A2A"/>
                          </a:solidFill>
                          <a:latin typeface="Arial MT"/>
                          <a:cs typeface="Arial MT"/>
                        </a:rPr>
                        <a:t>recovered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355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2020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50" spc="-1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823225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50" spc="-2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3752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50" spc="-10">
                          <a:solidFill>
                            <a:srgbClr val="3A3A3A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1250" spc="-10">
                          <a:solidFill>
                            <a:srgbClr val="2F2F2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1250" spc="-1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23456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21590"/>
                </a:tc>
              </a:tr>
              <a:tr h="213995">
                <a:tc>
                  <a:txBody>
                    <a:bodyPr/>
                    <a:lstStyle/>
                    <a:p>
                      <a:pPr marL="31750">
                        <a:lnSpc>
                          <a:spcPts val="1535"/>
                        </a:lnSpc>
                        <a:spcBef>
                          <a:spcPts val="50"/>
                        </a:spcBef>
                      </a:pPr>
                      <a:r>
                        <a:rPr dirty="0" sz="1350" spc="-20">
                          <a:solidFill>
                            <a:srgbClr val="2D2D2D"/>
                          </a:solidFill>
                          <a:latin typeface="Arial MT"/>
                          <a:cs typeface="Arial MT"/>
                        </a:rPr>
                        <a:t>2021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535"/>
                        </a:lnSpc>
                        <a:spcBef>
                          <a:spcPts val="50"/>
                        </a:spcBef>
                      </a:pPr>
                      <a:r>
                        <a:rPr dirty="0" sz="1350" spc="-1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414188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535"/>
                        </a:lnSpc>
                        <a:spcBef>
                          <a:spcPts val="50"/>
                        </a:spcBef>
                      </a:pPr>
                      <a:r>
                        <a:rPr dirty="0" sz="1350" spc="-20">
                          <a:solidFill>
                            <a:srgbClr val="2A2A2A"/>
                          </a:solidFill>
                          <a:latin typeface="Arial MT"/>
                          <a:cs typeface="Arial MT"/>
                        </a:rPr>
                        <a:t>7374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535"/>
                        </a:lnSpc>
                        <a:spcBef>
                          <a:spcPts val="50"/>
                        </a:spcBef>
                      </a:pPr>
                      <a:r>
                        <a:rPr dirty="0" sz="1350" spc="-1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122436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B="0" marT="63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6675" y="3333750"/>
            <a:ext cx="123825" cy="571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8950" y="1057275"/>
            <a:ext cx="3219450" cy="56578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850" y="3409950"/>
            <a:ext cx="1828800" cy="1905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1650" y="6000750"/>
            <a:ext cx="476250" cy="952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700" y="1895475"/>
            <a:ext cx="4219575" cy="1238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7225" y="3781425"/>
            <a:ext cx="561975" cy="952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7225" y="4467225"/>
            <a:ext cx="561975" cy="1333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6750" y="5105400"/>
            <a:ext cx="609600" cy="857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7225" y="6000750"/>
            <a:ext cx="561975" cy="952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62125" y="3781425"/>
            <a:ext cx="304800" cy="762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81175" y="5105400"/>
            <a:ext cx="466725" cy="8572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81175" y="5695950"/>
            <a:ext cx="466725" cy="952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76525" y="3752850"/>
            <a:ext cx="238125" cy="12382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457575" y="3457575"/>
            <a:ext cx="771525" cy="1333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48050" y="3752850"/>
            <a:ext cx="295275" cy="10477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76525" y="4229100"/>
            <a:ext cx="1181100" cy="42862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76525" y="5100637"/>
            <a:ext cx="1190625" cy="10477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76525" y="5691187"/>
            <a:ext cx="1190625" cy="10477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676525" y="6000750"/>
            <a:ext cx="361950" cy="7620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457575" y="5981700"/>
            <a:ext cx="476250" cy="9525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440469" y="1401233"/>
            <a:ext cx="5227955" cy="231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FF89B3"/>
                </a:solidFill>
                <a:latin typeface="Arial MT"/>
                <a:cs typeface="Arial MT"/>
              </a:rPr>
              <a:t>TBE</a:t>
            </a:r>
            <a:r>
              <a:rPr dirty="0" sz="1350" spc="-85">
                <a:solidFill>
                  <a:srgbClr val="FF89B3"/>
                </a:solidFill>
                <a:latin typeface="Arial MT"/>
                <a:cs typeface="Arial MT"/>
              </a:rPr>
              <a:t> </a:t>
            </a:r>
            <a:r>
              <a:rPr dirty="0" sz="1350" spc="65">
                <a:solidFill>
                  <a:srgbClr val="A13A5D"/>
                </a:solidFill>
                <a:latin typeface="Arial MT"/>
                <a:cs typeface="Arial MT"/>
              </a:rPr>
              <a:t>TOTAL</a:t>
            </a:r>
            <a:r>
              <a:rPr dirty="0" sz="1350" spc="-5">
                <a:solidFill>
                  <a:srgbClr val="A13A5D"/>
                </a:solidFill>
                <a:latin typeface="Arial MT"/>
                <a:cs typeface="Arial MT"/>
              </a:rPr>
              <a:t> </a:t>
            </a:r>
            <a:r>
              <a:rPr dirty="0" sz="1350" spc="140">
                <a:solidFill>
                  <a:srgbClr val="C63A5D"/>
                </a:solidFill>
                <a:latin typeface="Arial MT"/>
                <a:cs typeface="Arial MT"/>
              </a:rPr>
              <a:t>suuøER</a:t>
            </a:r>
            <a:r>
              <a:rPr dirty="0" sz="1350" spc="-30">
                <a:solidFill>
                  <a:srgbClr val="C63A5D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C86B80"/>
                </a:solidFill>
                <a:latin typeface="Arial MT"/>
                <a:cs typeface="Arial MT"/>
              </a:rPr>
              <a:t>OF</a:t>
            </a:r>
            <a:r>
              <a:rPr dirty="0" sz="1350" spc="-40">
                <a:solidFill>
                  <a:srgbClr val="C86B8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B15977"/>
                </a:solidFill>
                <a:latin typeface="Arial MT"/>
                <a:cs typeface="Arial MT"/>
              </a:rPr>
              <a:t>CASE</a:t>
            </a:r>
            <a:r>
              <a:rPr dirty="0" sz="1350" spc="75">
                <a:solidFill>
                  <a:srgbClr val="B15977"/>
                </a:solidFill>
                <a:latin typeface="Arial MT"/>
                <a:cs typeface="Arial MT"/>
              </a:rPr>
              <a:t> </a:t>
            </a:r>
            <a:r>
              <a:rPr dirty="0" sz="1350" spc="-45">
                <a:solidFill>
                  <a:srgbClr val="A86770"/>
                </a:solidFill>
                <a:latin typeface="Arial MT"/>
                <a:cs typeface="Arial MT"/>
              </a:rPr>
              <a:t>OF</a:t>
            </a:r>
            <a:r>
              <a:rPr dirty="0" sz="1350" spc="-15">
                <a:solidFill>
                  <a:srgbClr val="A86770"/>
                </a:solidFill>
                <a:latin typeface="Arial MT"/>
                <a:cs typeface="Arial MT"/>
              </a:rPr>
              <a:t> </a:t>
            </a:r>
            <a:r>
              <a:rPr dirty="0" sz="1350" spc="65">
                <a:solidFill>
                  <a:srgbClr val="4B4B4B"/>
                </a:solidFill>
                <a:latin typeface="Arial MT"/>
                <a:cs typeface="Arial MT"/>
              </a:rPr>
              <a:t>CO.wuuaco.</a:t>
            </a:r>
            <a:r>
              <a:rPr dirty="0" sz="1350" spc="2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9E3452"/>
                </a:solidFill>
                <a:latin typeface="Arial MT"/>
                <a:cs typeface="Arial MT"/>
              </a:rPr>
              <a:t>DEATuS.</a:t>
            </a:r>
            <a:r>
              <a:rPr dirty="0" sz="1350" spc="75">
                <a:solidFill>
                  <a:srgbClr val="9E3452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934B5B"/>
                </a:solidFill>
                <a:latin typeface="Arial MT"/>
                <a:cs typeface="Arial MT"/>
              </a:rPr>
              <a:t>›tECO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69719" y="1401233"/>
            <a:ext cx="531495" cy="231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160">
                <a:solidFill>
                  <a:srgbClr val="D36B83"/>
                </a:solidFill>
                <a:latin typeface="Arial MT"/>
                <a:cs typeface="Arial MT"/>
              </a:rPr>
              <a:t>EAcb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3062" y="2009306"/>
            <a:ext cx="2818765" cy="105029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365"/>
              </a:spcBef>
            </a:pPr>
            <a:r>
              <a:rPr dirty="0" sz="1100" spc="-35">
                <a:solidFill>
                  <a:srgbClr val="858585"/>
                </a:solidFill>
                <a:latin typeface="Arial MT"/>
                <a:cs typeface="Arial MT"/>
              </a:rPr>
              <a:t>SU*.</a:t>
            </a:r>
            <a:r>
              <a:rPr dirty="0" sz="1100" spc="-35">
                <a:solidFill>
                  <a:srgbClr val="484848"/>
                </a:solidFill>
                <a:latin typeface="Arial MT"/>
                <a:cs typeface="Arial MT"/>
              </a:rPr>
              <a:t>I</a:t>
            </a:r>
            <a:r>
              <a:rPr dirty="0" sz="1100" spc="4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100" spc="50">
                <a:solidFill>
                  <a:srgbClr val="383838"/>
                </a:solidFill>
                <a:latin typeface="Arial MT"/>
                <a:cs typeface="Arial MT"/>
              </a:rPr>
              <a:t>Con¥'</a:t>
            </a:r>
            <a:r>
              <a:rPr dirty="0" sz="1100" spc="-11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63636"/>
                </a:solidFill>
                <a:latin typeface="Arial MT"/>
                <a:cs typeface="Arial MT"/>
              </a:rPr>
              <a:t>ræed}</a:t>
            </a:r>
            <a:r>
              <a:rPr dirty="0" sz="1100" spc="100">
                <a:solidFill>
                  <a:srgbClr val="363636"/>
                </a:solidFill>
                <a:latin typeface="Arial MT"/>
                <a:cs typeface="Arial MT"/>
              </a:rPr>
              <a:t>  </a:t>
            </a:r>
            <a:r>
              <a:rPr dirty="0" sz="1100">
                <a:solidFill>
                  <a:srgbClr val="36727E"/>
                </a:solidFill>
                <a:latin typeface="Arial MT"/>
                <a:cs typeface="Arial MT"/>
              </a:rPr>
              <a:t>AS</a:t>
            </a:r>
            <a:r>
              <a:rPr dirty="0" sz="1100" spc="415">
                <a:solidFill>
                  <a:srgbClr val="36727E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181818"/>
                </a:solidFill>
                <a:latin typeface="Arial MT"/>
                <a:cs typeface="Arial MT"/>
              </a:rPr>
              <a:t>sua_oonf1rrnød</a:t>
            </a:r>
            <a:r>
              <a:rPr dirty="0" sz="1100" spc="-17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2D2D2D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  <a:spcBef>
                <a:spcPts val="280"/>
              </a:spcBef>
            </a:pPr>
            <a:r>
              <a:rPr dirty="0" sz="1150" spc="10">
                <a:solidFill>
                  <a:srgbClr val="777777"/>
                </a:solidFill>
                <a:latin typeface="Arial MT"/>
                <a:cs typeface="Arial MT"/>
              </a:rPr>
              <a:t>su.'</a:t>
            </a:r>
            <a:r>
              <a:rPr dirty="0" sz="1150" spc="10">
                <a:solidFill>
                  <a:srgbClr val="959595"/>
                </a:solidFill>
                <a:latin typeface="Arial MT"/>
                <a:cs typeface="Arial MT"/>
              </a:rPr>
              <a:t>'</a:t>
            </a:r>
            <a:r>
              <a:rPr dirty="0" sz="1150" spc="10">
                <a:solidFill>
                  <a:srgbClr val="1C1C1C"/>
                </a:solidFill>
                <a:latin typeface="Arial MT"/>
                <a:cs typeface="Arial MT"/>
              </a:rPr>
              <a:t>tfł'oachs</a:t>
            </a:r>
            <a:r>
              <a:rPr dirty="0" sz="1150" spc="114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6B6B6B"/>
                </a:solidFill>
                <a:latin typeface="Arial MT"/>
                <a:cs typeface="Arial MT"/>
              </a:rPr>
              <a:t>7</a:t>
            </a:r>
            <a:r>
              <a:rPr dirty="0" sz="1150" spc="425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89B5CF"/>
                </a:solidFill>
                <a:latin typeface="Arial MT"/>
                <a:cs typeface="Arial MT"/>
              </a:rPr>
              <a:t>As</a:t>
            </a:r>
            <a:r>
              <a:rPr dirty="0" sz="1150" spc="175">
                <a:solidFill>
                  <a:srgbClr val="89B5CF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131313"/>
                </a:solidFill>
                <a:latin typeface="Arial MT"/>
                <a:cs typeface="Arial MT"/>
              </a:rPr>
              <a:t>.suø_deaths</a:t>
            </a:r>
            <a:r>
              <a:rPr dirty="0" sz="1150" spc="-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32323"/>
                </a:solidFill>
                <a:latin typeface="Arial MT"/>
                <a:cs typeface="Arial MT"/>
              </a:rPr>
              <a:t>,</a:t>
            </a:r>
            <a:endParaRPr sz="115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spcBef>
                <a:spcPts val="245"/>
              </a:spcBef>
              <a:tabLst>
                <a:tab pos="1301115" algn="l"/>
              </a:tabLst>
            </a:pPr>
            <a:r>
              <a:rPr dirty="0" sz="1100" spc="50">
                <a:solidFill>
                  <a:srgbClr val="979797"/>
                </a:solidFill>
                <a:latin typeface="Arial MT"/>
                <a:cs typeface="Arial MT"/>
              </a:rPr>
              <a:t>SU"</a:t>
            </a:r>
            <a:r>
              <a:rPr dirty="0" sz="1100" spc="50">
                <a:solidFill>
                  <a:srgbClr val="484848"/>
                </a:solidFill>
                <a:latin typeface="Arial MT"/>
                <a:cs typeface="Arial MT"/>
              </a:rPr>
              <a:t>{</a:t>
            </a:r>
            <a:r>
              <a:rPr dirty="0" sz="1100" spc="-15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1A1A1A"/>
                </a:solidFill>
                <a:latin typeface="Arial MT"/>
                <a:cs typeface="Arial MT"/>
              </a:rPr>
              <a:t>Dec</a:t>
            </a:r>
            <a:r>
              <a:rPr dirty="0" sz="1100" spc="-8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83838"/>
                </a:solidFill>
                <a:latin typeface="Arial MT"/>
                <a:cs typeface="Arial MT"/>
              </a:rPr>
              <a:t>ov'er</a:t>
            </a:r>
            <a:r>
              <a:rPr dirty="0" sz="1100" spc="-25">
                <a:solidFill>
                  <a:srgbClr val="383838"/>
                </a:solidFill>
                <a:latin typeface="Arial MT"/>
                <a:cs typeface="Arial MT"/>
              </a:rPr>
              <a:t> ed}</a:t>
            </a:r>
            <a:r>
              <a:rPr dirty="0" sz="1100">
                <a:solidFill>
                  <a:srgbClr val="383838"/>
                </a:solidFill>
                <a:latin typeface="Arial MT"/>
                <a:cs typeface="Arial MT"/>
              </a:rPr>
              <a:t>	</a:t>
            </a:r>
            <a:r>
              <a:rPr dirty="0" sz="1100">
                <a:solidFill>
                  <a:srgbClr val="3377A8"/>
                </a:solidFill>
                <a:latin typeface="Arial MT"/>
                <a:cs typeface="Arial MT"/>
              </a:rPr>
              <a:t>AS</a:t>
            </a:r>
            <a:r>
              <a:rPr dirty="0" sz="1100" spc="215">
                <a:solidFill>
                  <a:srgbClr val="3377A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82828"/>
                </a:solidFill>
                <a:latin typeface="Arial MT"/>
                <a:cs typeface="Arial MT"/>
              </a:rPr>
              <a:t>sum_r'ec</a:t>
            </a:r>
            <a:r>
              <a:rPr dirty="0" sz="1100" spc="-6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85">
                <a:solidFill>
                  <a:srgbClr val="161616"/>
                </a:solidFill>
                <a:latin typeface="Arial MT"/>
                <a:cs typeface="Arial MT"/>
              </a:rPr>
              <a:t>overed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50" spc="-160">
                <a:solidFill>
                  <a:srgbClr val="97B1C4"/>
                </a:solidFill>
                <a:latin typeface="Arial MT"/>
                <a:cs typeface="Arial MT"/>
              </a:rPr>
              <a:t>F</a:t>
            </a:r>
            <a:r>
              <a:rPr dirty="0" sz="1150" spc="-140">
                <a:solidFill>
                  <a:srgbClr val="97B1C4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628CAF"/>
                </a:solidFill>
                <a:latin typeface="Arial MT"/>
                <a:cs typeface="Arial MT"/>
              </a:rPr>
              <a:t>øaø</a:t>
            </a:r>
            <a:r>
              <a:rPr dirty="0" sz="1150" spc="120">
                <a:solidFill>
                  <a:srgbClr val="628CAF"/>
                </a:solidFill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corona_do4•aset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979797"/>
                </a:solidFill>
                <a:latin typeface="Arial MT"/>
                <a:cs typeface="Arial MT"/>
              </a:rPr>
              <a:t>.”</a:t>
            </a:r>
            <a:r>
              <a:rPr dirty="0" sz="1150" spc="355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878787"/>
                </a:solidFill>
                <a:latin typeface="Arial MT"/>
                <a:cs typeface="Arial MT"/>
              </a:rPr>
              <a:t>corona</a:t>
            </a:r>
            <a:r>
              <a:rPr dirty="0" sz="1150" spc="235">
                <a:solidFill>
                  <a:srgbClr val="878787"/>
                </a:solidFill>
                <a:latin typeface="Arial MT"/>
                <a:cs typeface="Arial MT"/>
              </a:rPr>
              <a:t>  </a:t>
            </a:r>
            <a:r>
              <a:rPr dirty="0" sz="1150">
                <a:solidFill>
                  <a:srgbClr val="9A9A9A"/>
                </a:solidFill>
                <a:latin typeface="Arial MT"/>
                <a:cs typeface="Arial MT"/>
              </a:rPr>
              <a:t>«ł</a:t>
            </a:r>
            <a:r>
              <a:rPr dirty="0" sz="1150" spc="65">
                <a:solidFill>
                  <a:srgbClr val="9A9A9A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828282"/>
                </a:solidFill>
                <a:latin typeface="Arial MT"/>
                <a:cs typeface="Arial MT"/>
              </a:rPr>
              <a:t>r•us</a:t>
            </a:r>
            <a:endParaRPr sz="115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170"/>
              </a:spcBef>
            </a:pPr>
            <a:r>
              <a:rPr dirty="0" sz="1250" spc="-65">
                <a:solidFill>
                  <a:srgbClr val="6B99B3"/>
                </a:solidFill>
                <a:latin typeface="Arial MT"/>
                <a:cs typeface="Arial MT"/>
              </a:rPr>
              <a:t>CeouP</a:t>
            </a:r>
            <a:r>
              <a:rPr dirty="0" sz="1250" spc="310">
                <a:solidFill>
                  <a:srgbClr val="6B99B3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599AB5"/>
                </a:solidFill>
                <a:latin typeface="Arial MT"/>
                <a:cs typeface="Arial MT"/>
              </a:rPr>
              <a:t>eV</a:t>
            </a:r>
            <a:r>
              <a:rPr dirty="0" sz="1250" spc="345">
                <a:solidFill>
                  <a:srgbClr val="599AB5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28"/>
                </a:solidFill>
                <a:latin typeface="Arial MT"/>
                <a:cs typeface="Arial MT"/>
              </a:rPr>
              <a:t>wAR_,</a:t>
            </a:r>
            <a:r>
              <a:rPr dirty="0" sz="1250" spc="33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50" spc="-325">
                <a:solidFill>
                  <a:srgbClr val="525252"/>
                </a:solidFill>
                <a:latin typeface="Arial MT"/>
                <a:cs typeface="Arial MT"/>
              </a:rPr>
              <a:t>FK</a:t>
            </a:r>
            <a:r>
              <a:rPr dirty="0" sz="1250" spc="30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525252"/>
                </a:solidFill>
                <a:latin typeface="Arial MT"/>
                <a:cs typeface="Arial MT"/>
              </a:rPr>
              <a:t>łTfł_;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16242" y="2646891"/>
            <a:ext cx="60388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>
                <a:solidFill>
                  <a:srgbClr val="999999"/>
                </a:solidFill>
                <a:latin typeface="Arial MT"/>
                <a:cs typeface="Arial MT"/>
              </a:rPr>
              <a:t>oaca</a:t>
            </a:r>
            <a:r>
              <a:rPr dirty="0" sz="1150" spc="-75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8E8E8E"/>
                </a:solidFill>
                <a:latin typeface="Arial MT"/>
                <a:cs typeface="Arial MT"/>
              </a:rPr>
              <a:t>see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286063" y="2646891"/>
            <a:ext cx="40957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20">
                <a:solidFill>
                  <a:srgbClr val="898989"/>
                </a:solidFill>
                <a:latin typeface="Arial MT"/>
                <a:cs typeface="Arial MT"/>
              </a:rPr>
              <a:t>S</a:t>
            </a:r>
            <a:r>
              <a:rPr dirty="0" sz="1150" spc="-20">
                <a:solidFill>
                  <a:srgbClr val="AF919C"/>
                </a:solidFill>
                <a:latin typeface="Arial MT"/>
                <a:cs typeface="Arial MT"/>
              </a:rPr>
              <a:t>no</a:t>
            </a:r>
            <a:r>
              <a:rPr dirty="0" sz="1150" spc="-20">
                <a:solidFill>
                  <a:srgbClr val="9E7583"/>
                </a:solidFill>
                <a:latin typeface="Arial MT"/>
                <a:cs typeface="Arial MT"/>
              </a:rPr>
              <a:t>1”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40605" y="5631920"/>
            <a:ext cx="5937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14984" algn="l"/>
              </a:tabLst>
            </a:pPr>
            <a:r>
              <a:rPr dirty="0" sz="1050" spc="-20">
                <a:solidFill>
                  <a:srgbClr val="484848"/>
                </a:solidFill>
                <a:latin typeface="Arial MT"/>
                <a:cs typeface="Arial MT"/>
              </a:rPr>
              <a:t>202i</a:t>
            </a:r>
            <a:r>
              <a:rPr dirty="0" sz="1050">
                <a:solidFill>
                  <a:srgbClr val="484848"/>
                </a:solidFill>
                <a:latin typeface="Arial MT"/>
                <a:cs typeface="Arial MT"/>
              </a:rPr>
              <a:t>	</a:t>
            </a:r>
            <a:r>
              <a:rPr dirty="0" sz="1050" spc="-130">
                <a:solidFill>
                  <a:srgbClr val="8A8A8A"/>
                </a:solidFill>
                <a:latin typeface="Arial MT"/>
                <a:cs typeface="Arial MT"/>
              </a:rPr>
              <a:t>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744451" y="4450820"/>
            <a:ext cx="455930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70">
                <a:solidFill>
                  <a:srgbClr val="1A1A1A"/>
                </a:solidFill>
                <a:latin typeface="Arial MT"/>
                <a:cs typeface="Arial MT"/>
              </a:rPr>
              <a:t>663M92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5362575"/>
            <a:ext cx="466725" cy="857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2775" y="1924050"/>
            <a:ext cx="2085975" cy="383857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295525" y="4894262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 h="0">
                <a:moveTo>
                  <a:pt x="0" y="0"/>
                </a:moveTo>
                <a:lnTo>
                  <a:pt x="7651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475" y="1514475"/>
            <a:ext cx="5534025" cy="2857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23687" y="2045927"/>
            <a:ext cx="3551554" cy="4718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2490470" algn="l"/>
              </a:tabLst>
            </a:pPr>
            <a:r>
              <a:rPr dirty="0" baseline="2415" sz="1725" spc="-187">
                <a:solidFill>
                  <a:srgbClr val="749EAF"/>
                </a:solidFill>
                <a:latin typeface="Arial MT"/>
                <a:cs typeface="Arial MT"/>
              </a:rPr>
              <a:t>SE</a:t>
            </a:r>
            <a:r>
              <a:rPr dirty="0" baseline="2415" sz="1725" spc="-187">
                <a:solidFill>
                  <a:srgbClr val="698EA1"/>
                </a:solidFill>
                <a:latin typeface="Arial MT"/>
                <a:cs typeface="Arial MT"/>
              </a:rPr>
              <a:t>LEC</a:t>
            </a:r>
            <a:r>
              <a:rPr dirty="0" baseline="2415" sz="1725" spc="-165">
                <a:solidFill>
                  <a:srgbClr val="698EA1"/>
                </a:solidFill>
                <a:latin typeface="Arial MT"/>
                <a:cs typeface="Arial MT"/>
              </a:rPr>
              <a:t> </a:t>
            </a:r>
            <a:r>
              <a:rPr dirty="0" baseline="2415" sz="1725">
                <a:solidFill>
                  <a:srgbClr val="9AC4DB"/>
                </a:solidFill>
                <a:latin typeface="Arial MT"/>
                <a:cs typeface="Arial MT"/>
              </a:rPr>
              <a:t>T</a:t>
            </a:r>
            <a:r>
              <a:rPr dirty="0" baseline="2415" sz="1725" spc="742">
                <a:solidFill>
                  <a:srgbClr val="9AC4DB"/>
                </a:solidFill>
                <a:latin typeface="Arial MT"/>
                <a:cs typeface="Arial MT"/>
              </a:rPr>
              <a:t> </a:t>
            </a:r>
            <a:r>
              <a:rPr dirty="0" baseline="2415" sz="1725" spc="-217">
                <a:solidFill>
                  <a:srgbClr val="629CA7"/>
                </a:solidFill>
                <a:latin typeface="Arial MT"/>
                <a:cs typeface="Arial MT"/>
              </a:rPr>
              <a:t>Y£</a:t>
            </a:r>
            <a:r>
              <a:rPr dirty="0" baseline="2415" sz="1725" spc="-104">
                <a:solidFill>
                  <a:srgbClr val="629CA7"/>
                </a:solidFill>
                <a:latin typeface="Arial MT"/>
                <a:cs typeface="Arial MT"/>
              </a:rPr>
              <a:t> </a:t>
            </a:r>
            <a:r>
              <a:rPr dirty="0" baseline="2415" sz="1725" spc="-15">
                <a:solidFill>
                  <a:srgbClr val="939393"/>
                </a:solidFill>
                <a:latin typeface="Arial MT"/>
                <a:cs typeface="Arial MT"/>
              </a:rPr>
              <a:t>OR(0at</a:t>
            </a:r>
            <a:r>
              <a:rPr dirty="0" baseline="2415" sz="1725" spc="-97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dirty="0" baseline="2415" sz="1725">
                <a:solidFill>
                  <a:srgbClr val="797979"/>
                </a:solidFill>
                <a:latin typeface="Arial MT"/>
                <a:cs typeface="Arial MT"/>
              </a:rPr>
              <a:t>e}</a:t>
            </a:r>
            <a:r>
              <a:rPr dirty="0" baseline="2415" sz="1725" spc="705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baseline="2415" sz="1725" spc="112">
                <a:solidFill>
                  <a:srgbClr val="54A3BC"/>
                </a:solidFill>
                <a:latin typeface="Arial MT"/>
                <a:cs typeface="Arial MT"/>
              </a:rPr>
              <a:t>M</a:t>
            </a:r>
            <a:r>
              <a:rPr dirty="0" baseline="2415" sz="1725" spc="254">
                <a:solidFill>
                  <a:srgbClr val="54A3BC"/>
                </a:solidFill>
                <a:latin typeface="Arial MT"/>
                <a:cs typeface="Arial MT"/>
              </a:rPr>
              <a:t>  </a:t>
            </a:r>
            <a:r>
              <a:rPr dirty="0" baseline="2415" sz="1725" spc="-52">
                <a:solidFill>
                  <a:srgbClr val="383838"/>
                </a:solidFill>
                <a:latin typeface="Arial MT"/>
                <a:cs typeface="Arial MT"/>
              </a:rPr>
              <a:t>YEAA_.</a:t>
            </a:r>
            <a:r>
              <a:rPr dirty="0" baseline="2415" sz="1725" spc="-89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baseline="2415" sz="1725" spc="-75">
                <a:solidFill>
                  <a:srgbClr val="AAAAAA"/>
                </a:solidFill>
                <a:latin typeface="Arial MT"/>
                <a:cs typeface="Arial MT"/>
              </a:rPr>
              <a:t>-</a:t>
            </a:r>
            <a:r>
              <a:rPr dirty="0" baseline="2415" sz="1725">
                <a:solidFill>
                  <a:srgbClr val="AAAAAA"/>
                </a:solidFill>
                <a:latin typeface="Arial MT"/>
                <a:cs typeface="Arial MT"/>
              </a:rPr>
              <a:t>	</a:t>
            </a:r>
            <a:r>
              <a:rPr dirty="0" baseline="2415" sz="1725" spc="-52">
                <a:solidFill>
                  <a:srgbClr val="9E9E9E"/>
                </a:solidFill>
                <a:latin typeface="Arial MT"/>
                <a:cs typeface="Arial MT"/>
              </a:rPr>
              <a:t>-</a:t>
            </a:r>
            <a:r>
              <a:rPr dirty="0" baseline="2415" sz="1725" spc="-165">
                <a:solidFill>
                  <a:srgbClr val="9E9E9E"/>
                </a:solidFill>
                <a:latin typeface="Arial MT"/>
                <a:cs typeface="Arial MT"/>
              </a:rPr>
              <a:t> </a:t>
            </a:r>
            <a:r>
              <a:rPr dirty="0" baseline="2415" sz="1725">
                <a:solidFill>
                  <a:srgbClr val="BDBDBD"/>
                </a:solidFill>
                <a:latin typeface="Arial MT"/>
                <a:cs typeface="Arial MT"/>
              </a:rPr>
              <a:t>’</a:t>
            </a:r>
            <a:r>
              <a:rPr dirty="0" baseline="2415" sz="1725" spc="232">
                <a:solidFill>
                  <a:srgbClr val="BDBDBD"/>
                </a:solidFill>
                <a:latin typeface="Arial MT"/>
                <a:cs typeface="Arial MT"/>
              </a:rPr>
              <a:t> </a:t>
            </a:r>
            <a:r>
              <a:rPr dirty="0" baseline="2415" sz="1725" spc="322">
                <a:solidFill>
                  <a:srgbClr val="333333"/>
                </a:solidFill>
                <a:latin typeface="Arial MT"/>
                <a:cs typeface="Arial MT"/>
              </a:rPr>
              <a:t>tC-</a:t>
            </a:r>
            <a:r>
              <a:rPr dirty="0" baseline="2415" sz="1725" spc="60">
                <a:solidFill>
                  <a:srgbClr val="333333"/>
                </a:solidFill>
                <a:latin typeface="Arial MT"/>
                <a:cs typeface="Arial MT"/>
              </a:rPr>
              <a:t>¥1</a:t>
            </a:r>
            <a:r>
              <a:rPr dirty="0" sz="1150" spc="40">
                <a:solidFill>
                  <a:srgbClr val="525252"/>
                </a:solidFill>
                <a:latin typeface="Arial MT"/>
                <a:cs typeface="Arial MT"/>
              </a:rPr>
              <a:t>r</a:t>
            </a:r>
            <a:r>
              <a:rPr dirty="0" baseline="4830" sz="1725" spc="60">
                <a:solidFill>
                  <a:srgbClr val="525252"/>
                </a:solidFill>
                <a:latin typeface="Arial MT"/>
                <a:cs typeface="Arial MT"/>
              </a:rPr>
              <a:t>æed}</a:t>
            </a:r>
            <a:endParaRPr baseline="4830" sz="1725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  <a:spcBef>
                <a:spcPts val="305"/>
              </a:spcBef>
            </a:pPr>
            <a:r>
              <a:rPr dirty="0" sz="1300">
                <a:solidFill>
                  <a:srgbClr val="7EC3EB"/>
                </a:solidFill>
                <a:latin typeface="Arial MT"/>
                <a:cs typeface="Arial MT"/>
              </a:rPr>
              <a:t>AvG</a:t>
            </a:r>
            <a:r>
              <a:rPr dirty="0" sz="1300">
                <a:solidFill>
                  <a:srgbClr val="242424"/>
                </a:solidFill>
                <a:latin typeface="Arial MT"/>
                <a:cs typeface="Arial MT"/>
              </a:rPr>
              <a:t>(Conflrazd</a:t>
            </a:r>
            <a:r>
              <a:rPr dirty="0" sz="1300">
                <a:solidFill>
                  <a:srgbClr val="757575"/>
                </a:solidFill>
                <a:latin typeface="Arial MT"/>
                <a:cs typeface="Arial MT"/>
              </a:rPr>
              <a:t>)</a:t>
            </a:r>
            <a:r>
              <a:rPr dirty="0" sz="1300" spc="425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89CCEF"/>
                </a:solidFill>
                <a:latin typeface="Arial MT"/>
                <a:cs typeface="Arial MT"/>
              </a:rPr>
              <a:t>1s</a:t>
            </a:r>
            <a:r>
              <a:rPr dirty="0" sz="1300" spc="445">
                <a:solidFill>
                  <a:srgbClr val="89CCEF"/>
                </a:solidFill>
                <a:latin typeface="Arial MT"/>
                <a:cs typeface="Arial MT"/>
              </a:rPr>
              <a:t> </a:t>
            </a:r>
            <a:r>
              <a:rPr dirty="0" sz="1300" spc="-135">
                <a:solidFill>
                  <a:srgbClr val="313131"/>
                </a:solidFill>
                <a:latin typeface="Arial MT"/>
                <a:cs typeface="Arial MT"/>
              </a:rPr>
              <a:t>AvG_CŒr</a:t>
            </a:r>
            <a:r>
              <a:rPr dirty="0" sz="1300" spc="-10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43434"/>
                </a:solidFill>
                <a:latin typeface="Arial MT"/>
                <a:cs typeface="Arial MT"/>
              </a:rPr>
              <a:t>IA/tED,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78513" y="2070629"/>
            <a:ext cx="1611630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40">
                <a:solidFill>
                  <a:srgbClr val="75A0B8"/>
                </a:solidFill>
                <a:latin typeface="Arial MT"/>
                <a:cs typeface="Arial MT"/>
              </a:rPr>
              <a:t>AS</a:t>
            </a:r>
            <a:r>
              <a:rPr dirty="0" sz="1150" spc="165">
                <a:solidFill>
                  <a:srgbClr val="75A0B8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3B3B3B"/>
                </a:solidFill>
                <a:latin typeface="Arial MT"/>
                <a:cs typeface="Arial MT"/>
              </a:rPr>
              <a:t>TOTAL</a:t>
            </a:r>
            <a:r>
              <a:rPr dirty="0" sz="1150" spc="1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414141"/>
                </a:solidFill>
                <a:latin typeface="Arial MT"/>
                <a:cs typeface="Arial MT"/>
              </a:rPr>
              <a:t>CŒ4F</a:t>
            </a:r>
            <a:r>
              <a:rPr dirty="0" sz="1150" spc="-25">
                <a:solidFill>
                  <a:srgbClr val="484848"/>
                </a:solidFill>
                <a:latin typeface="Arial MT"/>
                <a:cs typeface="Arial MT"/>
              </a:rPr>
              <a:t>1Øt£D,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3175" y="2545027"/>
            <a:ext cx="3989070" cy="1177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14935">
              <a:lnSpc>
                <a:spcPct val="100000"/>
              </a:lnSpc>
              <a:spcBef>
                <a:spcPts val="95"/>
              </a:spcBef>
              <a:tabLst>
                <a:tab pos="1141095" algn="l"/>
                <a:tab pos="2138045" algn="l"/>
              </a:tabLst>
            </a:pPr>
            <a:r>
              <a:rPr dirty="0" sz="1200">
                <a:solidFill>
                  <a:srgbClr val="AAAAAA"/>
                </a:solidFill>
                <a:latin typeface="Arial MT"/>
                <a:cs typeface="Arial MT"/>
              </a:rPr>
              <a:t>‹:</a:t>
            </a:r>
            <a:r>
              <a:rPr dirty="0" sz="1200" spc="25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343434"/>
                </a:solidFill>
                <a:latin typeface="Arial MT"/>
                <a:cs typeface="Arial MT"/>
              </a:rPr>
              <a:t>(Co‹ir</a:t>
            </a:r>
            <a:r>
              <a:rPr dirty="0" sz="1200">
                <a:solidFill>
                  <a:srgbClr val="343434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8C8C8C"/>
                </a:solidFill>
                <a:latin typeface="Arial MT"/>
                <a:cs typeface="Arial MT"/>
              </a:rPr>
              <a:t>)</a:t>
            </a:r>
            <a:r>
              <a:rPr dirty="0" sz="1200" spc="40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80ACCD"/>
                </a:solidFill>
                <a:latin typeface="Arial MT"/>
                <a:cs typeface="Arial MT"/>
              </a:rPr>
              <a:t>A5</a:t>
            </a:r>
            <a:r>
              <a:rPr dirty="0" sz="1200" spc="300">
                <a:solidFill>
                  <a:srgbClr val="80ACCD"/>
                </a:solidFill>
                <a:latin typeface="Arial MT"/>
                <a:cs typeface="Arial MT"/>
              </a:rPr>
              <a:t> </a:t>
            </a:r>
            <a:r>
              <a:rPr dirty="0" sz="1200" spc="-190">
                <a:solidFill>
                  <a:srgbClr val="4F4F4F"/>
                </a:solidFill>
                <a:latin typeface="Arial MT"/>
                <a:cs typeface="Arial MT"/>
              </a:rPr>
              <a:t>VAR</a:t>
            </a:r>
            <a:r>
              <a:rPr dirty="0" sz="1200" spc="-18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383838"/>
                </a:solidFill>
                <a:latin typeface="Arial MT"/>
                <a:cs typeface="Arial MT"/>
              </a:rPr>
              <a:t>2</a:t>
            </a:r>
            <a:r>
              <a:rPr dirty="0" sz="1200">
                <a:solidFill>
                  <a:srgbClr val="383838"/>
                </a:solidFill>
                <a:latin typeface="Arial MT"/>
                <a:cs typeface="Arial MT"/>
              </a:rPr>
              <a:t>	E_Cœr</a:t>
            </a:r>
            <a:r>
              <a:rPr dirty="0" sz="1200" spc="-20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43434"/>
                </a:solidFill>
                <a:latin typeface="Arial MT"/>
                <a:cs typeface="Arial MT"/>
              </a:rPr>
              <a:t>I</a:t>
            </a:r>
            <a:r>
              <a:rPr dirty="0" sz="1200" spc="155">
                <a:solidFill>
                  <a:srgbClr val="343434"/>
                </a:solidFill>
                <a:latin typeface="Arial MT"/>
                <a:cs typeface="Arial MT"/>
              </a:rPr>
              <a:t>  </a:t>
            </a:r>
            <a:r>
              <a:rPr dirty="0" sz="1200" spc="-20">
                <a:solidFill>
                  <a:srgbClr val="343434"/>
                </a:solidFill>
                <a:latin typeface="Arial MT"/>
                <a:cs typeface="Arial MT"/>
              </a:rPr>
              <a:t>•‹EO</a:t>
            </a:r>
            <a:r>
              <a:rPr dirty="0" sz="1200" spc="-20">
                <a:solidFill>
                  <a:srgbClr val="696969"/>
                </a:solidFill>
                <a:latin typeface="Arial MT"/>
                <a:cs typeface="Arial MT"/>
              </a:rPr>
              <a:t>,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tabLst>
                <a:tab pos="289560" algn="l"/>
                <a:tab pos="1289685" algn="l"/>
                <a:tab pos="2136140" algn="l"/>
              </a:tabLst>
            </a:pPr>
            <a:r>
              <a:rPr dirty="0" sz="1600" spc="-50">
                <a:solidFill>
                  <a:srgbClr val="979797"/>
                </a:solidFill>
                <a:latin typeface="Arial MT"/>
                <a:cs typeface="Arial MT"/>
              </a:rPr>
              <a:t>-</a:t>
            </a:r>
            <a:r>
              <a:rPr dirty="0" sz="1600">
                <a:solidFill>
                  <a:srgbClr val="979797"/>
                </a:solidFill>
                <a:latin typeface="Arial MT"/>
                <a:cs typeface="Arial MT"/>
              </a:rPr>
              <a:t>	</a:t>
            </a:r>
            <a:r>
              <a:rPr dirty="0" sz="1600" spc="-25">
                <a:solidFill>
                  <a:srgbClr val="AEAEAE"/>
                </a:solidFill>
                <a:latin typeface="Arial MT"/>
                <a:cs typeface="Arial MT"/>
              </a:rPr>
              <a:t>-</a:t>
            </a:r>
            <a:r>
              <a:rPr dirty="0" sz="1600">
                <a:solidFill>
                  <a:srgbClr val="AEAEAE"/>
                </a:solidFill>
                <a:latin typeface="Arial MT"/>
                <a:cs typeface="Arial MT"/>
              </a:rPr>
              <a:t>•</a:t>
            </a:r>
            <a:r>
              <a:rPr dirty="0" sz="1600" spc="35">
                <a:solidFill>
                  <a:srgbClr val="AEAEAE"/>
                </a:solidFill>
                <a:latin typeface="Arial MT"/>
                <a:cs typeface="Arial MT"/>
              </a:rPr>
              <a:t>  </a:t>
            </a:r>
            <a:r>
              <a:rPr dirty="0" sz="1600" spc="45">
                <a:solidFill>
                  <a:srgbClr val="2A2A2A"/>
                </a:solidFill>
                <a:latin typeface="Arial MT"/>
                <a:cs typeface="Arial MT"/>
              </a:rPr>
              <a:t>tcwrt</a:t>
            </a:r>
            <a:r>
              <a:rPr dirty="0" sz="1600">
                <a:solidFill>
                  <a:srgbClr val="2A2A2A"/>
                </a:solidFill>
                <a:latin typeface="Arial MT"/>
                <a:cs typeface="Arial MT"/>
              </a:rPr>
              <a:t>	oj</a:t>
            </a:r>
            <a:r>
              <a:rPr dirty="0" sz="1600" spc="3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-280">
                <a:solidFill>
                  <a:srgbClr val="6691B5"/>
                </a:solidFill>
                <a:latin typeface="Arial MT"/>
                <a:cs typeface="Arial MT"/>
              </a:rPr>
              <a:t>&lt;s</a:t>
            </a:r>
            <a:r>
              <a:rPr dirty="0" sz="1600" spc="365">
                <a:solidFill>
                  <a:srgbClr val="6691B5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282828"/>
                </a:solidFill>
                <a:latin typeface="Arial MT"/>
                <a:cs typeface="Arial MT"/>
              </a:rPr>
              <a:t>s</a:t>
            </a:r>
            <a:r>
              <a:rPr dirty="0" sz="1600">
                <a:solidFill>
                  <a:srgbClr val="282828"/>
                </a:solidFill>
                <a:latin typeface="Arial MT"/>
                <a:cs typeface="Arial MT"/>
              </a:rPr>
              <a:t>	</a:t>
            </a:r>
            <a:r>
              <a:rPr dirty="0" sz="1600" spc="-110">
                <a:solidFill>
                  <a:srgbClr val="282828"/>
                </a:solidFill>
                <a:latin typeface="Arial MT"/>
                <a:cs typeface="Arial MT"/>
              </a:rPr>
              <a:t>cv_cc«rzanzD</a:t>
            </a:r>
            <a:endParaRPr sz="16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355"/>
              </a:spcBef>
              <a:tabLst>
                <a:tab pos="442595" algn="l"/>
                <a:tab pos="3587115" algn="l"/>
              </a:tabLst>
            </a:pPr>
            <a:r>
              <a:rPr dirty="0" sz="1200">
                <a:solidFill>
                  <a:srgbClr val="69A0AA"/>
                </a:solidFill>
                <a:latin typeface="Arial MT"/>
                <a:cs typeface="Arial MT"/>
              </a:rPr>
              <a:t>I</a:t>
            </a:r>
            <a:r>
              <a:rPr dirty="0" sz="1200" spc="10">
                <a:solidFill>
                  <a:srgbClr val="69A0AA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75C3D6"/>
                </a:solidFill>
                <a:latin typeface="Arial MT"/>
                <a:cs typeface="Arial MT"/>
              </a:rPr>
              <a:t>Rs</a:t>
            </a:r>
            <a:r>
              <a:rPr dirty="0" sz="1200">
                <a:solidFill>
                  <a:srgbClr val="75C3D6"/>
                </a:solidFill>
                <a:latin typeface="Arial MT"/>
                <a:cs typeface="Arial MT"/>
              </a:rPr>
              <a:t>	</a:t>
            </a:r>
            <a:r>
              <a:rPr dirty="0" sz="1200" spc="50">
                <a:solidFill>
                  <a:srgbClr val="3B3B3B"/>
                </a:solidFill>
                <a:latin typeface="Arial MT"/>
                <a:cs typeface="Arial MT"/>
              </a:rPr>
              <a:t>cmona_dat</a:t>
            </a:r>
            <a:r>
              <a:rPr dirty="0" sz="1200" spc="-1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84848"/>
                </a:solidFill>
                <a:latin typeface="Arial MT"/>
                <a:cs typeface="Arial MT"/>
              </a:rPr>
              <a:t>ase</a:t>
            </a:r>
            <a:r>
              <a:rPr dirty="0" sz="1200" spc="-22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82828"/>
                </a:solidFill>
                <a:latin typeface="Arial MT"/>
                <a:cs typeface="Arial MT"/>
              </a:rPr>
              <a:t>t</a:t>
            </a:r>
            <a:r>
              <a:rPr dirty="0" sz="1200" spc="-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777777"/>
                </a:solidFill>
                <a:latin typeface="Arial MT"/>
                <a:cs typeface="Arial MT"/>
              </a:rPr>
              <a:t>.</a:t>
            </a:r>
            <a:r>
              <a:rPr dirty="0" sz="1200" spc="90">
                <a:solidFill>
                  <a:srgbClr val="777777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BCBCBC"/>
                </a:solidFill>
                <a:latin typeface="Arial MT"/>
                <a:cs typeface="Arial MT"/>
              </a:rPr>
              <a:t>•</a:t>
            </a:r>
            <a:r>
              <a:rPr dirty="0" sz="1200" spc="95">
                <a:solidFill>
                  <a:srgbClr val="BCBCBC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A0A0A0"/>
                </a:solidFill>
                <a:latin typeface="Arial MT"/>
                <a:cs typeface="Arial MT"/>
              </a:rPr>
              <a:t>r</a:t>
            </a:r>
            <a:r>
              <a:rPr dirty="0" sz="1200" spc="-50">
                <a:solidFill>
                  <a:srgbClr val="A0A0A0"/>
                </a:solidFill>
                <a:latin typeface="Arial MT"/>
                <a:cs typeface="Arial MT"/>
              </a:rPr>
              <a:t> </a:t>
            </a:r>
            <a:r>
              <a:rPr dirty="0" sz="1200" spc="-120">
                <a:solidFill>
                  <a:srgbClr val="A3A3A3"/>
                </a:solidFill>
                <a:latin typeface="Arial MT"/>
                <a:cs typeface="Arial MT"/>
              </a:rPr>
              <a:t>c</a:t>
            </a:r>
            <a:r>
              <a:rPr dirty="0" sz="1200" spc="-180">
                <a:solidFill>
                  <a:srgbClr val="A3A3A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AEAE"/>
                </a:solidFill>
                <a:latin typeface="Arial MT"/>
                <a:cs typeface="Arial MT"/>
              </a:rPr>
              <a:t>na</a:t>
            </a:r>
            <a:r>
              <a:rPr dirty="0" sz="1200" spc="375">
                <a:solidFill>
                  <a:srgbClr val="AEAEA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BABABA"/>
                </a:solidFill>
                <a:latin typeface="Arial MT"/>
                <a:cs typeface="Arial MT"/>
              </a:rPr>
              <a:t>.</a:t>
            </a:r>
            <a:r>
              <a:rPr dirty="0" sz="1200" spc="15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C695A0"/>
                </a:solidFill>
                <a:latin typeface="Arial MT"/>
                <a:cs typeface="Arial MT"/>
              </a:rPr>
              <a:t>i</a:t>
            </a:r>
            <a:r>
              <a:rPr dirty="0" sz="1200" spc="15">
                <a:solidFill>
                  <a:srgbClr val="C695A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A1A1A1"/>
                </a:solidFill>
                <a:latin typeface="Arial MT"/>
                <a:cs typeface="Arial MT"/>
              </a:rPr>
              <a:t>-</a:t>
            </a:r>
            <a:r>
              <a:rPr dirty="0" sz="1200">
                <a:solidFill>
                  <a:srgbClr val="A1A1A1"/>
                </a:solidFill>
                <a:latin typeface="Arial MT"/>
                <a:cs typeface="Arial MT"/>
              </a:rPr>
              <a:t>u</a:t>
            </a:r>
            <a:r>
              <a:rPr dirty="0" sz="1200" spc="-50">
                <a:solidFill>
                  <a:srgbClr val="A1A1A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FAFAF"/>
                </a:solidFill>
                <a:latin typeface="Arial MT"/>
                <a:cs typeface="Arial MT"/>
              </a:rPr>
              <a:t>s</a:t>
            </a:r>
            <a:r>
              <a:rPr dirty="0" sz="1200" spc="380">
                <a:solidFill>
                  <a:srgbClr val="AFAFAF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AC7B85"/>
                </a:solidFill>
                <a:latin typeface="Arial MT"/>
                <a:cs typeface="Arial MT"/>
              </a:rPr>
              <a:t>eat</a:t>
            </a:r>
            <a:r>
              <a:rPr dirty="0" sz="1200" spc="95">
                <a:solidFill>
                  <a:srgbClr val="AC7B85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C8A8A8"/>
                </a:solidFill>
                <a:latin typeface="Arial MT"/>
                <a:cs typeface="Arial MT"/>
              </a:rPr>
              <a:t>a°</a:t>
            </a:r>
            <a:r>
              <a:rPr dirty="0" sz="1200" spc="-215">
                <a:solidFill>
                  <a:srgbClr val="C8A8A8"/>
                </a:solidFill>
                <a:latin typeface="Arial MT"/>
                <a:cs typeface="Arial MT"/>
              </a:rPr>
              <a:t> </a:t>
            </a:r>
            <a:r>
              <a:rPr dirty="0" sz="1200" spc="-160">
                <a:solidFill>
                  <a:srgbClr val="AE9595"/>
                </a:solidFill>
                <a:latin typeface="Arial MT"/>
                <a:cs typeface="Arial MT"/>
              </a:rPr>
              <a:t>e</a:t>
            </a:r>
            <a:r>
              <a:rPr dirty="0" sz="1200" spc="-150">
                <a:solidFill>
                  <a:srgbClr val="AE9595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826469"/>
                </a:solidFill>
                <a:latin typeface="Arial MT"/>
                <a:cs typeface="Arial MT"/>
              </a:rPr>
              <a:t>t</a:t>
            </a:r>
            <a:r>
              <a:rPr dirty="0" sz="1200">
                <a:solidFill>
                  <a:srgbClr val="826469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A8858A"/>
                </a:solidFill>
                <a:latin typeface="Arial MT"/>
                <a:cs typeface="Arial MT"/>
              </a:rPr>
              <a:t>*</a:t>
            </a:r>
            <a:r>
              <a:rPr dirty="0" sz="1200" spc="110">
                <a:solidFill>
                  <a:srgbClr val="A8858A"/>
                </a:solidFill>
                <a:latin typeface="Arial MT"/>
                <a:cs typeface="Arial MT"/>
              </a:rPr>
              <a:t>  </a:t>
            </a:r>
            <a:r>
              <a:rPr dirty="0" sz="1200" spc="90">
                <a:solidFill>
                  <a:srgbClr val="ACACAC"/>
                </a:solidFill>
                <a:latin typeface="Arial MT"/>
                <a:cs typeface="Arial MT"/>
              </a:rPr>
              <a:t>-</a:t>
            </a:r>
            <a:r>
              <a:rPr dirty="0" sz="1200" spc="40">
                <a:solidFill>
                  <a:srgbClr val="B8858C"/>
                </a:solidFill>
                <a:latin typeface="Arial MT"/>
                <a:cs typeface="Arial MT"/>
              </a:rPr>
              <a:t>&amp;</a:t>
            </a:r>
            <a:r>
              <a:rPr dirty="0" sz="1200" spc="40">
                <a:solidFill>
                  <a:srgbClr val="BC9EA8"/>
                </a:solidFill>
                <a:latin typeface="Arial MT"/>
                <a:cs typeface="Arial MT"/>
              </a:rPr>
              <a:t>i</a:t>
            </a:r>
            <a:endParaRPr sz="1200">
              <a:latin typeface="Arial MT"/>
              <a:cs typeface="Arial MT"/>
            </a:endParaRPr>
          </a:p>
          <a:p>
            <a:pPr marL="15240" marR="2707640" indent="9525">
              <a:lnSpc>
                <a:spcPts val="1950"/>
              </a:lnSpc>
              <a:spcBef>
                <a:spcPts val="5"/>
              </a:spcBef>
            </a:pPr>
            <a:r>
              <a:rPr dirty="0" sz="1100" spc="50">
                <a:solidFill>
                  <a:srgbClr val="8CBDDD"/>
                </a:solidFill>
                <a:latin typeface="Arial MT"/>
                <a:cs typeface="Arial MT"/>
              </a:rPr>
              <a:t>g</a:t>
            </a:r>
            <a:r>
              <a:rPr dirty="0" sz="1100" spc="50">
                <a:solidFill>
                  <a:srgbClr val="80A8B5"/>
                </a:solidFill>
                <a:latin typeface="Arial MT"/>
                <a:cs typeface="Arial MT"/>
              </a:rPr>
              <a:t>r</a:t>
            </a:r>
            <a:r>
              <a:rPr dirty="0" sz="1100" spc="-40">
                <a:solidFill>
                  <a:srgbClr val="80A8B5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59AADA"/>
                </a:solidFill>
                <a:latin typeface="Arial MT"/>
                <a:cs typeface="Arial MT"/>
              </a:rPr>
              <a:t>oup</a:t>
            </a:r>
            <a:r>
              <a:rPr dirty="0" sz="1100" spc="465">
                <a:solidFill>
                  <a:srgbClr val="59AAD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5D9CB3"/>
                </a:solidFill>
                <a:latin typeface="Arial MT"/>
                <a:cs typeface="Arial MT"/>
              </a:rPr>
              <a:t>by</a:t>
            </a:r>
            <a:r>
              <a:rPr dirty="0" sz="1100" spc="125">
                <a:solidFill>
                  <a:srgbClr val="5D9CB3"/>
                </a:solidFill>
                <a:latin typeface="Arial MT"/>
                <a:cs typeface="Arial MT"/>
              </a:rPr>
              <a:t>  </a:t>
            </a:r>
            <a:r>
              <a:rPr dirty="0" sz="1100">
                <a:solidFill>
                  <a:srgbClr val="242424"/>
                </a:solidFill>
                <a:latin typeface="Arial MT"/>
                <a:cs typeface="Arial MT"/>
              </a:rPr>
              <a:t>Y</a:t>
            </a:r>
            <a:r>
              <a:rPr dirty="0" sz="1100" spc="1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42424"/>
                </a:solidFill>
                <a:latin typeface="Arial MT"/>
                <a:cs typeface="Arial MT"/>
              </a:rPr>
              <a:t>AR_ </a:t>
            </a:r>
            <a:r>
              <a:rPr dirty="0" sz="1100" spc="125">
                <a:solidFill>
                  <a:srgbClr val="99BDDB"/>
                </a:solidFill>
                <a:latin typeface="Arial MT"/>
                <a:cs typeface="Arial MT"/>
              </a:rPr>
              <a:t>ordør</a:t>
            </a:r>
            <a:r>
              <a:rPr dirty="0" sz="1100" spc="440">
                <a:solidFill>
                  <a:srgbClr val="99BDDB"/>
                </a:solidFill>
                <a:latin typeface="Arial MT"/>
                <a:cs typeface="Arial MT"/>
              </a:rPr>
              <a:t> </a:t>
            </a:r>
            <a:r>
              <a:rPr dirty="0" sz="1100" spc="50">
                <a:solidFill>
                  <a:srgbClr val="759EBA"/>
                </a:solidFill>
                <a:latin typeface="Arial MT"/>
                <a:cs typeface="Arial MT"/>
              </a:rPr>
              <a:t>by</a:t>
            </a:r>
            <a:r>
              <a:rPr dirty="0" sz="1100" spc="440">
                <a:solidFill>
                  <a:srgbClr val="759EBA"/>
                </a:solidFill>
                <a:latin typeface="Arial MT"/>
                <a:cs typeface="Arial MT"/>
              </a:rPr>
              <a:t> </a:t>
            </a:r>
            <a:r>
              <a:rPr dirty="0" sz="1100" spc="100">
                <a:solidFill>
                  <a:srgbClr val="606060"/>
                </a:solidFill>
                <a:latin typeface="Arial MT"/>
                <a:cs typeface="Arial MT"/>
              </a:rPr>
              <a:t>Y</a:t>
            </a:r>
            <a:r>
              <a:rPr dirty="0" sz="1100" spc="4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100" spc="60">
                <a:solidFill>
                  <a:srgbClr val="606060"/>
                </a:solidFill>
                <a:latin typeface="Arial MT"/>
                <a:cs typeface="Arial MT"/>
              </a:rPr>
              <a:t>Aß_;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75" y="990600"/>
            <a:ext cx="9610725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0" y="1362075"/>
            <a:ext cx="2438400" cy="48482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514475" y="4475162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 h="0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22225">
            <a:solidFill>
              <a:srgbClr val="0F74C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2952750"/>
            <a:ext cx="4019550" cy="3810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675" y="1419225"/>
            <a:ext cx="6696075" cy="1809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3438525"/>
            <a:ext cx="4162425" cy="9620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9650" y="3733800"/>
            <a:ext cx="123825" cy="1524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88091" y="1886126"/>
            <a:ext cx="4333240" cy="97091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360"/>
              </a:spcBef>
            </a:pPr>
            <a:r>
              <a:rPr dirty="0" sz="1250" spc="-50">
                <a:solidFill>
                  <a:srgbClr val="679CAC"/>
                </a:solidFill>
                <a:latin typeface="Arial MT"/>
                <a:cs typeface="Arial MT"/>
              </a:rPr>
              <a:t>S‹</a:t>
            </a:r>
            <a:r>
              <a:rPr dirty="0" sz="1250" spc="-165">
                <a:solidFill>
                  <a:srgbClr val="679CAC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72A1AA"/>
                </a:solidFill>
                <a:latin typeface="Arial MT"/>
                <a:cs typeface="Arial MT"/>
              </a:rPr>
              <a:t>r</a:t>
            </a:r>
            <a:r>
              <a:rPr dirty="0" sz="1250" spc="135">
                <a:solidFill>
                  <a:srgbClr val="72A1AA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809EBD"/>
                </a:solidFill>
                <a:latin typeface="Arial MT"/>
                <a:cs typeface="Arial MT"/>
              </a:rPr>
              <a:t>t</a:t>
            </a:r>
            <a:r>
              <a:rPr dirty="0" sz="1250" spc="55">
                <a:solidFill>
                  <a:srgbClr val="809EBD"/>
                </a:solidFill>
                <a:latin typeface="Arial MT"/>
                <a:cs typeface="Arial MT"/>
              </a:rPr>
              <a:t> </a:t>
            </a:r>
            <a:r>
              <a:rPr dirty="0" sz="1250" spc="-300">
                <a:solidFill>
                  <a:srgbClr val="7791AC"/>
                </a:solidFill>
                <a:latin typeface="Arial MT"/>
                <a:cs typeface="Arial MT"/>
              </a:rPr>
              <a:t>T</a:t>
            </a:r>
            <a:r>
              <a:rPr dirty="0" sz="1250" spc="100">
                <a:solidFill>
                  <a:srgbClr val="7791AC"/>
                </a:solidFill>
                <a:latin typeface="Arial MT"/>
                <a:cs typeface="Arial MT"/>
              </a:rPr>
              <a:t>  </a:t>
            </a:r>
            <a:r>
              <a:rPr dirty="0" sz="1250" spc="-50">
                <a:solidFill>
                  <a:srgbClr val="69A5A3"/>
                </a:solidFill>
                <a:latin typeface="Arial MT"/>
                <a:cs typeface="Arial MT"/>
              </a:rPr>
              <a:t>Yt</a:t>
            </a:r>
            <a:r>
              <a:rPr dirty="0" sz="1250" spc="-140">
                <a:solidFill>
                  <a:srgbClr val="69A5A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7E7E7E"/>
                </a:solidFill>
                <a:latin typeface="Arial MT"/>
                <a:cs typeface="Arial MT"/>
              </a:rPr>
              <a:t>ca‹</a:t>
            </a:r>
            <a:r>
              <a:rPr dirty="0" sz="1250">
                <a:solidFill>
                  <a:srgbClr val="7B9CA5"/>
                </a:solidFill>
                <a:latin typeface="Arial MT"/>
                <a:cs typeface="Arial MT"/>
              </a:rPr>
              <a:t>Dat</a:t>
            </a:r>
            <a:r>
              <a:rPr dirty="0" sz="1250">
                <a:solidFill>
                  <a:srgbClr val="7C7C7C"/>
                </a:solidFill>
                <a:latin typeface="Arial MT"/>
                <a:cs typeface="Arial MT"/>
              </a:rPr>
              <a:t>e)</a:t>
            </a:r>
            <a:r>
              <a:rPr dirty="0" sz="1250" spc="80">
                <a:solidFill>
                  <a:srgbClr val="7C7C7C"/>
                </a:solidFill>
                <a:latin typeface="Arial MT"/>
                <a:cs typeface="Arial MT"/>
              </a:rPr>
              <a:t>  </a:t>
            </a:r>
            <a:r>
              <a:rPr dirty="0" sz="1250" spc="-75">
                <a:solidFill>
                  <a:srgbClr val="89BFD8"/>
                </a:solidFill>
                <a:latin typeface="Arial MT"/>
                <a:cs typeface="Arial MT"/>
              </a:rPr>
              <a:t>AS</a:t>
            </a:r>
            <a:r>
              <a:rPr dirty="0" sz="1250" spc="425">
                <a:solidFill>
                  <a:srgbClr val="89BFD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666666"/>
                </a:solidFill>
                <a:latin typeface="Arial MT"/>
                <a:cs typeface="Arial MT"/>
              </a:rPr>
              <a:t>Yz‹x_,</a:t>
            </a:r>
            <a:r>
              <a:rPr dirty="0" sz="1250" spc="125">
                <a:solidFill>
                  <a:srgbClr val="666666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919191"/>
                </a:solidFill>
                <a:latin typeface="Arial MT"/>
                <a:cs typeface="Arial MT"/>
              </a:rPr>
              <a:t>•e«tn‹O»t</a:t>
            </a:r>
            <a:r>
              <a:rPr dirty="0" sz="1250" spc="-50">
                <a:solidFill>
                  <a:srgbClr val="91919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75A5BF"/>
                </a:solidFill>
                <a:latin typeface="Arial MT"/>
                <a:cs typeface="Arial MT"/>
              </a:rPr>
              <a:t>e)</a:t>
            </a:r>
            <a:r>
              <a:rPr dirty="0" sz="1250" spc="125">
                <a:solidFill>
                  <a:srgbClr val="75A5BF"/>
                </a:solidFill>
                <a:latin typeface="Arial MT"/>
                <a:cs typeface="Arial MT"/>
              </a:rPr>
              <a:t>  </a:t>
            </a:r>
            <a:r>
              <a:rPr dirty="0" sz="1250" spc="-100">
                <a:solidFill>
                  <a:srgbClr val="70ACC8"/>
                </a:solidFill>
                <a:latin typeface="Arial MT"/>
                <a:cs typeface="Arial MT"/>
              </a:rPr>
              <a:t>AS</a:t>
            </a:r>
            <a:r>
              <a:rPr dirty="0" sz="1250" spc="290">
                <a:solidFill>
                  <a:srgbClr val="70ACC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727272"/>
                </a:solidFill>
                <a:latin typeface="Arial MT"/>
                <a:cs typeface="Arial MT"/>
              </a:rPr>
              <a:t>›«&gt;rr›i_,</a:t>
            </a:r>
            <a:endParaRPr sz="125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300"/>
              </a:spcBef>
            </a:pPr>
            <a:r>
              <a:rPr dirty="0" sz="1400">
                <a:solidFill>
                  <a:srgbClr val="AAAAAA"/>
                </a:solidFill>
                <a:latin typeface="Arial MT"/>
                <a:cs typeface="Arial MT"/>
              </a:rPr>
              <a:t>›</a:t>
            </a:r>
            <a:r>
              <a:rPr dirty="0" sz="1400" spc="-195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B3B3B3"/>
                </a:solidFill>
                <a:latin typeface="Arial MT"/>
                <a:cs typeface="Arial MT"/>
              </a:rPr>
              <a:t>.</a:t>
            </a:r>
            <a:r>
              <a:rPr dirty="0" sz="1400" spc="-35">
                <a:solidFill>
                  <a:srgbClr val="979797"/>
                </a:solidFill>
                <a:latin typeface="Arial MT"/>
                <a:cs typeface="Arial MT"/>
              </a:rPr>
              <a:t>".(</a:t>
            </a:r>
            <a:r>
              <a:rPr dirty="0" sz="1400" spc="-35">
                <a:solidFill>
                  <a:srgbClr val="464646"/>
                </a:solidFill>
                <a:latin typeface="Arial MT"/>
                <a:cs typeface="Arial MT"/>
              </a:rPr>
              <a:t>Recovered7</a:t>
            </a:r>
            <a:r>
              <a:rPr dirty="0" sz="1400" spc="-2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759EAF"/>
                </a:solidFill>
                <a:latin typeface="Arial MT"/>
                <a:cs typeface="Arial MT"/>
              </a:rPr>
              <a:t>As</a:t>
            </a:r>
            <a:r>
              <a:rPr dirty="0" sz="1400" spc="180">
                <a:solidFill>
                  <a:srgbClr val="759EA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494949"/>
                </a:solidFill>
                <a:latin typeface="Arial MT"/>
                <a:cs typeface="Arial MT"/>
              </a:rPr>
              <a:t>t01AL_R£¢0vEtED.</a:t>
            </a:r>
            <a:endParaRPr sz="14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345"/>
              </a:spcBef>
              <a:tabLst>
                <a:tab pos="1288415" algn="l"/>
              </a:tabLst>
            </a:pPr>
            <a:r>
              <a:rPr dirty="0" sz="1250" spc="-10">
                <a:solidFill>
                  <a:srgbClr val="9A9A9A"/>
                </a:solidFill>
                <a:latin typeface="Arial MT"/>
                <a:cs typeface="Arial MT"/>
              </a:rPr>
              <a:t>AvG{</a:t>
            </a:r>
            <a:r>
              <a:rPr dirty="0" sz="1250" spc="-10">
                <a:solidFill>
                  <a:srgbClr val="595959"/>
                </a:solidFill>
                <a:latin typeface="Arial MT"/>
                <a:cs typeface="Arial MT"/>
              </a:rPr>
              <a:t>Recovered}</a:t>
            </a:r>
            <a:r>
              <a:rPr dirty="0" sz="125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dirty="0" sz="1250" spc="-114">
                <a:solidFill>
                  <a:srgbClr val="729CAF"/>
                </a:solidFill>
                <a:latin typeface="Arial MT"/>
                <a:cs typeface="Arial MT"/>
              </a:rPr>
              <a:t>AS</a:t>
            </a:r>
            <a:r>
              <a:rPr dirty="0" sz="1250" spc="145">
                <a:solidFill>
                  <a:srgbClr val="729CAF"/>
                </a:solidFill>
                <a:latin typeface="Arial MT"/>
                <a:cs typeface="Arial MT"/>
              </a:rPr>
              <a:t> </a:t>
            </a:r>
            <a:r>
              <a:rPr dirty="0" sz="1250" spc="-175">
                <a:solidFill>
                  <a:srgbClr val="5B5B5B"/>
                </a:solidFill>
                <a:latin typeface="Arial MT"/>
                <a:cs typeface="Arial MT"/>
              </a:rPr>
              <a:t>AVG</a:t>
            </a:r>
            <a:r>
              <a:rPr dirty="0" sz="1250" spc="9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250" spc="-125">
                <a:solidFill>
                  <a:srgbClr val="5B5B5B"/>
                </a:solidFill>
                <a:latin typeface="Arial MT"/>
                <a:cs typeface="Arial MT"/>
              </a:rPr>
              <a:t>RECOVERED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614680" algn="l"/>
                <a:tab pos="1956435" algn="l"/>
              </a:tabLst>
            </a:pPr>
            <a:r>
              <a:rPr dirty="0" sz="1150" spc="-105">
                <a:solidFill>
                  <a:srgbClr val="AAAAAA"/>
                </a:solidFill>
                <a:latin typeface="Consolas"/>
                <a:cs typeface="Consolas"/>
              </a:rPr>
              <a:t>•:</a:t>
            </a:r>
            <a:r>
              <a:rPr dirty="0" sz="1150" spc="-105">
                <a:solidFill>
                  <a:srgbClr val="525252"/>
                </a:solidFill>
                <a:latin typeface="Consolas"/>
                <a:cs typeface="Consolas"/>
              </a:rPr>
              <a:t>:›l</a:t>
            </a:r>
            <a:r>
              <a:rPr dirty="0" sz="1150" spc="-50">
                <a:solidFill>
                  <a:srgbClr val="525252"/>
                </a:solidFill>
                <a:latin typeface="Consolas"/>
                <a:cs typeface="Consolas"/>
              </a:rPr>
              <a:t> (</a:t>
            </a:r>
            <a:r>
              <a:rPr dirty="0" sz="1150">
                <a:solidFill>
                  <a:srgbClr val="525252"/>
                </a:solidFill>
                <a:latin typeface="Consolas"/>
                <a:cs typeface="Consolas"/>
              </a:rPr>
              <a:t>	</a:t>
            </a:r>
            <a:r>
              <a:rPr dirty="0" sz="1150" spc="-45">
                <a:solidFill>
                  <a:srgbClr val="525252"/>
                </a:solidFill>
                <a:latin typeface="Consolas"/>
                <a:cs typeface="Consolas"/>
              </a:rPr>
              <a:t>o-</a:t>
            </a:r>
            <a:r>
              <a:rPr dirty="0" sz="1150" spc="-10">
                <a:solidFill>
                  <a:srgbClr val="525252"/>
                </a:solidFill>
                <a:latin typeface="Consolas"/>
                <a:cs typeface="Consolas"/>
              </a:rPr>
              <a:t>.a•.:•(Recov,</a:t>
            </a:r>
            <a:r>
              <a:rPr dirty="0" sz="1150">
                <a:solidFill>
                  <a:srgbClr val="525252"/>
                </a:solidFill>
                <a:latin typeface="Consolas"/>
                <a:cs typeface="Consolas"/>
              </a:rPr>
              <a:t>	</a:t>
            </a:r>
            <a:r>
              <a:rPr dirty="0" sz="1150" spc="-10">
                <a:solidFill>
                  <a:srgbClr val="525252"/>
                </a:solidFill>
                <a:latin typeface="Consolas"/>
                <a:cs typeface="Consolas"/>
              </a:rPr>
              <a:t>d),.</a:t>
            </a:r>
            <a:r>
              <a:rPr dirty="0" sz="1150" spc="-509">
                <a:solidFill>
                  <a:srgbClr val="525252"/>
                </a:solidFill>
                <a:latin typeface="Consolas"/>
                <a:cs typeface="Consolas"/>
              </a:rPr>
              <a:t> </a:t>
            </a:r>
            <a:r>
              <a:rPr dirty="0" sz="1150">
                <a:solidFill>
                  <a:srgbClr val="8A8A8A"/>
                </a:solidFill>
                <a:latin typeface="Consolas"/>
                <a:cs typeface="Consolas"/>
              </a:rPr>
              <a:t>)</a:t>
            </a:r>
            <a:r>
              <a:rPr dirty="0" sz="1150" spc="145">
                <a:solidFill>
                  <a:srgbClr val="8A8A8A"/>
                </a:solidFill>
                <a:latin typeface="Consolas"/>
                <a:cs typeface="Consolas"/>
              </a:rPr>
              <a:t> </a:t>
            </a:r>
            <a:r>
              <a:rPr dirty="0" sz="1150">
                <a:solidFill>
                  <a:srgbClr val="7595A5"/>
                </a:solidFill>
                <a:latin typeface="Consolas"/>
                <a:cs typeface="Consolas"/>
              </a:rPr>
              <a:t>AS</a:t>
            </a:r>
            <a:r>
              <a:rPr dirty="0" sz="1150" spc="-75">
                <a:solidFill>
                  <a:srgbClr val="7595A5"/>
                </a:solidFill>
                <a:latin typeface="Consolas"/>
                <a:cs typeface="Consolas"/>
              </a:rPr>
              <a:t> </a:t>
            </a:r>
            <a:r>
              <a:rPr dirty="0" sz="1150">
                <a:solidFill>
                  <a:srgbClr val="424242"/>
                </a:solidFill>
                <a:latin typeface="Consolas"/>
                <a:cs typeface="Consolas"/>
              </a:rPr>
              <a:t>N*R</a:t>
            </a:r>
            <a:r>
              <a:rPr dirty="0" sz="1150" spc="25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dirty="0" sz="1150">
                <a:solidFill>
                  <a:srgbClr val="424242"/>
                </a:solidFill>
                <a:latin typeface="Consolas"/>
                <a:cs typeface="Consolas"/>
              </a:rPr>
              <a:t>ASK</a:t>
            </a:r>
            <a:r>
              <a:rPr dirty="0" sz="1150" spc="35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dirty="0" sz="1150">
                <a:solidFill>
                  <a:srgbClr val="424242"/>
                </a:solidFill>
                <a:latin typeface="Consolas"/>
                <a:cs typeface="Consolas"/>
              </a:rPr>
              <a:t>_R</a:t>
            </a:r>
            <a:r>
              <a:rPr dirty="0" sz="1150" spc="65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dirty="0" sz="1150">
                <a:solidFill>
                  <a:srgbClr val="424242"/>
                </a:solidFill>
                <a:latin typeface="Consolas"/>
                <a:cs typeface="Consolas"/>
              </a:rPr>
              <a:t>tOVEA</a:t>
            </a:r>
            <a:r>
              <a:rPr dirty="0" sz="1150" spc="11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dirty="0" sz="1150" spc="-25">
                <a:solidFill>
                  <a:srgbClr val="424242"/>
                </a:solidFill>
                <a:latin typeface="Consolas"/>
                <a:cs typeface="Consolas"/>
              </a:rPr>
              <a:t>D,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066800"/>
            <a:ext cx="95250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76300" y="5426075"/>
            <a:ext cx="393700" cy="117475"/>
          </a:xfrm>
          <a:custGeom>
            <a:avLst/>
            <a:gdLst/>
            <a:ahLst/>
            <a:cxnLst/>
            <a:rect l="l" t="t" r="r" b="b"/>
            <a:pathLst>
              <a:path w="393700" h="117475">
                <a:moveTo>
                  <a:pt x="393700" y="117475"/>
                </a:moveTo>
                <a:lnTo>
                  <a:pt x="0" y="117475"/>
                </a:lnTo>
                <a:lnTo>
                  <a:pt x="0" y="0"/>
                </a:lnTo>
                <a:lnTo>
                  <a:pt x="393700" y="0"/>
                </a:lnTo>
                <a:lnTo>
                  <a:pt x="393700" y="117475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38200" y="5064125"/>
            <a:ext cx="431800" cy="117475"/>
          </a:xfrm>
          <a:custGeom>
            <a:avLst/>
            <a:gdLst/>
            <a:ahLst/>
            <a:cxnLst/>
            <a:rect l="l" t="t" r="r" b="b"/>
            <a:pathLst>
              <a:path w="431800" h="117475">
                <a:moveTo>
                  <a:pt x="431800" y="117475"/>
                </a:moveTo>
                <a:lnTo>
                  <a:pt x="0" y="117475"/>
                </a:lnTo>
                <a:lnTo>
                  <a:pt x="0" y="0"/>
                </a:lnTo>
                <a:lnTo>
                  <a:pt x="431800" y="0"/>
                </a:lnTo>
                <a:lnTo>
                  <a:pt x="431800" y="117475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4895850"/>
            <a:ext cx="514350" cy="1047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2275" y="1057275"/>
            <a:ext cx="3286125" cy="565785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676400" y="4627562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 h="0">
                <a:moveTo>
                  <a:pt x="0" y="0"/>
                </a:moveTo>
                <a:lnTo>
                  <a:pt x="3841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666750" y="4400550"/>
            <a:ext cx="2984500" cy="247650"/>
            <a:chOff x="666750" y="4400550"/>
            <a:chExt cx="2984500" cy="247650"/>
          </a:xfrm>
        </p:grpSpPr>
        <p:sp>
          <p:nvSpPr>
            <p:cNvPr id="8" name="object 8" descr=""/>
            <p:cNvSpPr/>
            <p:nvPr/>
          </p:nvSpPr>
          <p:spPr>
            <a:xfrm>
              <a:off x="2457450" y="4589462"/>
              <a:ext cx="1193800" cy="0"/>
            </a:xfrm>
            <a:custGeom>
              <a:avLst/>
              <a:gdLst/>
              <a:ahLst/>
              <a:cxnLst/>
              <a:rect l="l" t="t" r="r" b="b"/>
              <a:pathLst>
                <a:path w="1193800" h="0">
                  <a:moveTo>
                    <a:pt x="0" y="0"/>
                  </a:moveTo>
                  <a:lnTo>
                    <a:pt x="11938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50" y="4400550"/>
              <a:ext cx="1809750" cy="24765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225" y="1571625"/>
            <a:ext cx="5895975" cy="2000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850" y="3886200"/>
            <a:ext cx="219075" cy="857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09975" y="4400550"/>
            <a:ext cx="2266950" cy="204787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66141" y="2102868"/>
            <a:ext cx="445770" cy="16992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530"/>
              </a:spcBef>
            </a:pPr>
            <a:r>
              <a:rPr dirty="0" sz="950">
                <a:solidFill>
                  <a:srgbClr val="ACACAC"/>
                </a:solidFill>
                <a:latin typeface="Arial MT"/>
                <a:cs typeface="Arial MT"/>
              </a:rPr>
              <a:t>IN</a:t>
            </a:r>
            <a:r>
              <a:rPr dirty="0" sz="950" spc="-15">
                <a:solidFill>
                  <a:srgbClr val="ACACAC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59EA1"/>
                </a:solidFill>
                <a:latin typeface="Arial MT"/>
                <a:cs typeface="Arial MT"/>
              </a:rPr>
              <a:t>?</a:t>
            </a:r>
            <a:r>
              <a:rPr dirty="0" sz="950" spc="495">
                <a:solidFill>
                  <a:srgbClr val="859EA1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3890BF"/>
                </a:solidFill>
                <a:latin typeface="Arial MT"/>
                <a:cs typeface="Arial MT"/>
              </a:rPr>
              <a:t>m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50">
                <a:solidFill>
                  <a:srgbClr val="9E9E9E"/>
                </a:solidFill>
                <a:latin typeface="Arial MT"/>
                <a:cs typeface="Arial MT"/>
              </a:rPr>
              <a:t>'</a:t>
            </a:r>
            <a:r>
              <a:rPr dirty="0" sz="1050" spc="210">
                <a:solidFill>
                  <a:srgbClr val="9E9E9E"/>
                </a:solidFill>
                <a:latin typeface="Arial MT"/>
                <a:cs typeface="Arial MT"/>
              </a:rPr>
              <a:t> </a:t>
            </a:r>
            <a:r>
              <a:rPr dirty="0" sz="1050" spc="-100">
                <a:solidFill>
                  <a:srgbClr val="72878A"/>
                </a:solidFill>
                <a:latin typeface="Arial MT"/>
                <a:cs typeface="Arial MT"/>
              </a:rPr>
              <a:t>4</a:t>
            </a:r>
            <a:r>
              <a:rPr dirty="0" sz="1050" spc="-65">
                <a:solidFill>
                  <a:srgbClr val="72878A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AAAAAA"/>
                </a:solidFill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  <a:p>
            <a:pPr marL="22860" marR="190500" indent="64769">
              <a:lnSpc>
                <a:spcPct val="118800"/>
              </a:lnSpc>
              <a:spcBef>
                <a:spcPts val="40"/>
              </a:spcBef>
            </a:pPr>
            <a:r>
              <a:rPr dirty="0" sz="1200" spc="-25">
                <a:solidFill>
                  <a:srgbClr val="959595"/>
                </a:solidFill>
                <a:latin typeface="Arial MT"/>
                <a:cs typeface="Arial MT"/>
              </a:rPr>
              <a:t>•• </a:t>
            </a:r>
            <a:r>
              <a:rPr dirty="0" sz="1100" spc="-25">
                <a:solidFill>
                  <a:srgbClr val="9A9A9A"/>
                </a:solidFill>
                <a:latin typeface="Arial MT"/>
                <a:cs typeface="Arial MT"/>
              </a:rPr>
              <a:t>ias </a:t>
            </a:r>
            <a:r>
              <a:rPr dirty="0" sz="1150" spc="-110">
                <a:solidFill>
                  <a:srgbClr val="8E8E8E"/>
                </a:solidFill>
                <a:latin typeface="Arial MT"/>
                <a:cs typeface="Arial MT"/>
              </a:rPr>
              <a:t>14a'</a:t>
            </a:r>
            <a:endParaRPr sz="115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470"/>
              </a:spcBef>
            </a:pPr>
            <a:r>
              <a:rPr dirty="0" sz="950" spc="-254">
                <a:solidFill>
                  <a:srgbClr val="959595"/>
                </a:solidFill>
                <a:latin typeface="Arial MT"/>
                <a:cs typeface="Arial MT"/>
              </a:rPr>
              <a:t>1</a:t>
            </a:r>
            <a:r>
              <a:rPr dirty="0" sz="950" spc="55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58389"/>
                </a:solidFill>
                <a:latin typeface="Arial MT"/>
                <a:cs typeface="Arial MT"/>
              </a:rPr>
              <a:t>a</a:t>
            </a:r>
            <a:r>
              <a:rPr dirty="0" sz="950" spc="-55">
                <a:solidFill>
                  <a:srgbClr val="758389"/>
                </a:solidFill>
                <a:latin typeface="Arial MT"/>
                <a:cs typeface="Arial MT"/>
              </a:rPr>
              <a:t> </a:t>
            </a:r>
            <a:r>
              <a:rPr dirty="0" sz="950" spc="-60">
                <a:solidFill>
                  <a:srgbClr val="B8B8B8"/>
                </a:solidFill>
                <a:latin typeface="Arial MT"/>
                <a:cs typeface="Arial MT"/>
              </a:rPr>
              <a:t>7</a:t>
            </a:r>
            <a:endParaRPr sz="950">
              <a:latin typeface="Arial MT"/>
              <a:cs typeface="Arial MT"/>
            </a:endParaRPr>
          </a:p>
          <a:p>
            <a:pPr marL="27305">
              <a:lnSpc>
                <a:spcPct val="100000"/>
              </a:lnSpc>
              <a:spcBef>
                <a:spcPts val="160"/>
              </a:spcBef>
            </a:pPr>
            <a:r>
              <a:rPr dirty="0" sz="1300">
                <a:solidFill>
                  <a:srgbClr val="829990"/>
                </a:solidFill>
                <a:latin typeface="Arial MT"/>
                <a:cs typeface="Arial MT"/>
              </a:rPr>
              <a:t>ia</a:t>
            </a:r>
            <a:r>
              <a:rPr dirty="0" sz="1300" spc="-150">
                <a:solidFill>
                  <a:srgbClr val="829990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A0B8BC"/>
                </a:solidFill>
                <a:latin typeface="Arial MT"/>
                <a:cs typeface="Arial MT"/>
              </a:rPr>
              <a:t>8</a:t>
            </a:r>
            <a:endParaRPr sz="130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  <a:spcBef>
                <a:spcPts val="140"/>
              </a:spcBef>
            </a:pPr>
            <a:r>
              <a:rPr dirty="0" sz="1250" spc="-25">
                <a:solidFill>
                  <a:srgbClr val="A5A5A5"/>
                </a:solidFill>
                <a:latin typeface="Arial MT"/>
                <a:cs typeface="Arial MT"/>
              </a:rPr>
              <a:t>'&lt;9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66400" y="2102868"/>
            <a:ext cx="3482975" cy="6597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950">
                <a:solidFill>
                  <a:srgbClr val="6BA3B6"/>
                </a:solidFill>
                <a:latin typeface="Arial MT"/>
                <a:cs typeface="Arial MT"/>
              </a:rPr>
              <a:t>yil</a:t>
            </a:r>
            <a:r>
              <a:rPr dirty="0" sz="950" spc="229">
                <a:solidFill>
                  <a:srgbClr val="6BA3B6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EA8BA"/>
                </a:solidFill>
                <a:latin typeface="Arial MT"/>
                <a:cs typeface="Arial MT"/>
              </a:rPr>
              <a:t>rH</a:t>
            </a:r>
            <a:r>
              <a:rPr dirty="0" sz="950" spc="165">
                <a:solidFill>
                  <a:srgbClr val="8EA8BA"/>
                </a:solidFill>
                <a:latin typeface="Arial MT"/>
                <a:cs typeface="Arial MT"/>
              </a:rPr>
              <a:t>  </a:t>
            </a:r>
            <a:r>
              <a:rPr dirty="0" sz="950">
                <a:solidFill>
                  <a:srgbClr val="595959"/>
                </a:solidFill>
                <a:latin typeface="Arial MT"/>
                <a:cs typeface="Arial MT"/>
              </a:rPr>
              <a:t>NAND</a:t>
            </a:r>
            <a:r>
              <a:rPr dirty="0" sz="950">
                <a:solidFill>
                  <a:srgbClr val="494949"/>
                </a:solidFill>
                <a:latin typeface="Arial MT"/>
                <a:cs typeface="Arial MT"/>
              </a:rPr>
              <a:t>1NÓ</a:t>
            </a:r>
            <a:r>
              <a:rPr dirty="0" sz="950" spc="28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950" spc="50">
                <a:solidFill>
                  <a:srgbClr val="494949"/>
                </a:solidFill>
                <a:latin typeface="Arial MT"/>
                <a:cs typeface="Arial MT"/>
              </a:rPr>
              <a:t>CŒINt</a:t>
            </a:r>
            <a:r>
              <a:rPr dirty="0" sz="950" spc="-14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45454"/>
                </a:solidFill>
                <a:latin typeface="Arial MT"/>
                <a:cs typeface="Arial MT"/>
              </a:rPr>
              <a:t>RY</a:t>
            </a:r>
            <a:r>
              <a:rPr dirty="0" sz="950" spc="3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5B99AE"/>
                </a:solidFill>
                <a:latin typeface="Arial MT"/>
                <a:cs typeface="Arial MT"/>
              </a:rPr>
              <a:t>AS</a:t>
            </a:r>
            <a:endParaRPr sz="95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dirty="0" sz="1050" spc="-100">
                <a:solidFill>
                  <a:srgbClr val="858585"/>
                </a:solidFill>
                <a:latin typeface="Arial MT"/>
                <a:cs typeface="Arial MT"/>
              </a:rPr>
              <a:t>(</a:t>
            </a:r>
            <a:r>
              <a:rPr dirty="0" sz="1050" spc="-15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1050" spc="-120">
                <a:solidFill>
                  <a:srgbClr val="85AEB8"/>
                </a:solidFill>
                <a:latin typeface="Arial MT"/>
                <a:cs typeface="Arial MT"/>
              </a:rPr>
              <a:t>SE</a:t>
            </a:r>
            <a:r>
              <a:rPr dirty="0" sz="1050" spc="-155">
                <a:solidFill>
                  <a:srgbClr val="85AEB8"/>
                </a:solidFill>
                <a:latin typeface="Arial MT"/>
                <a:cs typeface="Arial MT"/>
              </a:rPr>
              <a:t> </a:t>
            </a:r>
            <a:r>
              <a:rPr dirty="0" sz="1050" spc="-150">
                <a:solidFill>
                  <a:srgbClr val="82A3AC"/>
                </a:solidFill>
                <a:latin typeface="Arial MT"/>
                <a:cs typeface="Arial MT"/>
              </a:rPr>
              <a:t>L</a:t>
            </a:r>
            <a:r>
              <a:rPr dirty="0" sz="1050" spc="-75">
                <a:solidFill>
                  <a:srgbClr val="82A3AC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6B8797"/>
                </a:solidFill>
                <a:latin typeface="Arial MT"/>
                <a:cs typeface="Arial MT"/>
              </a:rPr>
              <a:t>E</a:t>
            </a:r>
            <a:r>
              <a:rPr dirty="0" sz="1050" spc="-10">
                <a:solidFill>
                  <a:srgbClr val="93AFB1"/>
                </a:solidFill>
                <a:latin typeface="Arial MT"/>
                <a:cs typeface="Arial MT"/>
              </a:rPr>
              <a:t>I</a:t>
            </a:r>
            <a:r>
              <a:rPr dirty="0" sz="1050" spc="160">
                <a:solidFill>
                  <a:srgbClr val="93AFB1"/>
                </a:solidFill>
                <a:latin typeface="Arial MT"/>
                <a:cs typeface="Arial MT"/>
              </a:rPr>
              <a:t> </a:t>
            </a:r>
            <a:r>
              <a:rPr dirty="0" sz="1050" spc="-305">
                <a:solidFill>
                  <a:srgbClr val="79AEAA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  <a:spcBef>
                <a:spcPts val="315"/>
              </a:spcBef>
              <a:tabLst>
                <a:tab pos="1228090" algn="l"/>
              </a:tabLst>
            </a:pPr>
            <a:r>
              <a:rPr dirty="0" sz="1200" spc="55">
                <a:solidFill>
                  <a:srgbClr val="525252"/>
                </a:solidFill>
                <a:latin typeface="Arial MT"/>
                <a:cs typeface="Arial MT"/>
              </a:rPr>
              <a:t>Country.</a:t>
            </a:r>
            <a:r>
              <a:rPr dirty="0" sz="1200">
                <a:solidFill>
                  <a:srgbClr val="525252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B3B3B3"/>
                </a:solidFill>
                <a:latin typeface="Arial MT"/>
                <a:cs typeface="Arial MT"/>
              </a:rPr>
              <a:t>”'”</a:t>
            </a:r>
            <a:r>
              <a:rPr dirty="0" sz="1200">
                <a:solidFill>
                  <a:srgbClr val="808080"/>
                </a:solidFill>
                <a:latin typeface="Arial MT"/>
                <a:cs typeface="Arial MT"/>
              </a:rPr>
              <a:t>C</a:t>
            </a:r>
            <a:r>
              <a:rPr dirty="0" sz="1200">
                <a:solidFill>
                  <a:srgbClr val="2A2A2A"/>
                </a:solidFill>
                <a:latin typeface="Arial MT"/>
                <a:cs typeface="Arial MT"/>
              </a:rPr>
              <a:t>Deeths</a:t>
            </a:r>
            <a:r>
              <a:rPr dirty="0" sz="1200">
                <a:solidFill>
                  <a:srgbClr val="979797"/>
                </a:solidFill>
                <a:latin typeface="Arial MT"/>
                <a:cs typeface="Arial MT"/>
              </a:rPr>
              <a:t>›</a:t>
            </a:r>
            <a:r>
              <a:rPr dirty="0" sz="1200" spc="400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90C8DD"/>
                </a:solidFill>
                <a:latin typeface="Arial MT"/>
                <a:cs typeface="Arial MT"/>
              </a:rPr>
              <a:t>•s</a:t>
            </a:r>
            <a:r>
              <a:rPr dirty="0" sz="1200" spc="110">
                <a:solidFill>
                  <a:srgbClr val="90C8DD"/>
                </a:solidFill>
                <a:latin typeface="Arial MT"/>
                <a:cs typeface="Arial MT"/>
              </a:rPr>
              <a:t>  </a:t>
            </a:r>
            <a:r>
              <a:rPr dirty="0" sz="1200" spc="-170">
                <a:solidFill>
                  <a:srgbClr val="777777"/>
                </a:solidFill>
                <a:latin typeface="Arial MT"/>
                <a:cs typeface="Arial MT"/>
              </a:rPr>
              <a:t>LŒ‹S</a:t>
            </a:r>
            <a:r>
              <a:rPr dirty="0" sz="1200" spc="-19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65656"/>
                </a:solidFill>
                <a:latin typeface="Arial MT"/>
                <a:cs typeface="Arial MT"/>
              </a:rPr>
              <a:t>57_DEAtK.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96399" y="2733206"/>
            <a:ext cx="3964940" cy="643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715">
              <a:lnSpc>
                <a:spcPct val="127600"/>
              </a:lnSpc>
              <a:tabLst>
                <a:tab pos="2665095" algn="l"/>
                <a:tab pos="3084830" algn="l"/>
                <a:tab pos="3472815" algn="l"/>
              </a:tabLst>
            </a:pPr>
            <a:r>
              <a:rPr dirty="0" sz="1100" spc="70">
                <a:solidFill>
                  <a:srgbClr val="859CA7"/>
                </a:solidFill>
                <a:latin typeface="Arial MT"/>
                <a:cs typeface="Arial MT"/>
              </a:rPr>
              <a:t>ranx</a:t>
            </a:r>
            <a:r>
              <a:rPr dirty="0" sz="1100" spc="-80">
                <a:solidFill>
                  <a:srgbClr val="859CA7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dirty="0" sz="1100" spc="-25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8A8A8A"/>
                </a:solidFill>
                <a:latin typeface="Arial MT"/>
                <a:cs typeface="Arial MT"/>
              </a:rPr>
              <a:t>›over‹040ER</a:t>
            </a:r>
            <a:r>
              <a:rPr dirty="0" sz="1100" spc="455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CB3C6"/>
                </a:solidFill>
                <a:latin typeface="Arial MT"/>
                <a:cs typeface="Arial MT"/>
              </a:rPr>
              <a:t>eY</a:t>
            </a:r>
            <a:r>
              <a:rPr dirty="0" sz="1100" spc="445">
                <a:solidFill>
                  <a:srgbClr val="8CB3C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B1B1B1"/>
                </a:solidFill>
                <a:latin typeface="Arial MT"/>
                <a:cs typeface="Arial MT"/>
              </a:rPr>
              <a:t>°...</a:t>
            </a:r>
            <a:r>
              <a:rPr dirty="0" sz="1100" spc="-10">
                <a:solidFill>
                  <a:srgbClr val="B3B3B3"/>
                </a:solidFill>
                <a:latin typeface="Arial MT"/>
                <a:cs typeface="Arial MT"/>
              </a:rPr>
              <a:t>'</a:t>
            </a:r>
            <a:r>
              <a:rPr dirty="0" sz="1100" spc="-10">
                <a:solidFill>
                  <a:srgbClr val="646464"/>
                </a:solidFill>
                <a:latin typeface="Arial MT"/>
                <a:cs typeface="Arial MT"/>
              </a:rPr>
              <a:t>.‹Öe»ths)</a:t>
            </a:r>
            <a:r>
              <a:rPr dirty="0" sz="1100">
                <a:solidFill>
                  <a:srgbClr val="646464"/>
                </a:solidFill>
                <a:latin typeface="Arial MT"/>
                <a:cs typeface="Arial MT"/>
              </a:rPr>
              <a:t>	</a:t>
            </a:r>
            <a:r>
              <a:rPr dirty="0" sz="1100" spc="-25">
                <a:solidFill>
                  <a:srgbClr val="878787"/>
                </a:solidFill>
                <a:latin typeface="Arial MT"/>
                <a:cs typeface="Arial MT"/>
              </a:rPr>
              <a:t>ßKj</a:t>
            </a:r>
            <a:r>
              <a:rPr dirty="0" sz="1100">
                <a:solidFill>
                  <a:srgbClr val="878787"/>
                </a:solidFill>
                <a:latin typeface="Arial MT"/>
                <a:cs typeface="Arial MT"/>
              </a:rPr>
              <a:t>	</a:t>
            </a:r>
            <a:r>
              <a:rPr dirty="0" sz="1100">
                <a:solidFill>
                  <a:srgbClr val="7EB1C1"/>
                </a:solidFill>
                <a:latin typeface="Arial MT"/>
                <a:cs typeface="Arial MT"/>
              </a:rPr>
              <a:t>AS</a:t>
            </a:r>
            <a:r>
              <a:rPr dirty="0" sz="1100" spc="80">
                <a:solidFill>
                  <a:srgbClr val="7EB1C1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505050"/>
                </a:solidFill>
                <a:latin typeface="Arial MT"/>
                <a:cs typeface="Arial MT"/>
              </a:rPr>
              <a:t>nsn«E‹+G </a:t>
            </a:r>
            <a:r>
              <a:rPr dirty="0" sz="1150" spc="-245">
                <a:solidFill>
                  <a:srgbClr val="649090"/>
                </a:solidFill>
                <a:latin typeface="Arial MT"/>
                <a:cs typeface="Arial MT"/>
              </a:rPr>
              <a:t>F</a:t>
            </a:r>
            <a:r>
              <a:rPr dirty="0" sz="1150" spc="-125">
                <a:solidFill>
                  <a:srgbClr val="649090"/>
                </a:solidFill>
                <a:latin typeface="Arial MT"/>
                <a:cs typeface="Arial MT"/>
              </a:rPr>
              <a:t> </a:t>
            </a:r>
            <a:r>
              <a:rPr dirty="0" sz="1150" spc="-75">
                <a:solidFill>
                  <a:srgbClr val="608E9E"/>
                </a:solidFill>
                <a:latin typeface="Arial MT"/>
                <a:cs typeface="Arial MT"/>
              </a:rPr>
              <a:t>eGN</a:t>
            </a:r>
            <a:r>
              <a:rPr dirty="0" sz="1150" spc="375">
                <a:solidFill>
                  <a:srgbClr val="608E9E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666666"/>
                </a:solidFill>
                <a:latin typeface="Arial MT"/>
                <a:cs typeface="Arial MT"/>
              </a:rPr>
              <a:t>corone_õat</a:t>
            </a:r>
            <a:r>
              <a:rPr dirty="0" sz="1150" spc="-2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1150" spc="50">
                <a:solidFill>
                  <a:srgbClr val="565656"/>
                </a:solidFill>
                <a:latin typeface="Arial MT"/>
                <a:cs typeface="Arial MT"/>
              </a:rPr>
              <a:t>esot</a:t>
            </a:r>
            <a:r>
              <a:rPr dirty="0" sz="1150" spc="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8E8E8E"/>
                </a:solidFill>
                <a:latin typeface="Arial MT"/>
                <a:cs typeface="Arial MT"/>
              </a:rPr>
              <a:t>. </a:t>
            </a:r>
            <a:r>
              <a:rPr dirty="0" sz="1150" spc="-10">
                <a:solidFill>
                  <a:srgbClr val="BFBFBF"/>
                </a:solidFill>
                <a:latin typeface="Arial MT"/>
                <a:cs typeface="Arial MT"/>
              </a:rPr>
              <a:t>”c</a:t>
            </a:r>
            <a:r>
              <a:rPr dirty="0" sz="1150" spc="-45">
                <a:solidFill>
                  <a:srgbClr val="BFBFB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B5B5B5"/>
                </a:solidFill>
                <a:latin typeface="Arial MT"/>
                <a:cs typeface="Arial MT"/>
              </a:rPr>
              <a:t>or</a:t>
            </a:r>
            <a:r>
              <a:rPr dirty="0" sz="1150" spc="-35">
                <a:solidFill>
                  <a:srgbClr val="B5B5B5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AEAEAE"/>
                </a:solidFill>
                <a:latin typeface="Arial MT"/>
                <a:cs typeface="Arial MT"/>
              </a:rPr>
              <a:t>ona</a:t>
            </a:r>
            <a:r>
              <a:rPr dirty="0" sz="1150" spc="390">
                <a:solidFill>
                  <a:srgbClr val="AEAEAE"/>
                </a:solidFill>
                <a:latin typeface="Arial MT"/>
                <a:cs typeface="Arial MT"/>
              </a:rPr>
              <a:t> </a:t>
            </a:r>
            <a:r>
              <a:rPr dirty="0" sz="1150" i="1">
                <a:solidFill>
                  <a:srgbClr val="ACACAC"/>
                </a:solidFill>
                <a:latin typeface="Arial"/>
                <a:cs typeface="Arial"/>
              </a:rPr>
              <a:t>-</a:t>
            </a:r>
            <a:r>
              <a:rPr dirty="0" sz="1150" spc="65" i="1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150" spc="-315" i="1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dirty="0" sz="1150" spc="-35" i="1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-114" i="1">
                <a:solidFill>
                  <a:srgbClr val="AFAFAF"/>
                </a:solidFill>
                <a:latin typeface="Arial"/>
                <a:cs typeface="Arial"/>
              </a:rPr>
              <a:t>r•u</a:t>
            </a:r>
            <a:r>
              <a:rPr dirty="0" sz="1150" spc="-80" i="1">
                <a:solidFill>
                  <a:srgbClr val="AFAFA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A1A1A1"/>
                </a:solidFill>
                <a:latin typeface="Arial MT"/>
                <a:cs typeface="Arial MT"/>
              </a:rPr>
              <a:t>s</a:t>
            </a:r>
            <a:r>
              <a:rPr dirty="0" sz="1150" spc="484">
                <a:solidFill>
                  <a:srgbClr val="A1A1A1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AAAAAA"/>
                </a:solidFill>
                <a:latin typeface="Arial MT"/>
                <a:cs typeface="Arial MT"/>
              </a:rPr>
              <a:t>det</a:t>
            </a:r>
            <a:r>
              <a:rPr dirty="0" sz="1150" spc="-4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150" spc="-140">
                <a:solidFill>
                  <a:srgbClr val="B1999E"/>
                </a:solidFill>
                <a:latin typeface="Arial MT"/>
                <a:cs typeface="Arial MT"/>
              </a:rPr>
              <a:t>e</a:t>
            </a:r>
            <a:r>
              <a:rPr dirty="0" sz="1150" spc="-145">
                <a:solidFill>
                  <a:srgbClr val="B1999E"/>
                </a:solidFill>
                <a:latin typeface="Arial MT"/>
                <a:cs typeface="Arial MT"/>
              </a:rPr>
              <a:t> </a:t>
            </a:r>
            <a:r>
              <a:rPr dirty="0" sz="1150" spc="-165">
                <a:solidFill>
                  <a:srgbClr val="C89EA7"/>
                </a:solidFill>
                <a:latin typeface="Arial MT"/>
                <a:cs typeface="Arial MT"/>
              </a:rPr>
              <a:t>s</a:t>
            </a:r>
            <a:r>
              <a:rPr dirty="0" sz="1150" spc="-150">
                <a:solidFill>
                  <a:srgbClr val="C89EA7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BCA0A3"/>
                </a:solidFill>
                <a:latin typeface="Arial MT"/>
                <a:cs typeface="Arial MT"/>
              </a:rPr>
              <a:t>et</a:t>
            </a:r>
            <a:r>
              <a:rPr dirty="0" sz="1150">
                <a:solidFill>
                  <a:srgbClr val="BCA0A3"/>
                </a:solidFill>
                <a:latin typeface="Arial MT"/>
                <a:cs typeface="Arial MT"/>
              </a:rPr>
              <a:t>	</a:t>
            </a:r>
            <a:r>
              <a:rPr dirty="0" sz="1150">
                <a:solidFill>
                  <a:srgbClr val="A3A3A3"/>
                </a:solidFill>
                <a:latin typeface="Arial MT"/>
                <a:cs typeface="Arial MT"/>
              </a:rPr>
              <a:t>î</a:t>
            </a:r>
            <a:r>
              <a:rPr dirty="0" sz="1150" spc="275">
                <a:solidFill>
                  <a:srgbClr val="A3A3A3"/>
                </a:solidFill>
                <a:latin typeface="Arial MT"/>
                <a:cs typeface="Arial MT"/>
              </a:rPr>
              <a:t> </a:t>
            </a:r>
            <a:r>
              <a:rPr dirty="0" sz="1150" spc="-130">
                <a:solidFill>
                  <a:srgbClr val="9A9A9A"/>
                </a:solidFill>
                <a:latin typeface="Arial MT"/>
                <a:cs typeface="Arial MT"/>
              </a:rPr>
              <a:t>I</a:t>
            </a:r>
            <a:r>
              <a:rPr dirty="0" sz="1150" spc="35">
                <a:solidFill>
                  <a:srgbClr val="9A9A9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BD9AA5"/>
                </a:solidFill>
                <a:latin typeface="Arial MT"/>
                <a:cs typeface="Arial MT"/>
              </a:rPr>
              <a:t>na</a:t>
            </a:r>
            <a:r>
              <a:rPr dirty="0" sz="1150">
                <a:solidFill>
                  <a:srgbClr val="A3A3A3"/>
                </a:solidFill>
                <a:latin typeface="Arial MT"/>
                <a:cs typeface="Arial MT"/>
              </a:rPr>
              <a:t>1</a:t>
            </a:r>
            <a:r>
              <a:rPr dirty="0" sz="1150" spc="-180">
                <a:solidFill>
                  <a:srgbClr val="A3A3A3"/>
                </a:solidFill>
                <a:latin typeface="Arial MT"/>
                <a:cs typeface="Arial MT"/>
              </a:rPr>
              <a:t> </a:t>
            </a:r>
            <a:r>
              <a:rPr dirty="0" sz="1150" spc="-200">
                <a:solidFill>
                  <a:srgbClr val="BDBDBD"/>
                </a:solidFill>
                <a:latin typeface="Arial MT"/>
                <a:cs typeface="Arial MT"/>
              </a:rPr>
              <a:t>”</a:t>
            </a:r>
            <a:r>
              <a:rPr dirty="0" sz="1150" spc="-10">
                <a:solidFill>
                  <a:srgbClr val="BDBDBD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6E9AB1"/>
                </a:solidFill>
                <a:latin typeface="Arial MT"/>
                <a:cs typeface="Arial MT"/>
              </a:rPr>
              <a:t>QRŒd9</a:t>
            </a:r>
            <a:r>
              <a:rPr dirty="0" sz="950" spc="300">
                <a:solidFill>
                  <a:srgbClr val="6E9AB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BACCF"/>
                </a:solidFill>
                <a:latin typeface="Arial MT"/>
                <a:cs typeface="Arial MT"/>
              </a:rPr>
              <a:t>BY</a:t>
            </a:r>
            <a:r>
              <a:rPr dirty="0" sz="950" spc="305">
                <a:solidFill>
                  <a:srgbClr val="6BACCF"/>
                </a:solidFill>
                <a:latin typeface="Arial MT"/>
                <a:cs typeface="Arial MT"/>
              </a:rPr>
              <a:t> </a:t>
            </a:r>
            <a:r>
              <a:rPr dirty="0" sz="950" spc="165">
                <a:solidFill>
                  <a:srgbClr val="363636"/>
                </a:solidFill>
                <a:latin typeface="Arial MT"/>
                <a:cs typeface="Arial MT"/>
              </a:rPr>
              <a:t>Country</a:t>
            </a:r>
            <a:r>
              <a:rPr dirty="0" sz="950" spc="-6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950" spc="65">
                <a:solidFill>
                  <a:srgbClr val="959595"/>
                </a:solidFill>
                <a:latin typeface="Arial MT"/>
                <a:cs typeface="Arial MT"/>
              </a:rPr>
              <a:t>)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72862" y="3369997"/>
            <a:ext cx="240665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165" algn="l"/>
              </a:tabLst>
            </a:pPr>
            <a:r>
              <a:rPr dirty="0" sz="1300" spc="-220">
                <a:solidFill>
                  <a:srgbClr val="77A5B8"/>
                </a:solidFill>
                <a:latin typeface="Arial MT"/>
                <a:cs typeface="Arial MT"/>
              </a:rPr>
              <a:t>sE</a:t>
            </a:r>
            <a:r>
              <a:rPr dirty="0" sz="1300" spc="-180">
                <a:solidFill>
                  <a:srgbClr val="77A5B8"/>
                </a:solidFill>
                <a:latin typeface="Arial MT"/>
                <a:cs typeface="Arial MT"/>
              </a:rPr>
              <a:t> </a:t>
            </a:r>
            <a:r>
              <a:rPr dirty="0" sz="1300" spc="-170">
                <a:solidFill>
                  <a:srgbClr val="879CA7"/>
                </a:solidFill>
                <a:latin typeface="Arial MT"/>
                <a:cs typeface="Arial MT"/>
              </a:rPr>
              <a:t>c</a:t>
            </a:r>
            <a:r>
              <a:rPr dirty="0" sz="1300" spc="-160">
                <a:solidFill>
                  <a:srgbClr val="879CA7"/>
                </a:solidFill>
                <a:latin typeface="Arial MT"/>
                <a:cs typeface="Arial MT"/>
              </a:rPr>
              <a:t> </a:t>
            </a:r>
            <a:r>
              <a:rPr dirty="0" sz="1300" spc="-80">
                <a:solidFill>
                  <a:srgbClr val="69AAB6"/>
                </a:solidFill>
                <a:latin typeface="Arial MT"/>
                <a:cs typeface="Arial MT"/>
              </a:rPr>
              <a:t>cc</a:t>
            </a:r>
            <a:r>
              <a:rPr dirty="0" sz="1300" spc="-120">
                <a:solidFill>
                  <a:srgbClr val="69AAB6"/>
                </a:solidFill>
                <a:latin typeface="Arial MT"/>
                <a:cs typeface="Arial MT"/>
              </a:rPr>
              <a:t> </a:t>
            </a:r>
            <a:r>
              <a:rPr dirty="0" sz="1300" spc="-254">
                <a:solidFill>
                  <a:srgbClr val="6B97AA"/>
                </a:solidFill>
                <a:latin typeface="Arial MT"/>
                <a:cs typeface="Arial MT"/>
              </a:rPr>
              <a:t>z</a:t>
            </a:r>
            <a:r>
              <a:rPr dirty="0" sz="1300" spc="470">
                <a:solidFill>
                  <a:srgbClr val="6B97AA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B3B3B"/>
                </a:solidFill>
                <a:latin typeface="Arial MT"/>
                <a:cs typeface="Arial MT"/>
              </a:rPr>
              <a:t>Country</a:t>
            </a:r>
            <a:r>
              <a:rPr dirty="0" sz="1300">
                <a:solidFill>
                  <a:srgbClr val="898989"/>
                </a:solidFill>
                <a:latin typeface="Arial MT"/>
                <a:cs typeface="Arial MT"/>
              </a:rPr>
              <a:t>,</a:t>
            </a:r>
            <a:r>
              <a:rPr dirty="0" sz="1300" spc="70">
                <a:solidFill>
                  <a:srgbClr val="898989"/>
                </a:solidFill>
                <a:latin typeface="Arial MT"/>
                <a:cs typeface="Arial MT"/>
              </a:rPr>
              <a:t>  </a:t>
            </a:r>
            <a:r>
              <a:rPr dirty="0" sz="1300" spc="-50">
                <a:solidFill>
                  <a:srgbClr val="646464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646464"/>
                </a:solidFill>
                <a:latin typeface="Arial MT"/>
                <a:cs typeface="Arial MT"/>
              </a:rPr>
              <a:t>	</a:t>
            </a:r>
            <a:r>
              <a:rPr dirty="0" sz="1300" spc="-75">
                <a:solidFill>
                  <a:srgbClr val="646464"/>
                </a:solidFill>
                <a:latin typeface="Arial MT"/>
                <a:cs typeface="Arial MT"/>
              </a:rPr>
              <a:t>gsT_oEAtu5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57831" y="3531552"/>
            <a:ext cx="1682114" cy="4749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530"/>
              </a:spcBef>
            </a:pPr>
            <a:r>
              <a:rPr dirty="0" sz="1250">
                <a:solidFill>
                  <a:srgbClr val="6B9EA7"/>
                </a:solidFill>
                <a:latin typeface="Arial MT"/>
                <a:cs typeface="Arial MT"/>
              </a:rPr>
              <a:t>r</a:t>
            </a:r>
            <a:r>
              <a:rPr dirty="0" sz="1250" spc="-200">
                <a:solidFill>
                  <a:srgbClr val="6B9EA7"/>
                </a:solidFill>
                <a:latin typeface="Arial MT"/>
                <a:cs typeface="Arial MT"/>
              </a:rPr>
              <a:t> </a:t>
            </a:r>
            <a:r>
              <a:rPr dirty="0" sz="1250" spc="-140">
                <a:solidFill>
                  <a:srgbClr val="85A1AF"/>
                </a:solidFill>
                <a:latin typeface="Arial MT"/>
                <a:cs typeface="Arial MT"/>
              </a:rPr>
              <a:t>R¢u‹</a:t>
            </a:r>
            <a:r>
              <a:rPr dirty="0" sz="1250" spc="405">
                <a:solidFill>
                  <a:srgbClr val="85A1A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5B5B5B"/>
                </a:solidFill>
                <a:latin typeface="Arial MT"/>
                <a:cs typeface="Arial MT"/>
              </a:rPr>
              <a:t>esusłns</a:t>
            </a:r>
            <a:r>
              <a:rPr dirty="0" sz="1250" spc="30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Arial MT"/>
                <a:cs typeface="Arial MT"/>
              </a:rPr>
              <a:t>cœnitav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521970" algn="l"/>
                <a:tab pos="1187450" algn="l"/>
                <a:tab pos="1363345" algn="l"/>
              </a:tabLst>
            </a:pPr>
            <a:r>
              <a:rPr dirty="0" sz="1050" spc="-30">
                <a:solidFill>
                  <a:srgbClr val="64A5BC"/>
                </a:solidFill>
                <a:latin typeface="Arial MT"/>
                <a:cs typeface="Arial MT"/>
              </a:rPr>
              <a:t>HfłE</a:t>
            </a:r>
            <a:r>
              <a:rPr dirty="0" sz="1050" spc="-150">
                <a:solidFill>
                  <a:srgbClr val="64A5BC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5D8EA8"/>
                </a:solidFill>
                <a:latin typeface="Arial MT"/>
                <a:cs typeface="Arial MT"/>
              </a:rPr>
              <a:t>R</a:t>
            </a:r>
            <a:r>
              <a:rPr dirty="0" sz="1050">
                <a:solidFill>
                  <a:srgbClr val="5D8EA8"/>
                </a:solidFill>
                <a:latin typeface="Arial MT"/>
                <a:cs typeface="Arial MT"/>
              </a:rPr>
              <a:t>	</a:t>
            </a:r>
            <a:r>
              <a:rPr dirty="0" sz="1050" spc="30">
                <a:solidFill>
                  <a:srgbClr val="3D3D3D"/>
                </a:solidFill>
                <a:latin typeface="Arial MT"/>
                <a:cs typeface="Arial MT"/>
              </a:rPr>
              <a:t>9ANcI</a:t>
            </a:r>
            <a:r>
              <a:rPr dirty="0" sz="1050">
                <a:solidFill>
                  <a:srgbClr val="3D3D3D"/>
                </a:solidFill>
                <a:latin typeface="Arial MT"/>
                <a:cs typeface="Arial MT"/>
              </a:rPr>
              <a:t>	</a:t>
            </a:r>
            <a:r>
              <a:rPr dirty="0" sz="1050" spc="-50">
                <a:solidFill>
                  <a:srgbClr val="A8A8A8"/>
                </a:solidFill>
                <a:latin typeface="Arial MT"/>
                <a:cs typeface="Arial MT"/>
              </a:rPr>
              <a:t>•</a:t>
            </a:r>
            <a:r>
              <a:rPr dirty="0" sz="1050">
                <a:solidFill>
                  <a:srgbClr val="A8A8A8"/>
                </a:solidFill>
                <a:latin typeface="Arial MT"/>
                <a:cs typeface="Arial MT"/>
              </a:rPr>
              <a:t>	</a:t>
            </a:r>
            <a:r>
              <a:rPr dirty="0" sz="1050">
                <a:solidFill>
                  <a:srgbClr val="BAAF93"/>
                </a:solidFill>
                <a:latin typeface="Arial MT"/>
                <a:cs typeface="Arial MT"/>
              </a:rPr>
              <a:t>I</a:t>
            </a:r>
            <a:r>
              <a:rPr dirty="0" sz="1050" spc="25">
                <a:solidFill>
                  <a:srgbClr val="BAAF93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72727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5591175"/>
            <a:ext cx="323850" cy="1047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9900" y="1057275"/>
            <a:ext cx="3238500" cy="565785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85750" y="4332287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 h="0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219325" y="4037012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 h="0">
                <a:moveTo>
                  <a:pt x="0" y="0"/>
                </a:moveTo>
                <a:lnTo>
                  <a:pt x="9842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5375" y="4800600"/>
            <a:ext cx="504825" cy="1333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75" y="3381375"/>
            <a:ext cx="1171575" cy="1333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6250" y="1514475"/>
            <a:ext cx="5648325" cy="18097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2925" y="4038600"/>
            <a:ext cx="5438775" cy="52387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5375" y="5581650"/>
            <a:ext cx="438150" cy="12858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08097" y="2170906"/>
            <a:ext cx="463740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540">
              <a:lnSpc>
                <a:spcPct val="125000"/>
              </a:lnSpc>
              <a:spcBef>
                <a:spcPts val="95"/>
              </a:spcBef>
              <a:tabLst>
                <a:tab pos="621030" algn="l"/>
              </a:tabLst>
            </a:pPr>
            <a:r>
              <a:rPr dirty="0" sz="1400" spc="-175">
                <a:solidFill>
                  <a:srgbClr val="6B8A85"/>
                </a:solidFill>
                <a:latin typeface="Arial Black"/>
                <a:cs typeface="Arial Black"/>
              </a:rPr>
              <a:t>ł?1</a:t>
            </a:r>
            <a:r>
              <a:rPr dirty="0" sz="1400" spc="50">
                <a:solidFill>
                  <a:srgbClr val="6B8A85"/>
                </a:solidFill>
                <a:latin typeface="Arial Black"/>
                <a:cs typeface="Arial Black"/>
              </a:rPr>
              <a:t> </a:t>
            </a:r>
            <a:r>
              <a:rPr dirty="0" sz="1400" spc="-430">
                <a:solidFill>
                  <a:srgbClr val="3895DB"/>
                </a:solidFill>
                <a:latin typeface="Arial Black"/>
                <a:cs typeface="Arial Black"/>
              </a:rPr>
              <a:t>a</a:t>
            </a:r>
            <a:r>
              <a:rPr dirty="0" sz="1400">
                <a:solidFill>
                  <a:srgbClr val="3895DB"/>
                </a:solidFill>
                <a:latin typeface="Arial Black"/>
                <a:cs typeface="Arial Black"/>
              </a:rPr>
              <a:t>	</a:t>
            </a:r>
            <a:r>
              <a:rPr dirty="0" sz="1400" spc="-415">
                <a:solidFill>
                  <a:srgbClr val="3895DB"/>
                </a:solidFill>
                <a:latin typeface="Arial Black"/>
                <a:cs typeface="Arial Black"/>
              </a:rPr>
              <a:t> </a:t>
            </a:r>
            <a:r>
              <a:rPr dirty="0" sz="1400" spc="-455">
                <a:solidFill>
                  <a:srgbClr val="5485A5"/>
                </a:solidFill>
                <a:latin typeface="Arial Black"/>
                <a:cs typeface="Arial Black"/>
              </a:rPr>
              <a:t>SELŁCT</a:t>
            </a:r>
            <a:r>
              <a:rPr dirty="0" sz="1400" spc="265">
                <a:solidFill>
                  <a:srgbClr val="5485A5"/>
                </a:solidFill>
                <a:latin typeface="Arial Black"/>
                <a:cs typeface="Arial Black"/>
              </a:rPr>
              <a:t> </a:t>
            </a:r>
            <a:r>
              <a:rPr dirty="0" sz="1400" spc="-254">
                <a:solidFill>
                  <a:srgbClr val="2A2A2A"/>
                </a:solidFill>
                <a:latin typeface="Arial Black"/>
                <a:cs typeface="Arial Black"/>
              </a:rPr>
              <a:t>Country,</a:t>
            </a:r>
            <a:r>
              <a:rPr dirty="0" sz="1400" spc="420">
                <a:solidFill>
                  <a:srgbClr val="2A2A2A"/>
                </a:solidFill>
                <a:latin typeface="Arial Black"/>
                <a:cs typeface="Arial Black"/>
              </a:rPr>
              <a:t> </a:t>
            </a:r>
            <a:r>
              <a:rPr dirty="0" sz="1400" spc="-260">
                <a:solidFill>
                  <a:srgbClr val="262626"/>
                </a:solidFill>
                <a:latin typeface="Arial Black"/>
                <a:cs typeface="Arial Black"/>
              </a:rPr>
              <a:t>5'.’!!(Recovered)</a:t>
            </a:r>
            <a:r>
              <a:rPr dirty="0" sz="1400" spc="95">
                <a:solidFill>
                  <a:srgbClr val="262626"/>
                </a:solidFill>
                <a:latin typeface="Arial Black"/>
                <a:cs typeface="Arial Black"/>
              </a:rPr>
              <a:t> </a:t>
            </a:r>
            <a:r>
              <a:rPr dirty="0" sz="1400" spc="-405">
                <a:solidFill>
                  <a:srgbClr val="A7E4FB"/>
                </a:solidFill>
                <a:latin typeface="Arial Black"/>
                <a:cs typeface="Arial Black"/>
              </a:rPr>
              <a:t>ăS</a:t>
            </a:r>
            <a:r>
              <a:rPr dirty="0" sz="1400" spc="215">
                <a:solidFill>
                  <a:srgbClr val="A7E4FB"/>
                </a:solidFill>
                <a:latin typeface="Arial Black"/>
                <a:cs typeface="Arial Black"/>
              </a:rPr>
              <a:t> </a:t>
            </a:r>
            <a:r>
              <a:rPr dirty="0" sz="1400" spc="-420">
                <a:latin typeface="Arial Black"/>
                <a:cs typeface="Arial Black"/>
              </a:rPr>
              <a:t>T0TAL_REC0V£RD_CàSE5</a:t>
            </a:r>
            <a:r>
              <a:rPr dirty="0" sz="1400" spc="500">
                <a:latin typeface="Arial Black"/>
                <a:cs typeface="Arial Black"/>
              </a:rPr>
              <a:t> </a:t>
            </a:r>
            <a:r>
              <a:rPr dirty="0" sz="1400" spc="-395">
                <a:solidFill>
                  <a:srgbClr val="7B7B7B"/>
                </a:solidFill>
                <a:latin typeface="Arial Black"/>
                <a:cs typeface="Arial Black"/>
              </a:rPr>
              <a:t>J*5</a:t>
            </a:r>
            <a:r>
              <a:rPr dirty="0" sz="1400">
                <a:solidFill>
                  <a:srgbClr val="7B7B7B"/>
                </a:solidFill>
                <a:latin typeface="Arial Black"/>
                <a:cs typeface="Arial Black"/>
              </a:rPr>
              <a:t>	</a:t>
            </a:r>
            <a:r>
              <a:rPr dirty="0" sz="1400" spc="-330">
                <a:solidFill>
                  <a:srgbClr val="6793B1"/>
                </a:solidFill>
                <a:latin typeface="Arial Black"/>
                <a:cs typeface="Arial Black"/>
              </a:rPr>
              <a:t>FgŒ</a:t>
            </a:r>
            <a:r>
              <a:rPr dirty="0" sz="1400" spc="210">
                <a:solidFill>
                  <a:srgbClr val="6793B1"/>
                </a:solidFill>
                <a:latin typeface="Arial Black"/>
                <a:cs typeface="Arial Black"/>
              </a:rPr>
              <a:t> </a:t>
            </a:r>
            <a:r>
              <a:rPr dirty="0" sz="1400" spc="-335">
                <a:solidFill>
                  <a:srgbClr val="1C1C1C"/>
                </a:solidFill>
                <a:latin typeface="Arial Black"/>
                <a:cs typeface="Arial Black"/>
              </a:rPr>
              <a:t>corona</a:t>
            </a:r>
            <a:r>
              <a:rPr dirty="0" sz="1400" spc="215">
                <a:solidFill>
                  <a:srgbClr val="1C1C1C"/>
                </a:solidFill>
                <a:latin typeface="Arial Black"/>
                <a:cs typeface="Arial Black"/>
              </a:rPr>
              <a:t> </a:t>
            </a:r>
            <a:r>
              <a:rPr dirty="0" sz="1400" spc="-225">
                <a:solidFill>
                  <a:srgbClr val="0F0F0F"/>
                </a:solidFill>
                <a:latin typeface="Arial Black"/>
                <a:cs typeface="Arial Black"/>
              </a:rPr>
              <a:t>dataset.</a:t>
            </a:r>
            <a:r>
              <a:rPr dirty="0" sz="1400" spc="-225">
                <a:solidFill>
                  <a:srgbClr val="A1A1A1"/>
                </a:solidFill>
                <a:latin typeface="Arial Black"/>
                <a:cs typeface="Arial Black"/>
              </a:rPr>
              <a:t>’</a:t>
            </a:r>
            <a:r>
              <a:rPr dirty="0" sz="1400" spc="-225">
                <a:solidFill>
                  <a:srgbClr val="777777"/>
                </a:solidFill>
                <a:latin typeface="Arial Black"/>
                <a:cs typeface="Arial Black"/>
              </a:rPr>
              <a:t>corone</a:t>
            </a:r>
            <a:r>
              <a:rPr dirty="0" sz="1400" spc="110">
                <a:solidFill>
                  <a:srgbClr val="777777"/>
                </a:solidFill>
                <a:latin typeface="Arial Black"/>
                <a:cs typeface="Arial Black"/>
              </a:rPr>
              <a:t> </a:t>
            </a:r>
            <a:r>
              <a:rPr dirty="0" sz="1400" spc="-190">
                <a:solidFill>
                  <a:srgbClr val="979797"/>
                </a:solidFill>
                <a:latin typeface="Arial Black"/>
                <a:cs typeface="Arial Black"/>
              </a:rPr>
              <a:t>'</a:t>
            </a:r>
            <a:r>
              <a:rPr dirty="0" sz="1400" spc="-110">
                <a:solidFill>
                  <a:srgbClr val="979797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979797"/>
                </a:solidFill>
                <a:latin typeface="Arial Black"/>
                <a:cs typeface="Arial Black"/>
              </a:rPr>
              <a:t>lms</a:t>
            </a:r>
            <a:r>
              <a:rPr dirty="0" sz="1400" spc="175">
                <a:solidFill>
                  <a:srgbClr val="979797"/>
                </a:solidFill>
                <a:latin typeface="Arial Black"/>
                <a:cs typeface="Arial Black"/>
              </a:rPr>
              <a:t> </a:t>
            </a:r>
            <a:r>
              <a:rPr dirty="0" sz="1400" spc="-290">
                <a:solidFill>
                  <a:srgbClr val="805254"/>
                </a:solidFill>
                <a:latin typeface="Arial Black"/>
                <a:cs typeface="Arial Black"/>
              </a:rPr>
              <a:t>dataset</a:t>
            </a:r>
            <a:r>
              <a:rPr dirty="0" sz="1400" spc="320">
                <a:solidFill>
                  <a:srgbClr val="805254"/>
                </a:solidFill>
                <a:latin typeface="Arial Black"/>
                <a:cs typeface="Arial Black"/>
              </a:rPr>
              <a:t> </a:t>
            </a:r>
            <a:r>
              <a:rPr dirty="0" sz="1400" spc="-30">
                <a:solidFill>
                  <a:srgbClr val="979797"/>
                </a:solidFill>
                <a:latin typeface="Arial Black"/>
                <a:cs typeface="Arial Black"/>
              </a:rPr>
              <a:t>îinz1“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20675" y="3023393"/>
            <a:ext cx="2133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90">
                <a:solidFill>
                  <a:srgbClr val="AFAFAF"/>
                </a:solidFill>
                <a:latin typeface="Arial Black"/>
                <a:cs typeface="Arial Black"/>
              </a:rPr>
              <a:t>ł5"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14295" y="3023393"/>
            <a:ext cx="252603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10">
                <a:solidFill>
                  <a:srgbClr val="79BCDD"/>
                </a:solidFill>
                <a:latin typeface="Arial Black"/>
                <a:cs typeface="Arial Black"/>
              </a:rPr>
              <a:t>¢A0fš</a:t>
            </a:r>
            <a:r>
              <a:rPr dirty="0" sz="1400" spc="285">
                <a:solidFill>
                  <a:srgbClr val="79BCDD"/>
                </a:solidFill>
                <a:latin typeface="Arial Black"/>
                <a:cs typeface="Arial Black"/>
              </a:rPr>
              <a:t> </a:t>
            </a:r>
            <a:r>
              <a:rPr dirty="0" sz="1400" spc="-500">
                <a:solidFill>
                  <a:srgbClr val="6E879A"/>
                </a:solidFill>
                <a:latin typeface="Arial Black"/>
                <a:cs typeface="Arial Black"/>
              </a:rPr>
              <a:t>eY</a:t>
            </a:r>
            <a:r>
              <a:rPr dirty="0" sz="1400" spc="165">
                <a:solidFill>
                  <a:srgbClr val="6E879A"/>
                </a:solidFill>
                <a:latin typeface="Arial Black"/>
                <a:cs typeface="Arial Black"/>
              </a:rPr>
              <a:t> </a:t>
            </a:r>
            <a:r>
              <a:rPr dirty="0" sz="1400" spc="-495">
                <a:solidFill>
                  <a:srgbClr val="161616"/>
                </a:solidFill>
                <a:latin typeface="Arial Black"/>
                <a:cs typeface="Arial Black"/>
              </a:rPr>
              <a:t>TOTAL</a:t>
            </a:r>
            <a:r>
              <a:rPr dirty="0" sz="1400" spc="275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dirty="0" sz="1400" spc="-400">
                <a:solidFill>
                  <a:srgbClr val="161616"/>
                </a:solidFill>
                <a:latin typeface="Arial Black"/>
                <a:cs typeface="Arial Black"/>
              </a:rPr>
              <a:t>t£C0YE4D</a:t>
            </a:r>
            <a:r>
              <a:rPr dirty="0" sz="1400" spc="20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dirty="0" sz="1400" spc="-484">
                <a:solidFill>
                  <a:srgbClr val="151515"/>
                </a:solidFill>
                <a:latin typeface="Arial Black"/>
                <a:cs typeface="Arial Black"/>
              </a:rPr>
              <a:t>CASES</a:t>
            </a:r>
            <a:r>
              <a:rPr dirty="0" sz="1400" spc="229">
                <a:solidFill>
                  <a:srgbClr val="151515"/>
                </a:solidFill>
                <a:latin typeface="Arial Black"/>
                <a:cs typeface="Arial Black"/>
              </a:rPr>
              <a:t> </a:t>
            </a:r>
            <a:r>
              <a:rPr dirty="0" sz="1400" spc="-505">
                <a:solidFill>
                  <a:srgbClr val="93A5AA"/>
                </a:solidFill>
                <a:latin typeface="Arial Black"/>
                <a:cs typeface="Arial Black"/>
              </a:rPr>
              <a:t>OFSc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638550" y="1057275"/>
            <a:ext cx="6419850" cy="5657850"/>
            <a:chOff x="3638550" y="1057275"/>
            <a:chExt cx="6419850" cy="56578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8550" y="1057275"/>
              <a:ext cx="6419850" cy="56578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3475" y="4162425"/>
              <a:ext cx="590550" cy="2571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5" y="3981450"/>
              <a:ext cx="628650" cy="2571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3950" y="4419600"/>
              <a:ext cx="171450" cy="762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76085" y="3409420"/>
            <a:ext cx="4479925" cy="1641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5275" marR="392430" indent="-283210">
              <a:lnSpc>
                <a:spcPct val="100400"/>
              </a:lnSpc>
              <a:spcBef>
                <a:spcPts val="105"/>
              </a:spcBef>
              <a:buChar char="•"/>
              <a:tabLst>
                <a:tab pos="295275" algn="l"/>
                <a:tab pos="299085" algn="l"/>
              </a:tabLst>
            </a:pPr>
            <a:r>
              <a:rPr dirty="0" sz="1650">
                <a:latin typeface="Arial MT"/>
                <a:cs typeface="Arial MT"/>
              </a:rPr>
              <a:t>	COVID-19's</a:t>
            </a:r>
            <a:r>
              <a:rPr dirty="0" sz="1650" spc="170">
                <a:latin typeface="Arial MT"/>
                <a:cs typeface="Arial MT"/>
              </a:rPr>
              <a:t> </a:t>
            </a:r>
            <a:r>
              <a:rPr dirty="0" sz="1650" spc="130">
                <a:latin typeface="Arial MT"/>
                <a:cs typeface="Arial MT"/>
              </a:rPr>
              <a:t>impact</a:t>
            </a:r>
            <a:r>
              <a:rPr dirty="0" sz="1650" spc="35">
                <a:latin typeface="Arial MT"/>
                <a:cs typeface="Arial MT"/>
              </a:rPr>
              <a:t> </a:t>
            </a:r>
            <a:r>
              <a:rPr dirty="0" sz="1650" spc="150">
                <a:latin typeface="Arial MT"/>
                <a:cs typeface="Arial MT"/>
              </a:rPr>
              <a:t>on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90">
                <a:latin typeface="Arial MT"/>
                <a:cs typeface="Arial MT"/>
              </a:rPr>
              <a:t>public</a:t>
            </a:r>
            <a:r>
              <a:rPr dirty="0" sz="1650" spc="120">
                <a:latin typeface="Arial MT"/>
                <a:cs typeface="Arial MT"/>
              </a:rPr>
              <a:t> </a:t>
            </a:r>
            <a:r>
              <a:rPr dirty="0" sz="1650" spc="70">
                <a:latin typeface="Arial MT"/>
                <a:cs typeface="Arial MT"/>
              </a:rPr>
              <a:t>health </a:t>
            </a:r>
            <a:r>
              <a:rPr dirty="0" sz="1650" spc="55">
                <a:latin typeface="Arial MT"/>
                <a:cs typeface="Arial MT"/>
              </a:rPr>
              <a:t>underscores</a:t>
            </a:r>
            <a:r>
              <a:rPr dirty="0" sz="1650" spc="125">
                <a:latin typeface="Arial MT"/>
                <a:cs typeface="Arial MT"/>
              </a:rPr>
              <a:t> </a:t>
            </a:r>
            <a:r>
              <a:rPr dirty="0" sz="1650" spc="50">
                <a:latin typeface="Arial MT"/>
                <a:cs typeface="Arial MT"/>
              </a:rPr>
              <a:t>the</a:t>
            </a:r>
            <a:r>
              <a:rPr dirty="0" sz="1650" spc="110">
                <a:latin typeface="Arial MT"/>
                <a:cs typeface="Arial MT"/>
              </a:rPr>
              <a:t> need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170">
                <a:latin typeface="Arial MT"/>
                <a:cs typeface="Arial MT"/>
              </a:rPr>
              <a:t> </a:t>
            </a:r>
            <a:r>
              <a:rPr dirty="0" sz="1650" spc="90">
                <a:latin typeface="Arial MT"/>
                <a:cs typeface="Arial MT"/>
              </a:rPr>
              <a:t>data-</a:t>
            </a:r>
            <a:r>
              <a:rPr dirty="0" sz="1650" spc="80">
                <a:latin typeface="Arial MT"/>
                <a:cs typeface="Arial MT"/>
              </a:rPr>
              <a:t>driven </a:t>
            </a:r>
            <a:r>
              <a:rPr dirty="0" sz="1650">
                <a:latin typeface="Arial MT"/>
                <a:cs typeface="Arial MT"/>
              </a:rPr>
              <a:t>insights</a:t>
            </a:r>
            <a:r>
              <a:rPr dirty="0" sz="1650" spc="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190">
                <a:latin typeface="Arial MT"/>
                <a:cs typeface="Arial MT"/>
              </a:rPr>
              <a:t> </a:t>
            </a:r>
            <a:r>
              <a:rPr dirty="0" sz="1650" spc="65">
                <a:latin typeface="Arial MT"/>
                <a:cs typeface="Arial MT"/>
              </a:rPr>
              <a:t>understand</a:t>
            </a:r>
            <a:r>
              <a:rPr dirty="0" sz="1650" spc="9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its</a:t>
            </a:r>
            <a:r>
              <a:rPr dirty="0" sz="1650" spc="90">
                <a:latin typeface="Arial MT"/>
                <a:cs typeface="Arial MT"/>
              </a:rPr>
              <a:t> </a:t>
            </a:r>
            <a:r>
              <a:rPr dirty="0" sz="1650" spc="60">
                <a:latin typeface="Arial MT"/>
                <a:cs typeface="Arial MT"/>
              </a:rPr>
              <a:t>spread.</a:t>
            </a:r>
            <a:endParaRPr sz="1650">
              <a:latin typeface="Arial MT"/>
              <a:cs typeface="Arial MT"/>
            </a:endParaRPr>
          </a:p>
          <a:p>
            <a:pPr algn="just" marL="295275" marR="5080" indent="-283210">
              <a:lnSpc>
                <a:spcPct val="100400"/>
              </a:lnSpc>
              <a:spcBef>
                <a:spcPts val="790"/>
              </a:spcBef>
              <a:buChar char="•"/>
              <a:tabLst>
                <a:tab pos="295275" algn="l"/>
              </a:tabLst>
            </a:pPr>
            <a:r>
              <a:rPr dirty="0" sz="1650">
                <a:latin typeface="Arial MT"/>
                <a:cs typeface="Arial MT"/>
              </a:rPr>
              <a:t>Tasked</a:t>
            </a:r>
            <a:r>
              <a:rPr dirty="0" sz="1650" spc="1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as</a:t>
            </a:r>
            <a:r>
              <a:rPr dirty="0" sz="1650" spc="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</a:t>
            </a:r>
            <a:r>
              <a:rPr dirty="0" sz="1650" spc="225">
                <a:latin typeface="Arial MT"/>
                <a:cs typeface="Arial MT"/>
              </a:rPr>
              <a:t> </a:t>
            </a:r>
            <a:r>
              <a:rPr dirty="0" sz="1650" spc="114">
                <a:latin typeface="Arial MT"/>
                <a:cs typeface="Arial MT"/>
              </a:rPr>
              <a:t>data</a:t>
            </a:r>
            <a:r>
              <a:rPr dirty="0" sz="1650" spc="55">
                <a:latin typeface="Arial MT"/>
                <a:cs typeface="Arial MT"/>
              </a:rPr>
              <a:t> analyst,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80">
                <a:latin typeface="Arial MT"/>
                <a:cs typeface="Arial MT"/>
              </a:rPr>
              <a:t>the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 spc="95">
                <a:latin typeface="Arial MT"/>
                <a:cs typeface="Arial MT"/>
              </a:rPr>
              <a:t>objective </a:t>
            </a:r>
            <a:r>
              <a:rPr dirty="0" sz="1650" spc="75">
                <a:latin typeface="Arial MT"/>
                <a:cs typeface="Arial MT"/>
              </a:rPr>
              <a:t>» analyze</a:t>
            </a:r>
            <a:r>
              <a:rPr dirty="0" sz="1650" spc="105">
                <a:latin typeface="Arial MT"/>
                <a:cs typeface="Arial MT"/>
              </a:rPr>
              <a:t> </a:t>
            </a:r>
            <a:r>
              <a:rPr dirty="0" sz="1650" spc="90">
                <a:latin typeface="Arial MT"/>
                <a:cs typeface="Arial MT"/>
              </a:rPr>
              <a:t>a</a:t>
            </a:r>
            <a:r>
              <a:rPr dirty="0" sz="1650" spc="1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COVID-19</a:t>
            </a:r>
            <a:r>
              <a:rPr dirty="0" sz="1650" spc="220">
                <a:latin typeface="Arial MT"/>
                <a:cs typeface="Arial MT"/>
              </a:rPr>
              <a:t> </a:t>
            </a:r>
            <a:r>
              <a:rPr dirty="0" sz="1650" spc="65">
                <a:latin typeface="Arial MT"/>
                <a:cs typeface="Arial MT"/>
              </a:rPr>
              <a:t>dataset</a:t>
            </a:r>
            <a:r>
              <a:rPr dirty="0" sz="1650" spc="2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95">
                <a:latin typeface="Arial MT"/>
                <a:cs typeface="Arial MT"/>
              </a:rPr>
              <a:t> </a:t>
            </a:r>
            <a:r>
              <a:rPr dirty="0" sz="1650" spc="80">
                <a:latin typeface="Arial MT"/>
                <a:cs typeface="Arial MT"/>
              </a:rPr>
              <a:t>valuable </a:t>
            </a:r>
            <a:r>
              <a:rPr dirty="0" sz="1650" spc="-10">
                <a:latin typeface="Arial MT"/>
                <a:cs typeface="Arial MT"/>
              </a:rPr>
              <a:t>insights.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610100"/>
            <a:ext cx="3009900" cy="21050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57275"/>
            <a:ext cx="5915025" cy="34575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537599" y="2502958"/>
            <a:ext cx="3896360" cy="67310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30"/>
              </a:spcBef>
              <a:tabLst>
                <a:tab pos="814069" algn="l"/>
              </a:tabLst>
            </a:pPr>
            <a:r>
              <a:rPr dirty="0" sz="1350" spc="-10">
                <a:solidFill>
                  <a:srgbClr val="A85974"/>
                </a:solidFill>
                <a:latin typeface="Times New Roman"/>
                <a:cs typeface="Times New Roman"/>
              </a:rPr>
              <a:t>1.COC</a:t>
            </a:r>
            <a:r>
              <a:rPr dirty="0" sz="1350">
                <a:solidFill>
                  <a:srgbClr val="A85974"/>
                </a:solidFill>
                <a:latin typeface="Times New Roman"/>
                <a:cs typeface="Times New Roman"/>
              </a:rPr>
              <a:t>	</a:t>
            </a:r>
            <a:r>
              <a:rPr dirty="0" sz="1350" spc="65">
                <a:solidFill>
                  <a:srgbClr val="A85974"/>
                </a:solidFill>
                <a:latin typeface="Times New Roman"/>
                <a:cs typeface="Times New Roman"/>
              </a:rPr>
              <a:t>19</a:t>
            </a:r>
            <a:r>
              <a:rPr dirty="0" sz="1350" spc="40">
                <a:solidFill>
                  <a:srgbClr val="A85974"/>
                </a:solidFill>
                <a:latin typeface="Times New Roman"/>
                <a:cs typeface="Times New Roman"/>
              </a:rPr>
              <a:t> </a:t>
            </a:r>
            <a:r>
              <a:rPr dirty="0" sz="1350" spc="30">
                <a:solidFill>
                  <a:srgbClr val="87465D"/>
                </a:solidFill>
                <a:latin typeface="Times New Roman"/>
                <a:cs typeface="Times New Roman"/>
              </a:rPr>
              <a:t>Panderriic</a:t>
            </a:r>
            <a:r>
              <a:rPr dirty="0" sz="1350" spc="95">
                <a:solidFill>
                  <a:srgbClr val="87465D"/>
                </a:solidFill>
                <a:latin typeface="Times New Roman"/>
                <a:cs typeface="Times New Roman"/>
              </a:rPr>
              <a:t> </a:t>
            </a:r>
            <a:r>
              <a:rPr dirty="0" sz="1350" spc="55">
                <a:solidFill>
                  <a:srgbClr val="894259"/>
                </a:solidFill>
                <a:latin typeface="Times New Roman"/>
                <a:cs typeface="Times New Roman"/>
              </a:rPr>
              <a:t>duration:</a:t>
            </a:r>
            <a:r>
              <a:rPr dirty="0" sz="1350" spc="-185">
                <a:solidFill>
                  <a:srgbClr val="894259"/>
                </a:solidFill>
                <a:latin typeface="Times New Roman"/>
                <a:cs typeface="Times New Roman"/>
              </a:rPr>
              <a:t> </a:t>
            </a:r>
            <a:r>
              <a:rPr dirty="0" baseline="2057" sz="2025" spc="44">
                <a:solidFill>
                  <a:srgbClr val="AC5070"/>
                </a:solidFill>
                <a:latin typeface="Times New Roman"/>
                <a:cs typeface="Times New Roman"/>
              </a:rPr>
              <a:t>Janua</a:t>
            </a:r>
            <a:r>
              <a:rPr dirty="0" baseline="-4115" sz="2025" spc="44">
                <a:solidFill>
                  <a:srgbClr val="AC5070"/>
                </a:solidFill>
                <a:latin typeface="Times New Roman"/>
                <a:cs typeface="Times New Roman"/>
              </a:rPr>
              <a:t>r›’</a:t>
            </a:r>
            <a:r>
              <a:rPr dirty="0" baseline="-4115" sz="2025" spc="-262">
                <a:solidFill>
                  <a:srgbClr val="AC5070"/>
                </a:solidFill>
                <a:latin typeface="Times New Roman"/>
                <a:cs typeface="Times New Roman"/>
              </a:rPr>
              <a:t> </a:t>
            </a:r>
            <a:r>
              <a:rPr dirty="0" sz="1350" spc="30">
                <a:solidFill>
                  <a:srgbClr val="80314B"/>
                </a:solidFill>
                <a:latin typeface="Times New Roman"/>
                <a:cs typeface="Times New Roman"/>
              </a:rPr>
              <a:t>-*.</a:t>
            </a:r>
            <a:r>
              <a:rPr dirty="0" sz="1350" spc="285">
                <a:solidFill>
                  <a:srgbClr val="80314B"/>
                </a:solidFill>
                <a:latin typeface="Times New Roman"/>
                <a:cs typeface="Times New Roman"/>
              </a:rPr>
              <a:t> </a:t>
            </a:r>
            <a:r>
              <a:rPr dirty="0" sz="1350" spc="60">
                <a:solidFill>
                  <a:srgbClr val="7B334B"/>
                </a:solidFill>
                <a:latin typeface="Times New Roman"/>
                <a:cs typeface="Times New Roman"/>
              </a:rPr>
              <a:t>*</a:t>
            </a:r>
            <a:r>
              <a:rPr dirty="0" sz="1350" spc="440">
                <a:solidFill>
                  <a:srgbClr val="7B334B"/>
                </a:solidFill>
                <a:latin typeface="Times New Roman"/>
                <a:cs typeface="Times New Roman"/>
              </a:rPr>
              <a:t> </a:t>
            </a:r>
            <a:r>
              <a:rPr dirty="0" sz="1350" spc="-25">
                <a:solidFill>
                  <a:srgbClr val="7B334B"/>
                </a:solidFill>
                <a:latin typeface="Times New Roman"/>
                <a:cs typeface="Times New Roman"/>
              </a:rPr>
              <a:t>**.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350">
                <a:solidFill>
                  <a:srgbClr val="C36280"/>
                </a:solidFill>
                <a:latin typeface="Times New Roman"/>
                <a:cs typeface="Times New Roman"/>
              </a:rPr>
              <a:t>*.Lydia</a:t>
            </a:r>
            <a:r>
              <a:rPr dirty="0" sz="1350" spc="70">
                <a:solidFill>
                  <a:srgbClr val="C36280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A1727C"/>
                </a:solidFill>
                <a:latin typeface="Times New Roman"/>
                <a:cs typeface="Times New Roman"/>
              </a:rPr>
              <a:t>has</a:t>
            </a:r>
            <a:r>
              <a:rPr dirty="0" sz="1350" spc="120">
                <a:solidFill>
                  <a:srgbClr val="A1727C"/>
                </a:solidFill>
                <a:latin typeface="Times New Roman"/>
                <a:cs typeface="Times New Roman"/>
              </a:rPr>
              <a:t> </a:t>
            </a:r>
            <a:r>
              <a:rPr dirty="0" sz="1350" spc="50">
                <a:solidFill>
                  <a:srgbClr val="D69AAF"/>
                </a:solidFill>
                <a:latin typeface="Times New Roman"/>
                <a:cs typeface="Times New Roman"/>
              </a:rPr>
              <a:t>the</a:t>
            </a:r>
            <a:r>
              <a:rPr dirty="0" sz="1350" spc="60">
                <a:solidFill>
                  <a:srgbClr val="D69AAF"/>
                </a:solidFill>
                <a:latin typeface="Times New Roman"/>
                <a:cs typeface="Times New Roman"/>
              </a:rPr>
              <a:t> </a:t>
            </a:r>
            <a:r>
              <a:rPr dirty="0" sz="1350" spc="50">
                <a:solidFill>
                  <a:srgbClr val="955067"/>
                </a:solidFill>
                <a:latin typeface="Times New Roman"/>
                <a:cs typeface="Times New Roman"/>
              </a:rPr>
              <a:t>bi•hest</a:t>
            </a:r>
            <a:r>
              <a:rPr dirty="0" sz="1350" spc="70">
                <a:solidFill>
                  <a:srgbClr val="955067"/>
                </a:solidFill>
                <a:latin typeface="Times New Roman"/>
                <a:cs typeface="Times New Roman"/>
              </a:rPr>
              <a:t> </a:t>
            </a:r>
            <a:r>
              <a:rPr dirty="0" sz="1350" spc="80">
                <a:solidFill>
                  <a:srgbClr val="A05B6D"/>
                </a:solidFill>
                <a:latin typeface="Times New Roman"/>
                <a:cs typeface="Times New Roman"/>
              </a:rPr>
              <a:t>number</a:t>
            </a:r>
            <a:r>
              <a:rPr dirty="0" sz="1350" spc="120">
                <a:solidFill>
                  <a:srgbClr val="A05B6D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AF7B8C"/>
                </a:solidFill>
                <a:latin typeface="Times New Roman"/>
                <a:cs typeface="Times New Roman"/>
              </a:rPr>
              <a:t>of</a:t>
            </a:r>
            <a:r>
              <a:rPr dirty="0" sz="1350" spc="65">
                <a:solidFill>
                  <a:srgbClr val="AF7B8C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D3A8B1"/>
                </a:solidFill>
                <a:latin typeface="Times New Roman"/>
                <a:cs typeface="Times New Roman"/>
              </a:rPr>
              <a:t>recos</a:t>
            </a:r>
            <a:r>
              <a:rPr dirty="0" sz="1350" spc="-60">
                <a:solidFill>
                  <a:srgbClr val="D3A8B1"/>
                </a:solidFill>
                <a:latin typeface="Times New Roman"/>
                <a:cs typeface="Times New Roman"/>
              </a:rPr>
              <a:t> </a:t>
            </a:r>
            <a:r>
              <a:rPr dirty="0" sz="1350" spc="55">
                <a:solidFill>
                  <a:srgbClr val="D3A8B1"/>
                </a:solidFill>
                <a:latin typeface="Times New Roman"/>
                <a:cs typeface="Times New Roman"/>
              </a:rPr>
              <a:t>ered</a:t>
            </a:r>
            <a:r>
              <a:rPr dirty="0" sz="1350" spc="50">
                <a:solidFill>
                  <a:srgbClr val="D3A8B1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999999"/>
                </a:solidFill>
                <a:latin typeface="Times New Roman"/>
                <a:cs typeface="Times New Roman"/>
              </a:rPr>
              <a:t>cases.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13422" y="2620433"/>
            <a:ext cx="1154430" cy="231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4115" sz="2025" spc="89">
                <a:solidFill>
                  <a:srgbClr val="80666E"/>
                </a:solidFill>
                <a:latin typeface="Times New Roman"/>
                <a:cs typeface="Times New Roman"/>
              </a:rPr>
              <a:t>Ju</a:t>
            </a:r>
            <a:r>
              <a:rPr dirty="0" baseline="4115" sz="2025" spc="89">
                <a:solidFill>
                  <a:srgbClr val="80666E"/>
                </a:solidFill>
                <a:latin typeface="Times New Roman"/>
                <a:cs typeface="Times New Roman"/>
              </a:rPr>
              <a:t>ne</a:t>
            </a:r>
            <a:r>
              <a:rPr dirty="0" baseline="4115" sz="2025" spc="434">
                <a:solidFill>
                  <a:srgbClr val="80666E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D689A3"/>
                </a:solidFill>
                <a:latin typeface="Times New Roman"/>
                <a:cs typeface="Times New Roman"/>
              </a:rPr>
              <a:t>13,</a:t>
            </a:r>
            <a:r>
              <a:rPr dirty="0" sz="1350" spc="150">
                <a:solidFill>
                  <a:srgbClr val="D689A3"/>
                </a:solidFill>
                <a:latin typeface="Times New Roman"/>
                <a:cs typeface="Times New Roman"/>
              </a:rPr>
              <a:t> </a:t>
            </a:r>
            <a:r>
              <a:rPr dirty="0" sz="1350" spc="35">
                <a:solidFill>
                  <a:srgbClr val="7E4156"/>
                </a:solidFill>
                <a:latin typeface="Times New Roman"/>
                <a:cs typeface="Times New Roman"/>
              </a:rPr>
              <a:t>20*</a:t>
            </a:r>
            <a:r>
              <a:rPr dirty="0" sz="1350" spc="35">
                <a:solidFill>
                  <a:srgbClr val="A84164"/>
                </a:solidFill>
                <a:latin typeface="Times New Roman"/>
                <a:cs typeface="Times New Roman"/>
              </a:rPr>
              <a:t>1.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28623" y="3244585"/>
            <a:ext cx="5273675" cy="147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6350">
              <a:lnSpc>
                <a:spcPct val="115399"/>
              </a:lnSpc>
              <a:spcBef>
                <a:spcPts val="100"/>
              </a:spcBef>
              <a:buSzPct val="92307"/>
              <a:buAutoNum type="arabicPeriod" startAt="3"/>
              <a:tabLst>
                <a:tab pos="15240" algn="l"/>
                <a:tab pos="147320" algn="l"/>
              </a:tabLst>
            </a:pPr>
            <a:r>
              <a:rPr dirty="0" sz="1300">
                <a:solidFill>
                  <a:srgbClr val="D1A8B3"/>
                </a:solidFill>
                <a:latin typeface="Cambria"/>
                <a:cs typeface="Cambria"/>
              </a:rPr>
              <a:t>Samoa,</a:t>
            </a:r>
            <a:r>
              <a:rPr dirty="0" sz="1300" spc="320">
                <a:solidFill>
                  <a:srgbClr val="D1A8B3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AF3B62"/>
                </a:solidFill>
                <a:latin typeface="Cambria"/>
                <a:cs typeface="Cambria"/>
              </a:rPr>
              <a:t>Riribati,</a:t>
            </a:r>
            <a:r>
              <a:rPr dirty="0" sz="1300" spc="210">
                <a:solidFill>
                  <a:srgbClr val="AF3B62"/>
                </a:solidFill>
                <a:latin typeface="Cambria"/>
                <a:cs typeface="Cambria"/>
              </a:rPr>
              <a:t> </a:t>
            </a:r>
            <a:r>
              <a:rPr dirty="0" sz="1300" spc="60">
                <a:solidFill>
                  <a:srgbClr val="D12D5E"/>
                </a:solidFill>
                <a:latin typeface="Cambria"/>
                <a:cs typeface="Cambria"/>
              </a:rPr>
              <a:t>Dominica,</a:t>
            </a:r>
            <a:r>
              <a:rPr dirty="0" sz="1300" spc="290">
                <a:solidFill>
                  <a:srgbClr val="D12D5E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DD95AE"/>
                </a:solidFill>
                <a:latin typeface="Cambria"/>
                <a:cs typeface="Cambria"/>
              </a:rPr>
              <a:t>and</a:t>
            </a:r>
            <a:r>
              <a:rPr dirty="0" sz="1300" spc="235">
                <a:solidFill>
                  <a:srgbClr val="DD95AE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EB9EB3"/>
                </a:solidFill>
                <a:latin typeface="Cambria"/>
                <a:cs typeface="Cambria"/>
              </a:rPr>
              <a:t>the</a:t>
            </a:r>
            <a:r>
              <a:rPr dirty="0" sz="1300" spc="254">
                <a:solidFill>
                  <a:srgbClr val="EB9EB3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912F4B"/>
                </a:solidFill>
                <a:latin typeface="Cambria"/>
                <a:cs typeface="Cambria"/>
              </a:rPr>
              <a:t>Marshall</a:t>
            </a:r>
            <a:r>
              <a:rPr dirty="0" sz="1300" spc="135">
                <a:solidFill>
                  <a:srgbClr val="912F4B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AC576E"/>
                </a:solidFill>
                <a:latin typeface="Cambria"/>
                <a:cs typeface="Cambria"/>
              </a:rPr>
              <a:t>Islands</a:t>
            </a:r>
            <a:r>
              <a:rPr dirty="0" sz="1300" spc="130">
                <a:solidFill>
                  <a:srgbClr val="AC576E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B36479"/>
                </a:solidFill>
                <a:latin typeface="Cambria"/>
                <a:cs typeface="Cambria"/>
              </a:rPr>
              <a:t>have</a:t>
            </a:r>
            <a:r>
              <a:rPr dirty="0" sz="1300" spc="254">
                <a:solidFill>
                  <a:srgbClr val="B36479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B16B7E"/>
                </a:solidFill>
                <a:latin typeface="Cambria"/>
                <a:cs typeface="Cambria"/>
              </a:rPr>
              <a:t>the</a:t>
            </a:r>
            <a:r>
              <a:rPr dirty="0" sz="1300" spc="114">
                <a:solidFill>
                  <a:srgbClr val="B16B7E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AE707E"/>
                </a:solidFill>
                <a:latin typeface="Cambria"/>
                <a:cs typeface="Cambria"/>
              </a:rPr>
              <a:t>loivest </a:t>
            </a:r>
            <a:r>
              <a:rPr dirty="0" sz="1300">
                <a:solidFill>
                  <a:srgbClr val="BA758C"/>
                </a:solidFill>
                <a:latin typeface="Cambria"/>
                <a:cs typeface="Cambria"/>
              </a:rPr>
              <a:t>death</a:t>
            </a:r>
            <a:r>
              <a:rPr dirty="0" sz="1300" spc="140">
                <a:solidFill>
                  <a:srgbClr val="BA758C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855464"/>
                </a:solidFill>
                <a:latin typeface="Cambria"/>
                <a:cs typeface="Cambria"/>
              </a:rPr>
              <a:t>corinto.</a:t>
            </a:r>
            <a:endParaRPr sz="1300">
              <a:latin typeface="Cambria"/>
              <a:cs typeface="Cambria"/>
            </a:endParaRPr>
          </a:p>
          <a:p>
            <a:pPr marL="163195" indent="-141605">
              <a:lnSpc>
                <a:spcPct val="100000"/>
              </a:lnSpc>
              <a:spcBef>
                <a:spcPts val="1015"/>
              </a:spcBef>
              <a:buSzPct val="92592"/>
              <a:buAutoNum type="arabicPeriod" startAt="3"/>
              <a:tabLst>
                <a:tab pos="163195" algn="l"/>
                <a:tab pos="2908935" algn="l"/>
              </a:tabLst>
            </a:pPr>
            <a:r>
              <a:rPr dirty="0" sz="1350" spc="70">
                <a:solidFill>
                  <a:srgbClr val="9E2A50"/>
                </a:solidFill>
                <a:latin typeface="Times New Roman"/>
                <a:cs typeface="Times New Roman"/>
              </a:rPr>
              <a:t>The</a:t>
            </a:r>
            <a:r>
              <a:rPr dirty="0" sz="1350" spc="170">
                <a:solidFill>
                  <a:srgbClr val="9E2A50"/>
                </a:solidFill>
                <a:latin typeface="Times New Roman"/>
                <a:cs typeface="Times New Roman"/>
              </a:rPr>
              <a:t> </a:t>
            </a:r>
            <a:r>
              <a:rPr dirty="0" sz="1350" spc="55">
                <a:solidFill>
                  <a:srgbClr val="A35D75"/>
                </a:solidFill>
                <a:latin typeface="Times New Roman"/>
                <a:cs typeface="Times New Roman"/>
              </a:rPr>
              <a:t>US</a:t>
            </a:r>
            <a:r>
              <a:rPr dirty="0" sz="1350" spc="70">
                <a:solidFill>
                  <a:srgbClr val="A35D75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B36E80"/>
                </a:solidFill>
                <a:latin typeface="Times New Roman"/>
                <a:cs typeface="Times New Roman"/>
              </a:rPr>
              <a:t>leads</a:t>
            </a:r>
            <a:r>
              <a:rPr dirty="0" sz="1350" spc="25">
                <a:solidFill>
                  <a:srgbClr val="B36E80"/>
                </a:solidFill>
                <a:latin typeface="Times New Roman"/>
                <a:cs typeface="Times New Roman"/>
              </a:rPr>
              <a:t> </a:t>
            </a:r>
            <a:r>
              <a:rPr dirty="0" sz="1350" spc="50">
                <a:solidFill>
                  <a:srgbClr val="DF779A"/>
                </a:solidFill>
                <a:latin typeface="Times New Roman"/>
                <a:cs typeface="Times New Roman"/>
              </a:rPr>
              <a:t>in</a:t>
            </a:r>
            <a:r>
              <a:rPr dirty="0" sz="1350" spc="120">
                <a:solidFill>
                  <a:srgbClr val="DF779A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BA8295"/>
                </a:solidFill>
                <a:latin typeface="Times New Roman"/>
                <a:cs typeface="Times New Roman"/>
              </a:rPr>
              <a:t>conflrtxied</a:t>
            </a:r>
            <a:r>
              <a:rPr dirty="0" sz="1350" spc="245">
                <a:solidFill>
                  <a:srgbClr val="BA8295"/>
                </a:solidFill>
                <a:latin typeface="Times New Roman"/>
                <a:cs typeface="Times New Roman"/>
              </a:rPr>
              <a:t> </a:t>
            </a:r>
            <a:r>
              <a:rPr dirty="0" sz="1350" spc="-25">
                <a:solidFill>
                  <a:srgbClr val="AC3D62"/>
                </a:solidFill>
                <a:latin typeface="Times New Roman"/>
                <a:cs typeface="Times New Roman"/>
              </a:rPr>
              <a:t>COC</a:t>
            </a:r>
            <a:r>
              <a:rPr dirty="0" sz="1350">
                <a:solidFill>
                  <a:srgbClr val="AC3D62"/>
                </a:solidFill>
                <a:latin typeface="Times New Roman"/>
                <a:cs typeface="Times New Roman"/>
              </a:rPr>
              <a:t>	</a:t>
            </a:r>
            <a:r>
              <a:rPr dirty="0" sz="1350" spc="65">
                <a:solidFill>
                  <a:srgbClr val="AC3D62"/>
                </a:solidFill>
                <a:latin typeface="Times New Roman"/>
                <a:cs typeface="Times New Roman"/>
              </a:rPr>
              <a:t>19</a:t>
            </a:r>
            <a:r>
              <a:rPr dirty="0" sz="1350" spc="15">
                <a:solidFill>
                  <a:srgbClr val="AC3D62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8C8C8C"/>
                </a:solidFill>
                <a:latin typeface="Times New Roman"/>
                <a:cs typeface="Times New Roman"/>
              </a:rPr>
              <a:t>cases.</a:t>
            </a:r>
            <a:endParaRPr sz="1350">
              <a:latin typeface="Times New Roman"/>
              <a:cs typeface="Times New Roman"/>
            </a:endParaRPr>
          </a:p>
          <a:p>
            <a:pPr marL="196850" indent="-142875">
              <a:lnSpc>
                <a:spcPct val="100000"/>
              </a:lnSpc>
              <a:spcBef>
                <a:spcPts val="1005"/>
              </a:spcBef>
              <a:buSzPct val="92592"/>
              <a:buAutoNum type="arabicPeriod" startAt="3"/>
              <a:tabLst>
                <a:tab pos="196850" algn="l"/>
              </a:tabLst>
            </a:pPr>
            <a:r>
              <a:rPr dirty="0" sz="1350" spc="70">
                <a:solidFill>
                  <a:srgbClr val="8E7079"/>
                </a:solidFill>
                <a:latin typeface="Times New Roman"/>
                <a:cs typeface="Times New Roman"/>
              </a:rPr>
              <a:t>Peak</a:t>
            </a:r>
            <a:r>
              <a:rPr dirty="0" sz="1350" spc="135">
                <a:solidFill>
                  <a:srgbClr val="8E7079"/>
                </a:solidFill>
                <a:latin typeface="Times New Roman"/>
                <a:cs typeface="Times New Roman"/>
              </a:rPr>
              <a:t> </a:t>
            </a:r>
            <a:r>
              <a:rPr dirty="0" sz="1350" spc="155">
                <a:solidFill>
                  <a:srgbClr val="914B5D"/>
                </a:solidFill>
                <a:latin typeface="Times New Roman"/>
                <a:cs typeface="Times New Roman"/>
              </a:rPr>
              <a:t>eoilrmed</a:t>
            </a:r>
            <a:r>
              <a:rPr dirty="0" sz="1350" spc="140">
                <a:solidFill>
                  <a:srgbClr val="914B5D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D197A5"/>
                </a:solidFill>
                <a:latin typeface="Times New Roman"/>
                <a:cs typeface="Times New Roman"/>
              </a:rPr>
              <a:t>cases</a:t>
            </a:r>
            <a:r>
              <a:rPr dirty="0" sz="1350" spc="155">
                <a:solidFill>
                  <a:srgbClr val="D197A5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E17C99"/>
                </a:solidFill>
                <a:latin typeface="Times New Roman"/>
                <a:cs typeface="Times New Roman"/>
              </a:rPr>
              <a:t>occurred</a:t>
            </a:r>
            <a:r>
              <a:rPr dirty="0" sz="1350" spc="200">
                <a:solidFill>
                  <a:srgbClr val="E17C99"/>
                </a:solidFill>
                <a:latin typeface="Times New Roman"/>
                <a:cs typeface="Times New Roman"/>
              </a:rPr>
              <a:t> </a:t>
            </a:r>
            <a:r>
              <a:rPr dirty="0" sz="1350" spc="50">
                <a:solidFill>
                  <a:srgbClr val="DF9AAC"/>
                </a:solidFill>
                <a:latin typeface="Times New Roman"/>
                <a:cs typeface="Times New Roman"/>
              </a:rPr>
              <a:t>in</a:t>
            </a:r>
            <a:r>
              <a:rPr dirty="0" sz="1350" spc="10">
                <a:solidFill>
                  <a:srgbClr val="DF9AAC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B5B5B5"/>
                </a:solidFill>
                <a:latin typeface="Times New Roman"/>
                <a:cs typeface="Times New Roman"/>
              </a:rPr>
              <a:t>.April</a:t>
            </a:r>
            <a:r>
              <a:rPr dirty="0" sz="1350" spc="3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dirty="0" sz="1350" spc="80">
                <a:solidFill>
                  <a:srgbClr val="979797"/>
                </a:solidFill>
                <a:latin typeface="Times New Roman"/>
                <a:cs typeface="Times New Roman"/>
              </a:rPr>
              <a:t>*OU.</a:t>
            </a:r>
            <a:endParaRPr sz="1350">
              <a:latin typeface="Times New Roman"/>
              <a:cs typeface="Times New Roman"/>
            </a:endParaRPr>
          </a:p>
          <a:p>
            <a:pPr marL="156845" indent="-141605">
              <a:lnSpc>
                <a:spcPct val="100000"/>
              </a:lnSpc>
              <a:spcBef>
                <a:spcPts val="965"/>
              </a:spcBef>
              <a:buSzPct val="92592"/>
              <a:buAutoNum type="arabicPeriod" startAt="3"/>
              <a:tabLst>
                <a:tab pos="156845" algn="l"/>
                <a:tab pos="1525270" algn="l"/>
                <a:tab pos="2164715" algn="l"/>
              </a:tabLst>
            </a:pPr>
            <a:r>
              <a:rPr dirty="0" sz="1350" spc="55">
                <a:solidFill>
                  <a:srgbClr val="676767"/>
                </a:solidFill>
                <a:latin typeface="Times New Roman"/>
                <a:cs typeface="Times New Roman"/>
              </a:rPr>
              <a:t>Peak</a:t>
            </a:r>
            <a:r>
              <a:rPr dirty="0" sz="1350" spc="60">
                <a:solidFill>
                  <a:srgbClr val="676767"/>
                </a:solidFill>
                <a:latin typeface="Times New Roman"/>
                <a:cs typeface="Times New Roman"/>
              </a:rPr>
              <a:t> </a:t>
            </a:r>
            <a:r>
              <a:rPr dirty="0" sz="1350" spc="55">
                <a:solidFill>
                  <a:srgbClr val="C38A97"/>
                </a:solidFill>
                <a:latin typeface="Times New Roman"/>
                <a:cs typeface="Times New Roman"/>
              </a:rPr>
              <a:t>death</a:t>
            </a:r>
            <a:r>
              <a:rPr dirty="0" sz="1350" spc="85">
                <a:solidFill>
                  <a:srgbClr val="C38A97"/>
                </a:solidFill>
                <a:latin typeface="Times New Roman"/>
                <a:cs typeface="Times New Roman"/>
              </a:rPr>
              <a:t> </a:t>
            </a:r>
            <a:r>
              <a:rPr dirty="0" sz="1350" spc="-20">
                <a:solidFill>
                  <a:srgbClr val="D47091"/>
                </a:solidFill>
                <a:latin typeface="Times New Roman"/>
                <a:cs typeface="Times New Roman"/>
              </a:rPr>
              <a:t>rate</a:t>
            </a:r>
            <a:r>
              <a:rPr dirty="0" sz="1350">
                <a:solidFill>
                  <a:srgbClr val="D47091"/>
                </a:solidFill>
                <a:latin typeface="Times New Roman"/>
                <a:cs typeface="Times New Roman"/>
              </a:rPr>
              <a:t>	</a:t>
            </a:r>
            <a:r>
              <a:rPr dirty="0" sz="1350" spc="-25">
                <a:solidFill>
                  <a:srgbClr val="BA5E77"/>
                </a:solidFill>
                <a:latin typeface="Times New Roman"/>
                <a:cs typeface="Times New Roman"/>
              </a:rPr>
              <a:t>J-</a:t>
            </a:r>
            <a:r>
              <a:rPr dirty="0" sz="1350">
                <a:solidFill>
                  <a:srgbClr val="BA5E77"/>
                </a:solidFill>
                <a:latin typeface="Times New Roman"/>
                <a:cs typeface="Times New Roman"/>
              </a:rPr>
              <a:t>	</a:t>
            </a:r>
            <a:r>
              <a:rPr dirty="0" sz="1350" spc="50">
                <a:solidFill>
                  <a:srgbClr val="9C596B"/>
                </a:solidFill>
                <a:latin typeface="Times New Roman"/>
                <a:cs typeface="Times New Roman"/>
              </a:rPr>
              <a:t>*021</a:t>
            </a:r>
            <a:r>
              <a:rPr dirty="0" sz="1350" spc="35">
                <a:solidFill>
                  <a:srgbClr val="9C596B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904B5D"/>
                </a:solidFill>
                <a:latin typeface="Times New Roman"/>
                <a:cs typeface="Times New Roman"/>
              </a:rPr>
              <a:t>Insights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4629150"/>
            <a:ext cx="5867400" cy="20859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057275"/>
            <a:ext cx="9753600" cy="34766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93358" y="3446726"/>
            <a:ext cx="4729480" cy="8832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70534">
              <a:lnSpc>
                <a:spcPct val="100000"/>
              </a:lnSpc>
              <a:spcBef>
                <a:spcPts val="120"/>
              </a:spcBef>
            </a:pPr>
            <a:r>
              <a:rPr dirty="0" sz="1800" spc="-285">
                <a:solidFill>
                  <a:srgbClr val="C3345E"/>
                </a:solidFill>
                <a:latin typeface="Arial Black"/>
                <a:cs typeface="Arial Black"/>
              </a:rPr>
              <a:t>Presenter</a:t>
            </a:r>
            <a:r>
              <a:rPr dirty="0" sz="1800" spc="35">
                <a:solidFill>
                  <a:srgbClr val="C3345E"/>
                </a:solidFill>
                <a:latin typeface="Arial Black"/>
                <a:cs typeface="Arial Black"/>
              </a:rPr>
              <a:t> </a:t>
            </a:r>
            <a:r>
              <a:rPr dirty="0" sz="1800" spc="-215">
                <a:solidFill>
                  <a:srgbClr val="A34B67"/>
                </a:solidFill>
                <a:latin typeface="Arial Black"/>
                <a:cs typeface="Arial Black"/>
              </a:rPr>
              <a:t>nome</a:t>
            </a:r>
            <a:r>
              <a:rPr dirty="0" sz="1800" spc="-100">
                <a:solidFill>
                  <a:srgbClr val="A34B67"/>
                </a:solidFill>
                <a:latin typeface="Arial Black"/>
                <a:cs typeface="Arial Black"/>
              </a:rPr>
              <a:t> </a:t>
            </a:r>
            <a:r>
              <a:rPr dirty="0" sz="1800">
                <a:solidFill>
                  <a:srgbClr val="A53856"/>
                </a:solidFill>
                <a:latin typeface="Arial Black"/>
                <a:cs typeface="Arial Black"/>
              </a:rPr>
              <a:t>-</a:t>
            </a:r>
            <a:r>
              <a:rPr dirty="0" sz="1800" spc="240">
                <a:solidFill>
                  <a:srgbClr val="A53856"/>
                </a:solidFill>
                <a:latin typeface="Arial Black"/>
                <a:cs typeface="Arial Black"/>
              </a:rPr>
              <a:t> </a:t>
            </a:r>
            <a:r>
              <a:rPr dirty="0" sz="1800" spc="-350">
                <a:solidFill>
                  <a:srgbClr val="B32450"/>
                </a:solidFill>
                <a:latin typeface="Arial Black"/>
                <a:cs typeface="Arial Black"/>
              </a:rPr>
              <a:t>AXASH</a:t>
            </a:r>
            <a:r>
              <a:rPr dirty="0" sz="1800" spc="-55">
                <a:solidFill>
                  <a:srgbClr val="B32450"/>
                </a:solidFill>
                <a:latin typeface="Arial Black"/>
                <a:cs typeface="Arial Black"/>
              </a:rPr>
              <a:t> </a:t>
            </a:r>
            <a:r>
              <a:rPr dirty="0" sz="1800" spc="-380">
                <a:solidFill>
                  <a:srgbClr val="CC446B"/>
                </a:solidFill>
                <a:latin typeface="Arial Black"/>
                <a:cs typeface="Arial Black"/>
              </a:rPr>
              <a:t>KUMAk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65"/>
              </a:spcBef>
            </a:pPr>
            <a:r>
              <a:rPr dirty="0" sz="1750">
                <a:solidFill>
                  <a:srgbClr val="D61F52"/>
                </a:solidFill>
                <a:latin typeface="Arial MT"/>
                <a:cs typeface="Arial MT"/>
              </a:rPr>
              <a:t>Email</a:t>
            </a:r>
            <a:r>
              <a:rPr dirty="0" sz="1750" spc="-15">
                <a:solidFill>
                  <a:srgbClr val="D61F52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D1C4F"/>
                </a:solidFill>
                <a:latin typeface="Arial MT"/>
                <a:cs typeface="Arial MT"/>
              </a:rPr>
              <a:t>address</a:t>
            </a:r>
            <a:r>
              <a:rPr dirty="0" sz="1750" spc="-75">
                <a:solidFill>
                  <a:srgbClr val="DD1C4F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993D56"/>
                </a:solidFill>
                <a:latin typeface="Arial MT"/>
                <a:cs typeface="Arial MT"/>
              </a:rPr>
              <a:t>-</a:t>
            </a:r>
            <a:r>
              <a:rPr dirty="0" sz="1750" spc="285">
                <a:solidFill>
                  <a:srgbClr val="993D56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A2859"/>
                </a:solidFill>
                <a:latin typeface="Arial MT"/>
                <a:cs typeface="Arial MT"/>
              </a:rPr>
              <a:t>AkoshkrnishodJ</a:t>
            </a:r>
            <a:r>
              <a:rPr dirty="0" sz="1750" spc="-10">
                <a:solidFill>
                  <a:srgbClr val="DB3A6B"/>
                </a:solidFill>
                <a:latin typeface="Arial MT"/>
                <a:cs typeface="Arial MT"/>
              </a:rPr>
              <a:t>11ØgmoiI.com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50"/>
              <a:t>Descripfion</a:t>
            </a:r>
            <a:r>
              <a:rPr dirty="0" spc="165"/>
              <a:t> </a:t>
            </a:r>
            <a:r>
              <a:rPr dirty="0" spc="-415">
                <a:solidFill>
                  <a:srgbClr val="8A6472"/>
                </a:solidFill>
              </a:rPr>
              <a:t>of</a:t>
            </a:r>
            <a:r>
              <a:rPr dirty="0" spc="-200">
                <a:solidFill>
                  <a:srgbClr val="8A6472"/>
                </a:solidFill>
              </a:rPr>
              <a:t> </a:t>
            </a:r>
            <a:r>
              <a:rPr dirty="0" spc="-365">
                <a:solidFill>
                  <a:srgbClr val="8E3D59"/>
                </a:solidFill>
              </a:rPr>
              <a:t>eoch</a:t>
            </a:r>
            <a:r>
              <a:rPr dirty="0" spc="-90">
                <a:solidFill>
                  <a:srgbClr val="8E3D59"/>
                </a:solidFill>
              </a:rPr>
              <a:t> </a:t>
            </a:r>
            <a:r>
              <a:rPr dirty="0" spc="-445">
                <a:solidFill>
                  <a:srgbClr val="794656"/>
                </a:solidFill>
              </a:rPr>
              <a:t>column</a:t>
            </a:r>
            <a:r>
              <a:rPr dirty="0" spc="-80">
                <a:solidFill>
                  <a:srgbClr val="794656"/>
                </a:solidFill>
              </a:rPr>
              <a:t> </a:t>
            </a:r>
            <a:r>
              <a:rPr dirty="0" spc="-425">
                <a:solidFill>
                  <a:srgbClr val="99526B"/>
                </a:solidFill>
              </a:rPr>
              <a:t>in</a:t>
            </a:r>
            <a:r>
              <a:rPr dirty="0" spc="-195">
                <a:solidFill>
                  <a:srgbClr val="99526B"/>
                </a:solidFill>
              </a:rPr>
              <a:t> </a:t>
            </a:r>
            <a:r>
              <a:rPr dirty="0" spc="-450">
                <a:solidFill>
                  <a:srgbClr val="8C5669"/>
                </a:solidFill>
              </a:rPr>
              <a:t>the</a:t>
            </a:r>
            <a:r>
              <a:rPr dirty="0" spc="-165">
                <a:solidFill>
                  <a:srgbClr val="8C5669"/>
                </a:solidFill>
              </a:rPr>
              <a:t> </a:t>
            </a:r>
            <a:r>
              <a:rPr dirty="0" spc="-445">
                <a:solidFill>
                  <a:srgbClr val="9C4D67"/>
                </a:solidFill>
              </a:rPr>
              <a:t>dotoset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610"/>
              </a:spcBef>
              <a:buClr>
                <a:srgbClr val="A04262"/>
              </a:buClr>
              <a:buChar char="•"/>
              <a:tabLst>
                <a:tab pos="235585" algn="l"/>
              </a:tabLst>
            </a:pPr>
            <a:r>
              <a:rPr dirty="0" spc="-365">
                <a:solidFill>
                  <a:srgbClr val="5B5B5B"/>
                </a:solidFill>
              </a:rPr>
              <a:t>Province:</a:t>
            </a:r>
            <a:r>
              <a:rPr dirty="0" spc="75">
                <a:solidFill>
                  <a:srgbClr val="5B5B5B"/>
                </a:solidFill>
              </a:rPr>
              <a:t> </a:t>
            </a:r>
            <a:r>
              <a:rPr dirty="0" spc="-315">
                <a:solidFill>
                  <a:srgbClr val="545454"/>
                </a:solidFill>
              </a:rPr>
              <a:t>Geographic</a:t>
            </a:r>
            <a:r>
              <a:rPr dirty="0" spc="170">
                <a:solidFill>
                  <a:srgbClr val="545454"/>
                </a:solidFill>
              </a:rPr>
              <a:t> </a:t>
            </a:r>
            <a:r>
              <a:rPr dirty="0" spc="-405"/>
              <a:t>subdivision</a:t>
            </a:r>
            <a:r>
              <a:rPr dirty="0" spc="25"/>
              <a:t> </a:t>
            </a:r>
            <a:r>
              <a:rPr dirty="0" spc="-420">
                <a:solidFill>
                  <a:srgbClr val="4D4D4D"/>
                </a:solidFill>
              </a:rPr>
              <a:t>within</a:t>
            </a:r>
            <a:r>
              <a:rPr dirty="0" spc="-90">
                <a:solidFill>
                  <a:srgbClr val="4D4D4D"/>
                </a:solidFill>
              </a:rPr>
              <a:t> </a:t>
            </a:r>
            <a:r>
              <a:rPr dirty="0" spc="-265">
                <a:solidFill>
                  <a:srgbClr val="80495D"/>
                </a:solidFill>
              </a:rPr>
              <a:t>a</a:t>
            </a:r>
            <a:r>
              <a:rPr dirty="0" spc="-100">
                <a:solidFill>
                  <a:srgbClr val="80495D"/>
                </a:solidFill>
              </a:rPr>
              <a:t> </a:t>
            </a:r>
            <a:r>
              <a:rPr dirty="0" spc="-295"/>
              <a:t>country/region.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pc="-285">
                <a:solidFill>
                  <a:srgbClr val="3D3D3D"/>
                </a:solidFill>
              </a:rPr>
              <a:t>•Country/Region:</a:t>
            </a:r>
            <a:r>
              <a:rPr dirty="0" spc="-125">
                <a:solidFill>
                  <a:srgbClr val="3D3D3D"/>
                </a:solidFill>
              </a:rPr>
              <a:t> </a:t>
            </a:r>
            <a:r>
              <a:rPr dirty="0" spc="-300">
                <a:solidFill>
                  <a:srgbClr val="724654"/>
                </a:solidFill>
              </a:rPr>
              <a:t>Geographic</a:t>
            </a:r>
            <a:r>
              <a:rPr dirty="0" spc="75">
                <a:solidFill>
                  <a:srgbClr val="724654"/>
                </a:solidFill>
              </a:rPr>
              <a:t> </a:t>
            </a:r>
            <a:r>
              <a:rPr dirty="0" spc="-395">
                <a:solidFill>
                  <a:srgbClr val="545454"/>
                </a:solidFill>
              </a:rPr>
              <a:t>entity</a:t>
            </a:r>
            <a:r>
              <a:rPr dirty="0" spc="20">
                <a:solidFill>
                  <a:srgbClr val="545454"/>
                </a:solidFill>
              </a:rPr>
              <a:t> </a:t>
            </a:r>
            <a:r>
              <a:rPr dirty="0" spc="-390">
                <a:solidFill>
                  <a:srgbClr val="936E7B"/>
                </a:solidFill>
              </a:rPr>
              <a:t>where</a:t>
            </a:r>
            <a:r>
              <a:rPr dirty="0" spc="-110">
                <a:solidFill>
                  <a:srgbClr val="936E7B"/>
                </a:solidFill>
              </a:rPr>
              <a:t> </a:t>
            </a:r>
            <a:r>
              <a:rPr dirty="0" spc="-155" i="1">
                <a:solidFill>
                  <a:srgbClr val="A1808C"/>
                </a:solidFill>
                <a:latin typeface="Arial"/>
                <a:cs typeface="Arial"/>
              </a:rPr>
              <a:t>dado</a:t>
            </a:r>
            <a:r>
              <a:rPr dirty="0" spc="25" i="1">
                <a:solidFill>
                  <a:srgbClr val="A1808C"/>
                </a:solidFill>
                <a:latin typeface="Arial"/>
                <a:cs typeface="Arial"/>
              </a:rPr>
              <a:t> </a:t>
            </a:r>
            <a:r>
              <a:rPr dirty="0" spc="-560">
                <a:solidFill>
                  <a:srgbClr val="595959"/>
                </a:solidFill>
              </a:rPr>
              <a:t>is</a:t>
            </a:r>
            <a:r>
              <a:rPr dirty="0" spc="-135">
                <a:solidFill>
                  <a:srgbClr val="595959"/>
                </a:solidFill>
              </a:rPr>
              <a:t> </a:t>
            </a:r>
            <a:r>
              <a:rPr dirty="0" spc="-310">
                <a:solidFill>
                  <a:srgbClr val="B18595"/>
                </a:solidFill>
              </a:rPr>
              <a:t>recorded.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pc="-335">
                <a:solidFill>
                  <a:srgbClr val="494949"/>
                </a:solidFill>
              </a:rPr>
              <a:t>•Lotitude:</a:t>
            </a:r>
            <a:r>
              <a:rPr dirty="0" spc="5">
                <a:solidFill>
                  <a:srgbClr val="494949"/>
                </a:solidFill>
              </a:rPr>
              <a:t> </a:t>
            </a:r>
            <a:r>
              <a:rPr dirty="0" spc="-380">
                <a:solidFill>
                  <a:srgbClr val="9A6677"/>
                </a:solidFill>
              </a:rPr>
              <a:t>North-</a:t>
            </a:r>
            <a:r>
              <a:rPr dirty="0" spc="-409">
                <a:solidFill>
                  <a:srgbClr val="9A6677"/>
                </a:solidFill>
              </a:rPr>
              <a:t>south</a:t>
            </a:r>
            <a:r>
              <a:rPr dirty="0" spc="105">
                <a:solidFill>
                  <a:srgbClr val="9A6677"/>
                </a:solidFill>
              </a:rPr>
              <a:t> </a:t>
            </a:r>
            <a:r>
              <a:rPr dirty="0" spc="-395">
                <a:solidFill>
                  <a:srgbClr val="5E5E5E"/>
                </a:solidFill>
              </a:rPr>
              <a:t>position</a:t>
            </a:r>
            <a:r>
              <a:rPr dirty="0" spc="90">
                <a:solidFill>
                  <a:srgbClr val="5E5E5E"/>
                </a:solidFill>
              </a:rPr>
              <a:t> </a:t>
            </a:r>
            <a:r>
              <a:rPr dirty="0" spc="-315">
                <a:solidFill>
                  <a:srgbClr val="5D5D5D"/>
                </a:solidFill>
              </a:rPr>
              <a:t>on</a:t>
            </a:r>
            <a:r>
              <a:rPr dirty="0" spc="-195">
                <a:solidFill>
                  <a:srgbClr val="5D5D5D"/>
                </a:solidFill>
              </a:rPr>
              <a:t> </a:t>
            </a:r>
            <a:r>
              <a:rPr dirty="0" spc="-450">
                <a:solidFill>
                  <a:srgbClr val="6B6B6B"/>
                </a:solidFill>
              </a:rPr>
              <a:t>Earth's</a:t>
            </a:r>
            <a:r>
              <a:rPr dirty="0" spc="-10">
                <a:solidFill>
                  <a:srgbClr val="6B6B6B"/>
                </a:solidFill>
              </a:rPr>
              <a:t> </a:t>
            </a:r>
            <a:r>
              <a:rPr dirty="0" spc="-365">
                <a:solidFill>
                  <a:srgbClr val="4F4F4F"/>
                </a:solidFill>
              </a:rPr>
              <a:t>surface.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pc="-320">
                <a:solidFill>
                  <a:srgbClr val="A33F62"/>
                </a:solidFill>
              </a:rPr>
              <a:t>•Longifude:</a:t>
            </a:r>
            <a:r>
              <a:rPr dirty="0" spc="180">
                <a:solidFill>
                  <a:srgbClr val="A33F62"/>
                </a:solidFill>
              </a:rPr>
              <a:t> </a:t>
            </a:r>
            <a:r>
              <a:rPr dirty="0" spc="-430">
                <a:solidFill>
                  <a:srgbClr val="545454"/>
                </a:solidFill>
              </a:rPr>
              <a:t>East-</a:t>
            </a:r>
            <a:r>
              <a:rPr dirty="0" spc="-515">
                <a:solidFill>
                  <a:srgbClr val="545454"/>
                </a:solidFill>
              </a:rPr>
              <a:t>west</a:t>
            </a:r>
            <a:r>
              <a:rPr dirty="0" spc="110">
                <a:solidFill>
                  <a:srgbClr val="545454"/>
                </a:solidFill>
              </a:rPr>
              <a:t> </a:t>
            </a:r>
            <a:r>
              <a:rPr dirty="0" spc="-395">
                <a:solidFill>
                  <a:srgbClr val="424242"/>
                </a:solidFill>
              </a:rPr>
              <a:t>position</a:t>
            </a:r>
            <a:r>
              <a:rPr dirty="0" spc="85">
                <a:solidFill>
                  <a:srgbClr val="424242"/>
                </a:solidFill>
              </a:rPr>
              <a:t> </a:t>
            </a:r>
            <a:r>
              <a:rPr dirty="0" spc="-350">
                <a:solidFill>
                  <a:srgbClr val="AC919A"/>
                </a:solidFill>
              </a:rPr>
              <a:t>on</a:t>
            </a:r>
            <a:r>
              <a:rPr dirty="0" spc="-130">
                <a:solidFill>
                  <a:srgbClr val="AC919A"/>
                </a:solidFill>
              </a:rPr>
              <a:t> </a:t>
            </a:r>
            <a:r>
              <a:rPr dirty="0" spc="-445"/>
              <a:t>Earfh's</a:t>
            </a:r>
            <a:r>
              <a:rPr dirty="0" spc="80"/>
              <a:t> </a:t>
            </a:r>
            <a:r>
              <a:rPr dirty="0" spc="-380">
                <a:solidFill>
                  <a:srgbClr val="82626D"/>
                </a:solidFill>
              </a:rPr>
              <a:t>surface.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500" spc="-300">
                <a:solidFill>
                  <a:srgbClr val="545454"/>
                </a:solidFill>
              </a:rPr>
              <a:t>•Date:</a:t>
            </a:r>
            <a:r>
              <a:rPr dirty="0" sz="2500" spc="-75">
                <a:solidFill>
                  <a:srgbClr val="545454"/>
                </a:solidFill>
              </a:rPr>
              <a:t> </a:t>
            </a:r>
            <a:r>
              <a:rPr dirty="0" sz="2500" spc="-365">
                <a:solidFill>
                  <a:srgbClr val="9C566E"/>
                </a:solidFill>
              </a:rPr>
              <a:t>Recorded</a:t>
            </a:r>
            <a:r>
              <a:rPr dirty="0" sz="2500" spc="130">
                <a:solidFill>
                  <a:srgbClr val="9C566E"/>
                </a:solidFill>
              </a:rPr>
              <a:t> </a:t>
            </a:r>
            <a:r>
              <a:rPr dirty="0" sz="2500" spc="-310">
                <a:solidFill>
                  <a:srgbClr val="A57E8C"/>
                </a:solidFill>
              </a:rPr>
              <a:t>date</a:t>
            </a:r>
            <a:r>
              <a:rPr dirty="0" sz="2500" spc="-80">
                <a:solidFill>
                  <a:srgbClr val="A57E8C"/>
                </a:solidFill>
              </a:rPr>
              <a:t> </a:t>
            </a:r>
            <a:r>
              <a:rPr dirty="0" sz="2500" spc="-375">
                <a:solidFill>
                  <a:srgbClr val="75545E"/>
                </a:solidFill>
              </a:rPr>
              <a:t>of</a:t>
            </a:r>
            <a:r>
              <a:rPr dirty="0" sz="2500" spc="-55">
                <a:solidFill>
                  <a:srgbClr val="75545E"/>
                </a:solidFill>
              </a:rPr>
              <a:t> </a:t>
            </a:r>
            <a:r>
              <a:rPr dirty="0" sz="2500" spc="-430">
                <a:solidFill>
                  <a:srgbClr val="955D70"/>
                </a:solidFill>
              </a:rPr>
              <a:t>CORONA</a:t>
            </a:r>
            <a:r>
              <a:rPr dirty="0" sz="2500" spc="135">
                <a:solidFill>
                  <a:srgbClr val="955D70"/>
                </a:solidFill>
              </a:rPr>
              <a:t> </a:t>
            </a:r>
            <a:r>
              <a:rPr dirty="0" sz="2500" spc="-690">
                <a:solidFill>
                  <a:srgbClr val="AA7587"/>
                </a:solidFill>
              </a:rPr>
              <a:t>VIRUS</a:t>
            </a:r>
            <a:r>
              <a:rPr dirty="0" sz="2500" spc="45">
                <a:solidFill>
                  <a:srgbClr val="AA7587"/>
                </a:solidFill>
              </a:rPr>
              <a:t> </a:t>
            </a:r>
            <a:r>
              <a:rPr dirty="0" sz="2500" spc="-270">
                <a:solidFill>
                  <a:srgbClr val="707070"/>
                </a:solidFill>
              </a:rPr>
              <a:t>dofo.</a:t>
            </a:r>
            <a:endParaRPr sz="2500"/>
          </a:p>
          <a:p>
            <a:pPr marL="235585" indent="-222885">
              <a:lnSpc>
                <a:spcPct val="100000"/>
              </a:lnSpc>
              <a:spcBef>
                <a:spcPts val="375"/>
              </a:spcBef>
              <a:buClr>
                <a:srgbClr val="A33F62"/>
              </a:buClr>
              <a:buChar char="•"/>
              <a:tabLst>
                <a:tab pos="235585" algn="l"/>
              </a:tabLst>
            </a:pPr>
            <a:r>
              <a:rPr dirty="0" sz="2500" spc="-360">
                <a:solidFill>
                  <a:srgbClr val="4B4B4B"/>
                </a:solidFill>
              </a:rPr>
              <a:t>Confirmed:</a:t>
            </a:r>
            <a:r>
              <a:rPr dirty="0" sz="2500" spc="40">
                <a:solidFill>
                  <a:srgbClr val="4B4B4B"/>
                </a:solidFill>
              </a:rPr>
              <a:t> </a:t>
            </a:r>
            <a:r>
              <a:rPr dirty="0" sz="2500" spc="-434">
                <a:solidFill>
                  <a:srgbClr val="905469"/>
                </a:solidFill>
              </a:rPr>
              <a:t>Number</a:t>
            </a:r>
            <a:r>
              <a:rPr dirty="0" sz="2500" spc="80">
                <a:solidFill>
                  <a:srgbClr val="905469"/>
                </a:solidFill>
              </a:rPr>
              <a:t> </a:t>
            </a:r>
            <a:r>
              <a:rPr dirty="0" sz="2500" spc="-335">
                <a:solidFill>
                  <a:srgbClr val="955D70"/>
                </a:solidFill>
              </a:rPr>
              <a:t>of</a:t>
            </a:r>
            <a:r>
              <a:rPr dirty="0" sz="2500" spc="-100">
                <a:solidFill>
                  <a:srgbClr val="955D70"/>
                </a:solidFill>
              </a:rPr>
              <a:t> </a:t>
            </a:r>
            <a:r>
              <a:rPr dirty="0" sz="2500" spc="-365">
                <a:solidFill>
                  <a:srgbClr val="4F4F4F"/>
                </a:solidFill>
              </a:rPr>
              <a:t>diagnosed</a:t>
            </a:r>
            <a:r>
              <a:rPr dirty="0" sz="2500" spc="135">
                <a:solidFill>
                  <a:srgbClr val="4F4F4F"/>
                </a:solidFill>
              </a:rPr>
              <a:t> </a:t>
            </a:r>
            <a:r>
              <a:rPr dirty="0" sz="2500" spc="-430">
                <a:solidFill>
                  <a:srgbClr val="676767"/>
                </a:solidFill>
              </a:rPr>
              <a:t>CORONA</a:t>
            </a:r>
            <a:r>
              <a:rPr dirty="0" sz="2500" spc="135">
                <a:solidFill>
                  <a:srgbClr val="676767"/>
                </a:solidFill>
              </a:rPr>
              <a:t> </a:t>
            </a:r>
            <a:r>
              <a:rPr dirty="0" sz="2500" spc="-670">
                <a:solidFill>
                  <a:srgbClr val="855264"/>
                </a:solidFill>
              </a:rPr>
              <a:t>VIRUS</a:t>
            </a:r>
            <a:r>
              <a:rPr dirty="0" sz="2500" spc="40">
                <a:solidFill>
                  <a:srgbClr val="855264"/>
                </a:solidFill>
              </a:rPr>
              <a:t> </a:t>
            </a:r>
            <a:r>
              <a:rPr dirty="0" sz="2500" spc="-455">
                <a:solidFill>
                  <a:srgbClr val="464646"/>
                </a:solidFill>
              </a:rPr>
              <a:t>cases.</a:t>
            </a:r>
            <a:endParaRPr sz="2500"/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500" spc="-350">
                <a:solidFill>
                  <a:srgbClr val="A04262"/>
                </a:solidFill>
              </a:rPr>
              <a:t>•Deaths:</a:t>
            </a:r>
            <a:r>
              <a:rPr dirty="0" sz="2500" spc="15">
                <a:solidFill>
                  <a:srgbClr val="A04262"/>
                </a:solidFill>
              </a:rPr>
              <a:t> </a:t>
            </a:r>
            <a:r>
              <a:rPr dirty="0" sz="2500" spc="-434">
                <a:solidFill>
                  <a:srgbClr val="606060"/>
                </a:solidFill>
              </a:rPr>
              <a:t>Number</a:t>
            </a:r>
            <a:r>
              <a:rPr dirty="0" sz="2500" spc="80">
                <a:solidFill>
                  <a:srgbClr val="606060"/>
                </a:solidFill>
              </a:rPr>
              <a:t> </a:t>
            </a:r>
            <a:r>
              <a:rPr dirty="0" sz="2500" spc="-375">
                <a:solidFill>
                  <a:srgbClr val="A16277"/>
                </a:solidFill>
              </a:rPr>
              <a:t>of</a:t>
            </a:r>
            <a:r>
              <a:rPr dirty="0" sz="2500" spc="-55">
                <a:solidFill>
                  <a:srgbClr val="A16277"/>
                </a:solidFill>
              </a:rPr>
              <a:t> </a:t>
            </a:r>
            <a:r>
              <a:rPr dirty="0" sz="2500" spc="-430">
                <a:solidFill>
                  <a:srgbClr val="835967"/>
                </a:solidFill>
              </a:rPr>
              <a:t>CORONA</a:t>
            </a:r>
            <a:r>
              <a:rPr dirty="0" sz="2500" spc="135">
                <a:solidFill>
                  <a:srgbClr val="835967"/>
                </a:solidFill>
              </a:rPr>
              <a:t> </a:t>
            </a:r>
            <a:r>
              <a:rPr dirty="0" sz="2500" spc="-505">
                <a:solidFill>
                  <a:srgbClr val="9C7582"/>
                </a:solidFill>
              </a:rPr>
              <a:t>VIRUS-</a:t>
            </a:r>
            <a:r>
              <a:rPr dirty="0" sz="2500" spc="-434">
                <a:solidFill>
                  <a:srgbClr val="9C7582"/>
                </a:solidFill>
              </a:rPr>
              <a:t>related</a:t>
            </a:r>
            <a:r>
              <a:rPr dirty="0" sz="2500" spc="229">
                <a:solidFill>
                  <a:srgbClr val="9C7582"/>
                </a:solidFill>
              </a:rPr>
              <a:t> </a:t>
            </a:r>
            <a:r>
              <a:rPr dirty="0" sz="2500" spc="-375">
                <a:solidFill>
                  <a:srgbClr val="A16277"/>
                </a:solidFill>
              </a:rPr>
              <a:t>deaths.</a:t>
            </a:r>
            <a:endParaRPr sz="2500"/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500" spc="-335">
                <a:solidFill>
                  <a:srgbClr val="696969"/>
                </a:solidFill>
              </a:rPr>
              <a:t>•Recovered:</a:t>
            </a:r>
            <a:r>
              <a:rPr dirty="0" sz="2500" spc="75">
                <a:solidFill>
                  <a:srgbClr val="696969"/>
                </a:solidFill>
              </a:rPr>
              <a:t> </a:t>
            </a:r>
            <a:r>
              <a:rPr dirty="0" sz="2500" spc="-415">
                <a:solidFill>
                  <a:srgbClr val="7C5B67"/>
                </a:solidFill>
              </a:rPr>
              <a:t>Number</a:t>
            </a:r>
            <a:r>
              <a:rPr dirty="0" sz="2500" spc="45">
                <a:solidFill>
                  <a:srgbClr val="7C5B67"/>
                </a:solidFill>
              </a:rPr>
              <a:t> </a:t>
            </a:r>
            <a:r>
              <a:rPr dirty="0" sz="2500" spc="-375">
                <a:solidFill>
                  <a:srgbClr val="755660"/>
                </a:solidFill>
              </a:rPr>
              <a:t>of</a:t>
            </a:r>
            <a:r>
              <a:rPr dirty="0" sz="2500" spc="-175">
                <a:solidFill>
                  <a:srgbClr val="755660"/>
                </a:solidFill>
              </a:rPr>
              <a:t> </a:t>
            </a:r>
            <a:r>
              <a:rPr dirty="0" sz="2500" spc="-340">
                <a:solidFill>
                  <a:srgbClr val="4F4F4F"/>
                </a:solidFill>
              </a:rPr>
              <a:t>recovered</a:t>
            </a:r>
            <a:r>
              <a:rPr dirty="0" sz="2500" spc="50">
                <a:solidFill>
                  <a:srgbClr val="4F4F4F"/>
                </a:solidFill>
              </a:rPr>
              <a:t> </a:t>
            </a:r>
            <a:r>
              <a:rPr dirty="0" sz="2500" spc="-430">
                <a:solidFill>
                  <a:srgbClr val="696969"/>
                </a:solidFill>
              </a:rPr>
              <a:t>CORONA</a:t>
            </a:r>
            <a:r>
              <a:rPr dirty="0" sz="2500" spc="204">
                <a:solidFill>
                  <a:srgbClr val="696969"/>
                </a:solidFill>
              </a:rPr>
              <a:t> </a:t>
            </a:r>
            <a:r>
              <a:rPr dirty="0" sz="2500" spc="-660">
                <a:solidFill>
                  <a:srgbClr val="4B4B4B"/>
                </a:solidFill>
              </a:rPr>
              <a:t>ViRUS</a:t>
            </a:r>
            <a:r>
              <a:rPr dirty="0" sz="2500" spc="-40">
                <a:solidFill>
                  <a:srgbClr val="4B4B4B"/>
                </a:solidFill>
              </a:rPr>
              <a:t> </a:t>
            </a:r>
            <a:r>
              <a:rPr dirty="0" sz="2500" spc="-484">
                <a:solidFill>
                  <a:srgbClr val="797979"/>
                </a:solidFill>
              </a:rPr>
              <a:t>cases</a:t>
            </a:r>
            <a:endParaRPr sz="2500"/>
          </a:p>
        </p:txBody>
      </p:sp>
      <p:sp>
        <p:nvSpPr>
          <p:cNvPr id="4" name="object 4" descr=""/>
          <p:cNvSpPr txBox="1"/>
          <p:nvPr/>
        </p:nvSpPr>
        <p:spPr>
          <a:xfrm>
            <a:off x="758789" y="6355820"/>
            <a:ext cx="5416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25">
                <a:solidFill>
                  <a:srgbClr val="7E7E7E"/>
                </a:solidFill>
                <a:latin typeface="Arial Black"/>
                <a:cs typeface="Arial Black"/>
              </a:rPr>
              <a:t>P/3,’20¥¥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00590" y="6342591"/>
            <a:ext cx="1040130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85">
                <a:solidFill>
                  <a:srgbClr val="777777"/>
                </a:solidFill>
                <a:latin typeface="Arial Black"/>
                <a:cs typeface="Arial Black"/>
              </a:rPr>
              <a:t>R‹esenfofion</a:t>
            </a:r>
            <a:r>
              <a:rPr dirty="0" sz="1150" spc="160">
                <a:solidFill>
                  <a:srgbClr val="777777"/>
                </a:solidFill>
                <a:latin typeface="Arial Black"/>
                <a:cs typeface="Arial Black"/>
              </a:rPr>
              <a:t> </a:t>
            </a:r>
            <a:r>
              <a:rPr dirty="0" sz="1150" spc="-280">
                <a:solidFill>
                  <a:srgbClr val="898989"/>
                </a:solidFill>
                <a:latin typeface="Arial Black"/>
                <a:cs typeface="Arial Black"/>
              </a:rPr>
              <a:t>Trtie</a:t>
            </a:r>
            <a:endParaRPr sz="1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75" y="904875"/>
            <a:ext cx="9610725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950" y="6410325"/>
            <a:ext cx="600075" cy="1047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4533900"/>
            <a:ext cx="314325" cy="10477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1057275"/>
            <a:ext cx="2590800" cy="564832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66725" y="4875212"/>
            <a:ext cx="5099050" cy="0"/>
          </a:xfrm>
          <a:custGeom>
            <a:avLst/>
            <a:gdLst/>
            <a:ahLst/>
            <a:cxnLst/>
            <a:rect l="l" t="t" r="r" b="b"/>
            <a:pathLst>
              <a:path w="5099050" h="0">
                <a:moveTo>
                  <a:pt x="0" y="0"/>
                </a:moveTo>
                <a:lnTo>
                  <a:pt x="50990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1304925"/>
            <a:ext cx="6762750" cy="1714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650" y="3476625"/>
            <a:ext cx="2057400" cy="2000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3400" y="1933575"/>
            <a:ext cx="1562100" cy="452437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23962" y="1892300"/>
            <a:ext cx="367728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22630" algn="l"/>
                <a:tab pos="2511425" algn="l"/>
              </a:tabLst>
            </a:pPr>
            <a:r>
              <a:rPr dirty="0" sz="900">
                <a:solidFill>
                  <a:srgbClr val="82A8B8"/>
                </a:solidFill>
                <a:latin typeface="Arial MT"/>
                <a:cs typeface="Arial MT"/>
              </a:rPr>
              <a:t>4*</a:t>
            </a:r>
            <a:r>
              <a:rPr dirty="0" sz="900" spc="140">
                <a:solidFill>
                  <a:srgbClr val="82A8B8"/>
                </a:solidFill>
                <a:latin typeface="Arial MT"/>
                <a:cs typeface="Arial MT"/>
              </a:rPr>
              <a:t>  </a:t>
            </a:r>
            <a:r>
              <a:rPr dirty="0" sz="900">
                <a:solidFill>
                  <a:srgbClr val="9AB1BD"/>
                </a:solidFill>
                <a:latin typeface="Arial MT"/>
                <a:cs typeface="Arial MT"/>
              </a:rPr>
              <a:t>{2</a:t>
            </a:r>
            <a:r>
              <a:rPr dirty="0" sz="900" spc="265">
                <a:solidFill>
                  <a:srgbClr val="9AB1B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ACACAC"/>
                </a:solidFill>
                <a:latin typeface="Arial MT"/>
                <a:cs typeface="Arial MT"/>
              </a:rPr>
              <a:t>.</a:t>
            </a:r>
            <a:r>
              <a:rPr dirty="0" sz="900" spc="150">
                <a:solidFill>
                  <a:srgbClr val="ACACAC"/>
                </a:solidFill>
                <a:latin typeface="Arial MT"/>
                <a:cs typeface="Arial MT"/>
              </a:rPr>
              <a:t>  </a:t>
            </a:r>
            <a:r>
              <a:rPr dirty="0" sz="900" spc="-50">
                <a:solidFill>
                  <a:srgbClr val="B3B3B3"/>
                </a:solidFill>
                <a:latin typeface="Arial MT"/>
                <a:cs typeface="Arial MT"/>
              </a:rPr>
              <a:t>”</a:t>
            </a:r>
            <a:r>
              <a:rPr dirty="0" sz="900">
                <a:solidFill>
                  <a:srgbClr val="B3B3B3"/>
                </a:solidFill>
                <a:latin typeface="Arial MT"/>
                <a:cs typeface="Arial MT"/>
              </a:rPr>
              <a:t>	</a:t>
            </a:r>
            <a:r>
              <a:rPr dirty="0" sz="900" spc="-75">
                <a:solidFill>
                  <a:srgbClr val="AAAAAA"/>
                </a:solidFill>
                <a:latin typeface="Arial MT"/>
                <a:cs typeface="Arial MT"/>
              </a:rPr>
              <a:t>7TULL</a:t>
            </a:r>
            <a:r>
              <a:rPr dirty="0" sz="900" spc="44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A3B8C6"/>
                </a:solidFill>
                <a:latin typeface="Arial MT"/>
                <a:cs typeface="Arial MT"/>
              </a:rPr>
              <a:t>va</a:t>
            </a:r>
            <a:r>
              <a:rPr dirty="0" sz="900" spc="-140">
                <a:solidFill>
                  <a:srgbClr val="A3B8C6"/>
                </a:solidFill>
                <a:latin typeface="Arial MT"/>
                <a:cs typeface="Arial MT"/>
              </a:rPr>
              <a:t> </a:t>
            </a:r>
            <a:r>
              <a:rPr dirty="0" sz="900" spc="120">
                <a:solidFill>
                  <a:srgbClr val="7EA0AF"/>
                </a:solidFill>
                <a:latin typeface="Arial MT"/>
                <a:cs typeface="Arial MT"/>
              </a:rPr>
              <a:t>Ices</a:t>
            </a:r>
            <a:r>
              <a:rPr dirty="0" sz="900" spc="375">
                <a:solidFill>
                  <a:srgbClr val="7EA0AF"/>
                </a:solidFill>
                <a:latin typeface="Arial MT"/>
                <a:cs typeface="Arial MT"/>
              </a:rPr>
              <a:t> </a:t>
            </a:r>
            <a:r>
              <a:rPr dirty="0" sz="900" spc="125">
                <a:solidFill>
                  <a:srgbClr val="A0C1CA"/>
                </a:solidFill>
                <a:latin typeface="Arial MT"/>
                <a:cs typeface="Arial MT"/>
              </a:rPr>
              <a:t>are</a:t>
            </a:r>
            <a:r>
              <a:rPr dirty="0" sz="900" spc="165">
                <a:solidFill>
                  <a:srgbClr val="A0C1CA"/>
                </a:solidFill>
                <a:latin typeface="Arial MT"/>
                <a:cs typeface="Arial MT"/>
              </a:rPr>
              <a:t> </a:t>
            </a:r>
            <a:r>
              <a:rPr dirty="0" sz="900" spc="125">
                <a:solidFill>
                  <a:srgbClr val="97B8C6"/>
                </a:solidFill>
                <a:latin typeface="Arial MT"/>
                <a:cs typeface="Arial MT"/>
              </a:rPr>
              <a:t>pre</a:t>
            </a:r>
            <a:r>
              <a:rPr dirty="0" sz="900" spc="-114">
                <a:solidFill>
                  <a:srgbClr val="97B8C6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A3C4D1"/>
                </a:solidFill>
                <a:latin typeface="Arial MT"/>
                <a:cs typeface="Arial MT"/>
              </a:rPr>
              <a:t>s</a:t>
            </a:r>
            <a:r>
              <a:rPr dirty="0" sz="900">
                <a:solidFill>
                  <a:srgbClr val="A3C4D1"/>
                </a:solidFill>
                <a:latin typeface="Arial MT"/>
                <a:cs typeface="Arial MT"/>
              </a:rPr>
              <a:t>	</a:t>
            </a:r>
            <a:r>
              <a:rPr dirty="0" sz="900" spc="70">
                <a:solidFill>
                  <a:srgbClr val="AAC1D4"/>
                </a:solidFill>
                <a:latin typeface="Arial MT"/>
                <a:cs typeface="Arial MT"/>
              </a:rPr>
              <a:t>updat</a:t>
            </a:r>
            <a:r>
              <a:rPr dirty="0" sz="900" spc="-25">
                <a:solidFill>
                  <a:srgbClr val="AAC1D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80AABA"/>
                </a:solidFill>
                <a:latin typeface="Arial MT"/>
                <a:cs typeface="Arial MT"/>
              </a:rPr>
              <a:t>e</a:t>
            </a:r>
            <a:r>
              <a:rPr dirty="0" sz="900" spc="390">
                <a:solidFill>
                  <a:srgbClr val="80AABA"/>
                </a:solidFill>
                <a:latin typeface="Arial MT"/>
                <a:cs typeface="Arial MT"/>
              </a:rPr>
              <a:t> </a:t>
            </a:r>
            <a:r>
              <a:rPr dirty="0" sz="900" spc="110">
                <a:solidFill>
                  <a:srgbClr val="AACCDB"/>
                </a:solidFill>
                <a:latin typeface="Arial MT"/>
                <a:cs typeface="Arial MT"/>
              </a:rPr>
              <a:t>thee</a:t>
            </a:r>
            <a:r>
              <a:rPr dirty="0" sz="900" spc="310">
                <a:solidFill>
                  <a:srgbClr val="AACCDB"/>
                </a:solidFill>
                <a:latin typeface="Arial MT"/>
                <a:cs typeface="Arial MT"/>
              </a:rPr>
              <a:t> </a:t>
            </a:r>
            <a:r>
              <a:rPr dirty="0" sz="900" spc="185">
                <a:solidFill>
                  <a:srgbClr val="93AEBA"/>
                </a:solidFill>
                <a:latin typeface="Arial MT"/>
                <a:cs typeface="Arial MT"/>
              </a:rPr>
              <a:t>gjth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6880" y="2052796"/>
            <a:ext cx="3144520" cy="141097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900" spc="220">
                <a:solidFill>
                  <a:srgbClr val="48747E"/>
                </a:solidFill>
                <a:latin typeface="Arial MT"/>
                <a:cs typeface="Arial MT"/>
              </a:rPr>
              <a:t>NOTE</a:t>
            </a:r>
            <a:r>
              <a:rPr dirty="0" sz="900" spc="409">
                <a:solidFill>
                  <a:srgbClr val="48747E"/>
                </a:solidFill>
                <a:latin typeface="Arial MT"/>
                <a:cs typeface="Arial MT"/>
              </a:rPr>
              <a:t> </a:t>
            </a:r>
            <a:r>
              <a:rPr dirty="0" sz="900" spc="30">
                <a:solidFill>
                  <a:srgbClr val="A5A5A5"/>
                </a:solidFill>
                <a:latin typeface="Arial MT"/>
                <a:cs typeface="Arial MT"/>
              </a:rPr>
              <a:t>“</a:t>
            </a:r>
            <a:r>
              <a:rPr dirty="0" sz="900" spc="-2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dirty="0" sz="900" spc="85">
                <a:solidFill>
                  <a:srgbClr val="828282"/>
                </a:solidFill>
                <a:latin typeface="Arial MT"/>
                <a:cs typeface="Arial MT"/>
              </a:rPr>
              <a:t>coruna</a:t>
            </a:r>
            <a:r>
              <a:rPr dirty="0" sz="900" spc="335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900" spc="65">
                <a:solidFill>
                  <a:srgbClr val="AAAAAA"/>
                </a:solidFill>
                <a:latin typeface="Arial MT"/>
                <a:cs typeface="Arial MT"/>
              </a:rPr>
              <a:t>vt</a:t>
            </a:r>
            <a:r>
              <a:rPr dirty="0" sz="900" spc="5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900" spc="30">
                <a:solidFill>
                  <a:srgbClr val="9E9E9E"/>
                </a:solidFill>
                <a:latin typeface="Arial MT"/>
                <a:cs typeface="Arial MT"/>
              </a:rPr>
              <a:t>rms</a:t>
            </a:r>
            <a:r>
              <a:rPr dirty="0" sz="900" spc="450">
                <a:solidFill>
                  <a:srgbClr val="9E9E9E"/>
                </a:solidFill>
                <a:latin typeface="Arial MT"/>
                <a:cs typeface="Arial MT"/>
              </a:rPr>
              <a:t> </a:t>
            </a:r>
            <a:r>
              <a:rPr dirty="0" sz="900" spc="30">
                <a:solidFill>
                  <a:srgbClr val="A3A3A3"/>
                </a:solidFill>
                <a:latin typeface="Arial MT"/>
                <a:cs typeface="Arial MT"/>
              </a:rPr>
              <a:t>dadas</a:t>
            </a:r>
            <a:r>
              <a:rPr dirty="0" sz="900" spc="-155">
                <a:solidFill>
                  <a:srgbClr val="A3A3A3"/>
                </a:solidFill>
                <a:latin typeface="Arial MT"/>
                <a:cs typeface="Arial MT"/>
              </a:rPr>
              <a:t> </a:t>
            </a:r>
            <a:r>
              <a:rPr dirty="0" sz="900" spc="30">
                <a:solidFill>
                  <a:srgbClr val="979797"/>
                </a:solidFill>
                <a:latin typeface="Arial MT"/>
                <a:cs typeface="Arial MT"/>
              </a:rPr>
              <a:t>et</a:t>
            </a:r>
            <a:r>
              <a:rPr dirty="0" sz="900" spc="45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A7A7A7"/>
                </a:solidFill>
                <a:latin typeface="Arial MT"/>
                <a:cs typeface="Arial MT"/>
              </a:rPr>
              <a:t>'</a:t>
            </a:r>
            <a:endParaRPr sz="900">
              <a:latin typeface="Arial MT"/>
              <a:cs typeface="Arial MT"/>
            </a:endParaRPr>
          </a:p>
          <a:p>
            <a:pPr marL="21590" marR="5080" indent="3175">
              <a:lnSpc>
                <a:spcPts val="1580"/>
              </a:lnSpc>
              <a:spcBef>
                <a:spcPts val="135"/>
              </a:spcBef>
            </a:pPr>
            <a:r>
              <a:rPr dirty="0" sz="1050" spc="-90">
                <a:solidFill>
                  <a:srgbClr val="649E9E"/>
                </a:solidFill>
                <a:latin typeface="Arial MT"/>
                <a:cs typeface="Arial MT"/>
              </a:rPr>
              <a:t>SET</a:t>
            </a:r>
            <a:r>
              <a:rPr dirty="0" sz="1050" spc="275">
                <a:solidFill>
                  <a:srgbClr val="649E9E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F4F4F"/>
                </a:solidFill>
                <a:latin typeface="Arial MT"/>
                <a:cs typeface="Arial MT"/>
              </a:rPr>
              <a:t>Province</a:t>
            </a:r>
            <a:r>
              <a:rPr dirty="0" sz="1050" spc="22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6B6B6B"/>
                </a:solidFill>
                <a:latin typeface="Arial MT"/>
                <a:cs typeface="Arial MT"/>
              </a:rPr>
              <a:t>=</a:t>
            </a:r>
            <a:r>
              <a:rPr dirty="0" sz="1050" spc="484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44444"/>
                </a:solidFill>
                <a:latin typeface="Arial MT"/>
                <a:cs typeface="Arial MT"/>
              </a:rPr>
              <a:t>0ALG5CG(Pr•ovince,</a:t>
            </a:r>
            <a:r>
              <a:rPr dirty="0" sz="1050" spc="114">
                <a:solidFill>
                  <a:srgbClr val="444444"/>
                </a:solidFill>
                <a:latin typeface="Arial MT"/>
                <a:cs typeface="Arial MT"/>
              </a:rPr>
              <a:t>  </a:t>
            </a:r>
            <a:r>
              <a:rPr dirty="0" sz="1050">
                <a:solidFill>
                  <a:srgbClr val="AAAAAA"/>
                </a:solidFill>
                <a:latin typeface="Arial MT"/>
                <a:cs typeface="Arial MT"/>
              </a:rPr>
              <a:t>’</a:t>
            </a:r>
            <a:r>
              <a:rPr dirty="0" sz="1050" spc="130">
                <a:solidFill>
                  <a:srgbClr val="AAAAAA"/>
                </a:solidFill>
                <a:latin typeface="Arial MT"/>
                <a:cs typeface="Arial MT"/>
              </a:rPr>
              <a:t>  </a:t>
            </a:r>
            <a:r>
              <a:rPr dirty="0" sz="1050" spc="-120">
                <a:solidFill>
                  <a:srgbClr val="757575"/>
                </a:solidFill>
                <a:latin typeface="Arial MT"/>
                <a:cs typeface="Arial MT"/>
              </a:rPr>
              <a:t>)</a:t>
            </a:r>
            <a:r>
              <a:rPr dirty="0" sz="1050" spc="-3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484848"/>
                </a:solidFill>
                <a:latin typeface="Arial MT"/>
                <a:cs typeface="Arial MT"/>
              </a:rPr>
              <a:t>, </a:t>
            </a:r>
            <a:r>
              <a:rPr dirty="0" sz="950" spc="70">
                <a:solidFill>
                  <a:srgbClr val="BCBCBC"/>
                </a:solidFill>
                <a:latin typeface="Arial MT"/>
                <a:cs typeface="Arial MT"/>
              </a:rPr>
              <a:t>”Ceuntry/Reg¥on’</a:t>
            </a:r>
            <a:r>
              <a:rPr dirty="0" sz="950" spc="440">
                <a:solidFill>
                  <a:srgbClr val="BCBCBC"/>
                </a:solidFill>
                <a:latin typeface="Arial MT"/>
                <a:cs typeface="Arial MT"/>
              </a:rPr>
              <a:t> </a:t>
            </a:r>
            <a:r>
              <a:rPr dirty="0" sz="950" spc="55">
                <a:solidFill>
                  <a:srgbClr val="6B6B6B"/>
                </a:solidFill>
                <a:latin typeface="Arial MT"/>
                <a:cs typeface="Arial MT"/>
              </a:rPr>
              <a:t>*</a:t>
            </a:r>
            <a:r>
              <a:rPr dirty="0" sz="950" spc="204">
                <a:solidFill>
                  <a:srgbClr val="6B6B6B"/>
                </a:solidFill>
                <a:latin typeface="Arial MT"/>
                <a:cs typeface="Arial MT"/>
              </a:rPr>
              <a:t>  </a:t>
            </a:r>
            <a:r>
              <a:rPr dirty="0" sz="950" spc="-125">
                <a:solidFill>
                  <a:srgbClr val="62899A"/>
                </a:solidFill>
                <a:latin typeface="Arial MT"/>
                <a:cs typeface="Arial MT"/>
              </a:rPr>
              <a:t>GOAL</a:t>
            </a:r>
            <a:r>
              <a:rPr dirty="0" sz="950" spc="-120">
                <a:solidFill>
                  <a:srgbClr val="62899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98E9E"/>
                </a:solidFill>
                <a:latin typeface="Arial MT"/>
                <a:cs typeface="Arial MT"/>
              </a:rPr>
              <a:t>GSC</a:t>
            </a:r>
            <a:r>
              <a:rPr dirty="0" sz="950" spc="175">
                <a:solidFill>
                  <a:srgbClr val="598E9E"/>
                </a:solidFill>
                <a:latin typeface="Arial MT"/>
                <a:cs typeface="Arial MT"/>
              </a:rPr>
              <a:t>  </a:t>
            </a:r>
            <a:r>
              <a:rPr dirty="0" sz="950">
                <a:solidFill>
                  <a:srgbClr val="B8B8B8"/>
                </a:solidFill>
                <a:latin typeface="Arial MT"/>
                <a:cs typeface="Arial MT"/>
              </a:rPr>
              <a:t>”Count</a:t>
            </a:r>
            <a:r>
              <a:rPr dirty="0" sz="950" spc="-35">
                <a:solidFill>
                  <a:srgbClr val="B8B8B8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939393"/>
                </a:solidFill>
                <a:latin typeface="Arial MT"/>
                <a:cs typeface="Arial MT"/>
              </a:rPr>
              <a:t>r•y/Regzon’ </a:t>
            </a:r>
            <a:r>
              <a:rPr dirty="0" sz="1050">
                <a:solidFill>
                  <a:srgbClr val="363636"/>
                </a:solidFill>
                <a:latin typeface="Arial MT"/>
                <a:cs typeface="Arial MT"/>
              </a:rPr>
              <a:t>Lat</a:t>
            </a:r>
            <a:r>
              <a:rPr dirty="0" sz="1050" spc="-12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050" spc="95">
                <a:solidFill>
                  <a:srgbClr val="343434"/>
                </a:solidFill>
                <a:latin typeface="Arial MT"/>
                <a:cs typeface="Arial MT"/>
              </a:rPr>
              <a:t>itude</a:t>
            </a:r>
            <a:r>
              <a:rPr dirty="0" sz="1050" spc="21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64646"/>
                </a:solidFill>
                <a:latin typeface="Arial MT"/>
                <a:cs typeface="Arial MT"/>
              </a:rPr>
              <a:t>e</a:t>
            </a:r>
            <a:r>
              <a:rPr dirty="0" sz="1050" spc="29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050" spc="-200">
                <a:solidFill>
                  <a:srgbClr val="577C8C"/>
                </a:solidFill>
                <a:latin typeface="Arial MT"/>
                <a:cs typeface="Arial MT"/>
              </a:rPr>
              <a:t>COAT</a:t>
            </a:r>
            <a:r>
              <a:rPr dirty="0" sz="1050" spc="-170">
                <a:solidFill>
                  <a:srgbClr val="577C8C"/>
                </a:solidFill>
                <a:latin typeface="Arial MT"/>
                <a:cs typeface="Arial MT"/>
              </a:rPr>
              <a:t> </a:t>
            </a:r>
            <a:r>
              <a:rPr dirty="0" sz="1050" spc="-80">
                <a:solidFill>
                  <a:srgbClr val="5091AE"/>
                </a:solidFill>
                <a:latin typeface="Arial MT"/>
                <a:cs typeface="Arial MT"/>
              </a:rPr>
              <a:t>E0C£</a:t>
            </a:r>
            <a:r>
              <a:rPr dirty="0" sz="1050" spc="-80">
                <a:solidFill>
                  <a:srgbClr val="626262"/>
                </a:solidFill>
                <a:latin typeface="Arial MT"/>
                <a:cs typeface="Arial MT"/>
              </a:rPr>
              <a:t>{</a:t>
            </a:r>
            <a:r>
              <a:rPr dirty="0" sz="1050" spc="-11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1050" spc="-40">
                <a:solidFill>
                  <a:srgbClr val="3F3F3F"/>
                </a:solidFill>
                <a:latin typeface="Arial MT"/>
                <a:cs typeface="Arial MT"/>
              </a:rPr>
              <a:t>L</a:t>
            </a:r>
            <a:r>
              <a:rPr dirty="0" sz="1050" spc="-40">
                <a:solidFill>
                  <a:srgbClr val="363636"/>
                </a:solidFill>
                <a:latin typeface="Arial MT"/>
                <a:cs typeface="Arial MT"/>
              </a:rPr>
              <a:t>et</a:t>
            </a:r>
            <a:r>
              <a:rPr dirty="0" sz="1050" spc="114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050" spc="170">
                <a:solidFill>
                  <a:srgbClr val="505050"/>
                </a:solidFill>
                <a:latin typeface="Arial MT"/>
                <a:cs typeface="Arial MT"/>
              </a:rPr>
              <a:t>ltudt,</a:t>
            </a:r>
            <a:r>
              <a:rPr dirty="0" sz="1050" spc="28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1050" spc="110">
                <a:solidFill>
                  <a:srgbClr val="828282"/>
                </a:solidFill>
                <a:latin typeface="Arial MT"/>
                <a:cs typeface="Arial MT"/>
              </a:rPr>
              <a:t>0)</a:t>
            </a:r>
            <a:r>
              <a:rPr dirty="0" sz="1050" spc="110">
                <a:solidFill>
                  <a:srgbClr val="424242"/>
                </a:solidFill>
                <a:latin typeface="Arial MT"/>
                <a:cs typeface="Arial MT"/>
              </a:rPr>
              <a:t>,</a:t>
            </a:r>
            <a:endParaRPr sz="105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195"/>
              </a:spcBef>
            </a:pPr>
            <a:r>
              <a:rPr dirty="0" sz="1050">
                <a:solidFill>
                  <a:srgbClr val="3A3A3A"/>
                </a:solidFill>
                <a:latin typeface="Arial MT"/>
                <a:cs typeface="Arial MT"/>
              </a:rPr>
              <a:t>Longitude</a:t>
            </a:r>
            <a:r>
              <a:rPr dirty="0" sz="1050" spc="170">
                <a:solidFill>
                  <a:srgbClr val="3A3A3A"/>
                </a:solidFill>
                <a:latin typeface="Arial MT"/>
                <a:cs typeface="Arial MT"/>
              </a:rPr>
              <a:t>  </a:t>
            </a:r>
            <a:r>
              <a:rPr dirty="0" sz="1050">
                <a:solidFill>
                  <a:srgbClr val="646464"/>
                </a:solidFill>
                <a:latin typeface="Arial MT"/>
                <a:cs typeface="Arial MT"/>
              </a:rPr>
              <a:t>c</a:t>
            </a:r>
            <a:r>
              <a:rPr dirty="0" sz="1050" spc="135">
                <a:solidFill>
                  <a:srgbClr val="646464"/>
                </a:solidFill>
                <a:latin typeface="Arial MT"/>
                <a:cs typeface="Arial MT"/>
              </a:rPr>
              <a:t>  </a:t>
            </a:r>
            <a:r>
              <a:rPr dirty="0" sz="1050" spc="-135">
                <a:solidFill>
                  <a:srgbClr val="59828E"/>
                </a:solidFill>
                <a:latin typeface="Arial MT"/>
                <a:cs typeface="Arial MT"/>
              </a:rPr>
              <a:t>COALESCE</a:t>
            </a:r>
            <a:r>
              <a:rPr dirty="0" sz="1050" spc="-135">
                <a:solidFill>
                  <a:srgbClr val="797979"/>
                </a:solidFill>
                <a:latin typeface="Arial MT"/>
                <a:cs typeface="Arial MT"/>
              </a:rPr>
              <a:t>(</a:t>
            </a:r>
            <a:r>
              <a:rPr dirty="0" sz="1050" spc="-14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646464"/>
                </a:solidFill>
                <a:latin typeface="Arial MT"/>
                <a:cs typeface="Arial MT"/>
              </a:rPr>
              <a:t>L</a:t>
            </a:r>
            <a:r>
              <a:rPr dirty="0" sz="1050">
                <a:solidFill>
                  <a:srgbClr val="464646"/>
                </a:solidFill>
                <a:latin typeface="Arial MT"/>
                <a:cs typeface="Arial MT"/>
              </a:rPr>
              <a:t>ongltuda,</a:t>
            </a:r>
            <a:r>
              <a:rPr dirty="0" sz="1050" spc="185">
                <a:solidFill>
                  <a:srgbClr val="464646"/>
                </a:solidFill>
                <a:latin typeface="Arial MT"/>
                <a:cs typeface="Arial MT"/>
              </a:rPr>
              <a:t>  </a:t>
            </a:r>
            <a:r>
              <a:rPr dirty="0" sz="1050" spc="55">
                <a:solidFill>
                  <a:srgbClr val="A8A8A8"/>
                </a:solidFill>
                <a:latin typeface="Arial MT"/>
                <a:cs typeface="Arial MT"/>
              </a:rPr>
              <a:t>0)</a:t>
            </a:r>
            <a:r>
              <a:rPr dirty="0" sz="1050" spc="55">
                <a:solidFill>
                  <a:srgbClr val="424242"/>
                </a:solidFill>
                <a:latin typeface="Arial MT"/>
                <a:cs typeface="Arial MT"/>
              </a:rPr>
              <a:t>,</a:t>
            </a:r>
            <a:endParaRPr sz="105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315"/>
              </a:spcBef>
            </a:pPr>
            <a:r>
              <a:rPr dirty="0" sz="1050" spc="55">
                <a:solidFill>
                  <a:srgbClr val="50859A"/>
                </a:solidFill>
                <a:latin typeface="Arial MT"/>
                <a:cs typeface="Arial MT"/>
              </a:rPr>
              <a:t>9ate</a:t>
            </a:r>
            <a:r>
              <a:rPr dirty="0" sz="1050" spc="210">
                <a:solidFill>
                  <a:srgbClr val="50859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D3D3D"/>
                </a:solidFill>
                <a:latin typeface="Arial MT"/>
                <a:cs typeface="Arial MT"/>
              </a:rPr>
              <a:t>¥</a:t>
            </a:r>
            <a:r>
              <a:rPr dirty="0" sz="1050" spc="19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467782"/>
                </a:solidFill>
                <a:latin typeface="Arial MT"/>
                <a:cs typeface="Arial MT"/>
              </a:rPr>
              <a:t>CDAT</a:t>
            </a:r>
            <a:r>
              <a:rPr dirty="0" sz="1050" spc="-50">
                <a:solidFill>
                  <a:srgbClr val="3A7987"/>
                </a:solidFill>
                <a:latin typeface="Arial MT"/>
                <a:cs typeface="Arial MT"/>
              </a:rPr>
              <a:t>EKE</a:t>
            </a:r>
            <a:r>
              <a:rPr dirty="0" sz="1050" spc="200">
                <a:solidFill>
                  <a:srgbClr val="3A7987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5495B5"/>
                </a:solidFill>
                <a:latin typeface="Arial MT"/>
                <a:cs typeface="Arial MT"/>
              </a:rPr>
              <a:t>Pa”te</a:t>
            </a:r>
            <a:endParaRPr sz="105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315"/>
              </a:spcBef>
            </a:pPr>
            <a:r>
              <a:rPr dirty="0" sz="1050">
                <a:solidFill>
                  <a:srgbClr val="2F2F2F"/>
                </a:solidFill>
                <a:latin typeface="Arial MT"/>
                <a:cs typeface="Arial MT"/>
              </a:rPr>
              <a:t>Cont1raed</a:t>
            </a:r>
            <a:r>
              <a:rPr dirty="0" sz="1050" spc="27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D4D4D"/>
                </a:solidFill>
                <a:latin typeface="Arial MT"/>
                <a:cs typeface="Arial MT"/>
              </a:rPr>
              <a:t>n</a:t>
            </a:r>
            <a:r>
              <a:rPr dirty="0" sz="1050" spc="2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50" spc="-75">
                <a:solidFill>
                  <a:srgbClr val="414141"/>
                </a:solidFill>
                <a:latin typeface="Arial MT"/>
                <a:cs typeface="Arial MT"/>
              </a:rPr>
              <a:t>COALESCE(Conf¿z'‹aed</a:t>
            </a:r>
            <a:r>
              <a:rPr dirty="0" sz="1050" spc="-75">
                <a:solidFill>
                  <a:srgbClr val="545454"/>
                </a:solidFill>
                <a:latin typeface="Arial MT"/>
                <a:cs typeface="Arial MT"/>
              </a:rPr>
              <a:t>,</a:t>
            </a:r>
            <a:r>
              <a:rPr dirty="0" sz="1050" spc="40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6B6B6B"/>
                </a:solidFill>
                <a:latin typeface="Arial MT"/>
                <a:cs typeface="Arial MT"/>
              </a:rPr>
              <a:t>o)</a:t>
            </a:r>
            <a:r>
              <a:rPr dirty="0" sz="1050" spc="9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919191"/>
                </a:solidFill>
                <a:latin typeface="Arial MT"/>
                <a:cs typeface="Arial MT"/>
              </a:rPr>
              <a:t>,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33546" y="2485760"/>
            <a:ext cx="220979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>
                <a:solidFill>
                  <a:srgbClr val="AAAAAA"/>
                </a:solidFill>
                <a:latin typeface="Arial MT"/>
                <a:cs typeface="Arial MT"/>
              </a:rPr>
              <a:t>’</a:t>
            </a:r>
            <a:r>
              <a:rPr dirty="0" sz="950" spc="105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ACACAC"/>
                </a:solidFill>
                <a:latin typeface="Arial MT"/>
                <a:cs typeface="Arial MT"/>
              </a:rPr>
              <a:t>’</a:t>
            </a:r>
            <a:r>
              <a:rPr dirty="0" sz="950" spc="5">
                <a:solidFill>
                  <a:srgbClr val="ACACAC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777777"/>
                </a:solidFill>
                <a:latin typeface="Arial MT"/>
                <a:cs typeface="Arial MT"/>
              </a:rPr>
              <a:t>}</a:t>
            </a:r>
            <a:r>
              <a:rPr dirty="0" sz="950" spc="-25">
                <a:solidFill>
                  <a:srgbClr val="5E5E5E"/>
                </a:solidFill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1144" y="3643312"/>
            <a:ext cx="253619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65">
                <a:solidFill>
                  <a:srgbClr val="525252"/>
                </a:solidFill>
                <a:latin typeface="Arial MT"/>
                <a:cs typeface="Arial MT"/>
              </a:rPr>
              <a:t>Itecovercd</a:t>
            </a:r>
            <a:r>
              <a:rPr dirty="0" sz="1250" spc="24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363636"/>
                </a:solidFill>
                <a:latin typeface="Arial MT"/>
                <a:cs typeface="Arial MT"/>
              </a:rPr>
              <a:t>•</a:t>
            </a:r>
            <a:r>
              <a:rPr dirty="0" sz="1250" spc="29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250" spc="-114">
                <a:solidFill>
                  <a:srgbClr val="545454"/>
                </a:solidFill>
                <a:latin typeface="Arial MT"/>
                <a:cs typeface="Arial MT"/>
              </a:rPr>
              <a:t>C0ALGSt£tRecovercd,</a:t>
            </a:r>
            <a:r>
              <a:rPr dirty="0" sz="1250" spc="2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7C7C7C"/>
                </a:solidFill>
                <a:latin typeface="Arial MT"/>
                <a:cs typeface="Arial MT"/>
              </a:rPr>
              <a:t>0)</a:t>
            </a:r>
            <a:r>
              <a:rPr dirty="0" sz="1250" spc="-5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4B4B4B"/>
                </a:solidFill>
                <a:latin typeface="Arial MT"/>
                <a:cs typeface="Arial MT"/>
              </a:rPr>
              <a:t>j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057275"/>
            <a:ext cx="3962400" cy="56578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47725" y="4541837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 h="0">
                <a:moveTo>
                  <a:pt x="0" y="0"/>
                </a:moveTo>
                <a:lnTo>
                  <a:pt x="374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9600" y="433228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 h="0">
                <a:moveTo>
                  <a:pt x="0" y="0"/>
                </a:moveTo>
                <a:lnTo>
                  <a:pt x="5365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590800" y="4294187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 h="0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50" y="4324350"/>
            <a:ext cx="323850" cy="4095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7250" y="2438400"/>
            <a:ext cx="3924300" cy="4286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4162425"/>
            <a:ext cx="1876425" cy="56197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54560" y="6355820"/>
            <a:ext cx="551180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45">
                <a:solidFill>
                  <a:srgbClr val="7E7E7E"/>
                </a:solidFill>
                <a:latin typeface="Arial MT"/>
                <a:cs typeface="Arial MT"/>
              </a:rPr>
              <a:t>g/a/2DXX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02654" y="6349206"/>
            <a:ext cx="1052830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909090"/>
                </a:solidFill>
                <a:latin typeface="Arial MT"/>
                <a:cs typeface="Arial MT"/>
              </a:rPr>
              <a:t>r'resenłation</a:t>
            </a:r>
            <a:r>
              <a:rPr dirty="0" sz="1100" spc="5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808080"/>
                </a:solidFill>
                <a:latin typeface="Arial MT"/>
                <a:cs typeface="Arial MT"/>
              </a:rPr>
              <a:t>Trite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950" y="6410325"/>
            <a:ext cx="600075" cy="1047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2400" y="4638675"/>
            <a:ext cx="2257425" cy="8953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5650" y="4248150"/>
            <a:ext cx="276225" cy="666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4675" y="1762125"/>
            <a:ext cx="2257425" cy="19716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6250" y="4210050"/>
            <a:ext cx="1657350" cy="1333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24275" y="4191000"/>
            <a:ext cx="1323975" cy="1619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77200" y="3676650"/>
            <a:ext cx="1847850" cy="5429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7675" y="2719387"/>
            <a:ext cx="4867275" cy="10953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35462" y="1401762"/>
            <a:ext cx="530288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93365" algn="l"/>
              </a:tabLst>
            </a:pPr>
            <a:r>
              <a:rPr dirty="0" sz="1850" spc="60">
                <a:latin typeface="Cambria"/>
                <a:cs typeface="Cambria"/>
              </a:rPr>
              <a:t>CHEGK</a:t>
            </a:r>
            <a:r>
              <a:rPr dirty="0" sz="1850" spc="220">
                <a:latin typeface="Cambria"/>
                <a:cs typeface="Cambria"/>
              </a:rPr>
              <a:t> </a:t>
            </a:r>
            <a:r>
              <a:rPr dirty="0" sz="1850" spc="180">
                <a:latin typeface="Cambria"/>
                <a:cs typeface="Cambria"/>
              </a:rPr>
              <a:t>THAT</a:t>
            </a:r>
            <a:r>
              <a:rPr dirty="0" sz="1850" spc="175">
                <a:latin typeface="Cambria"/>
                <a:cs typeface="Cambria"/>
              </a:rPr>
              <a:t> </a:t>
            </a:r>
            <a:r>
              <a:rPr dirty="0" sz="1850" spc="114">
                <a:latin typeface="Cambria"/>
                <a:cs typeface="Cambria"/>
              </a:rPr>
              <a:t>IS</a:t>
            </a:r>
            <a:r>
              <a:rPr dirty="0" sz="1850" spc="-60">
                <a:latin typeface="Cambria"/>
                <a:cs typeface="Cambria"/>
              </a:rPr>
              <a:t> </a:t>
            </a:r>
            <a:r>
              <a:rPr dirty="0" sz="1850" spc="125">
                <a:latin typeface="Cambria"/>
                <a:cs typeface="Cambria"/>
              </a:rPr>
              <a:t>START</a:t>
            </a:r>
            <a:r>
              <a:rPr dirty="0" sz="1850">
                <a:latin typeface="Cambria"/>
                <a:cs typeface="Cambria"/>
              </a:rPr>
              <a:t>	</a:t>
            </a:r>
            <a:r>
              <a:rPr dirty="0" sz="1850" spc="155">
                <a:latin typeface="Cambria"/>
                <a:cs typeface="Cambria"/>
              </a:rPr>
              <a:t>DATE</a:t>
            </a:r>
            <a:r>
              <a:rPr dirty="0" sz="1850" spc="60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AND</a:t>
            </a:r>
            <a:r>
              <a:rPr dirty="0" sz="1850" spc="160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AND</a:t>
            </a:r>
            <a:r>
              <a:rPr dirty="0" sz="1850" spc="90">
                <a:latin typeface="Cambria"/>
                <a:cs typeface="Cambria"/>
              </a:rPr>
              <a:t>  </a:t>
            </a:r>
            <a:r>
              <a:rPr dirty="0" sz="1850" spc="110">
                <a:latin typeface="Cambria"/>
                <a:cs typeface="Cambria"/>
              </a:rPr>
              <a:t>DATE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8875" y="1362075"/>
            <a:ext cx="3819525" cy="50673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2314575"/>
            <a:ext cx="4648200" cy="4762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0625" y="3867150"/>
            <a:ext cx="123825" cy="1047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250" y="4686300"/>
            <a:ext cx="66675" cy="1047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14575" y="3857625"/>
            <a:ext cx="295275" cy="1047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14575" y="5715000"/>
            <a:ext cx="295275" cy="31432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80461" y="1434835"/>
            <a:ext cx="4012565" cy="271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00" spc="-35">
                <a:latin typeface="Cambria"/>
                <a:cs typeface="Cambria"/>
              </a:rPr>
              <a:t>NUMJ3Eg</a:t>
            </a:r>
            <a:r>
              <a:rPr dirty="0" sz="1600" spc="12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OF</a:t>
            </a:r>
            <a:r>
              <a:rPr dirty="0" sz="1600" spc="-6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bïONTłl</a:t>
            </a:r>
            <a:r>
              <a:rPr dirty="0" sz="1600" spc="1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PRESENT</a:t>
            </a:r>
            <a:r>
              <a:rPr dirty="0" sz="1600" spc="9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IN</a:t>
            </a:r>
            <a:r>
              <a:rPr dirty="0" sz="1600" spc="90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DATASET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21276" y="5853112"/>
            <a:ext cx="15875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5">
                <a:solidFill>
                  <a:srgbClr val="262626"/>
                </a:solidFill>
                <a:latin typeface="Cambria"/>
                <a:cs typeface="Cambria"/>
              </a:rPr>
              <a:t>1t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85244" y="4628091"/>
            <a:ext cx="32448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20">
                <a:solidFill>
                  <a:srgbClr val="262626"/>
                </a:solidFill>
                <a:latin typeface="Cambria"/>
                <a:cs typeface="Cambria"/>
              </a:rPr>
              <a:t>9S9g</a:t>
            </a:r>
            <a:endParaRPr sz="1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6150" y="4057650"/>
            <a:ext cx="276225" cy="571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1057275"/>
            <a:ext cx="4267200" cy="561975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95325" y="407511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22225">
            <a:solidFill>
              <a:srgbClr val="6B6B6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4191000"/>
            <a:ext cx="1428750" cy="3238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0475" y="5505450"/>
            <a:ext cx="390525" cy="2000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900" y="1447800"/>
            <a:ext cx="4943475" cy="1619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0" y="1952625"/>
            <a:ext cx="4743450" cy="1524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9150" y="5505450"/>
            <a:ext cx="781050" cy="9525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19325" y="4448175"/>
            <a:ext cx="257175" cy="6667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09800" y="5381625"/>
            <a:ext cx="381000" cy="20478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57525" y="4419600"/>
            <a:ext cx="219075" cy="952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67050" y="5505450"/>
            <a:ext cx="266700" cy="66675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732912" y="2093383"/>
            <a:ext cx="4394835" cy="16052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580"/>
              </a:spcBef>
              <a:tabLst>
                <a:tab pos="304165" algn="l"/>
              </a:tabLst>
            </a:pPr>
            <a:r>
              <a:rPr dirty="0" sz="1350" spc="-50">
                <a:solidFill>
                  <a:srgbClr val="9E9E9E"/>
                </a:solidFill>
                <a:latin typeface="Arial MT"/>
                <a:cs typeface="Arial MT"/>
              </a:rPr>
              <a:t>"</a:t>
            </a:r>
            <a:r>
              <a:rPr dirty="0" sz="1350">
                <a:solidFill>
                  <a:srgbClr val="9E9E9E"/>
                </a:solidFill>
                <a:latin typeface="Arial MT"/>
                <a:cs typeface="Arial MT"/>
              </a:rPr>
              <a:t>	</a:t>
            </a:r>
            <a:r>
              <a:rPr dirty="0" sz="1350" spc="55">
                <a:solidFill>
                  <a:srgbClr val="777777"/>
                </a:solidFill>
                <a:latin typeface="Arial MT"/>
                <a:cs typeface="Arial MT"/>
              </a:rPr>
              <a:t>(</a:t>
            </a:r>
            <a:r>
              <a:rPr dirty="0" sz="1350" spc="55">
                <a:solidFill>
                  <a:srgbClr val="3A3A3A"/>
                </a:solidFill>
                <a:latin typeface="Arial MT"/>
                <a:cs typeface="Arial MT"/>
              </a:rPr>
              <a:t>Cnnff</a:t>
            </a:r>
            <a:r>
              <a:rPr dirty="0" sz="1350" spc="-15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350" spc="65">
                <a:solidFill>
                  <a:srgbClr val="505050"/>
                </a:solidFill>
                <a:latin typeface="Arial MT"/>
                <a:cs typeface="Arial MT"/>
              </a:rPr>
              <a:t>raed</a:t>
            </a:r>
            <a:r>
              <a:rPr dirty="0" sz="1350" spc="65">
                <a:solidFill>
                  <a:srgbClr val="898989"/>
                </a:solidFill>
                <a:latin typeface="Arial MT"/>
                <a:cs typeface="Arial MT"/>
              </a:rPr>
              <a:t>)</a:t>
            </a:r>
            <a:r>
              <a:rPr dirty="0" sz="1350" spc="43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749AB1"/>
                </a:solidFill>
                <a:latin typeface="Arial MT"/>
                <a:cs typeface="Arial MT"/>
              </a:rPr>
              <a:t>as</a:t>
            </a:r>
            <a:r>
              <a:rPr dirty="0" sz="1350" spc="380">
                <a:solidFill>
                  <a:srgbClr val="749AB1"/>
                </a:solidFill>
                <a:latin typeface="Arial MT"/>
                <a:cs typeface="Arial MT"/>
              </a:rPr>
              <a:t> </a:t>
            </a:r>
            <a:r>
              <a:rPr dirty="0" sz="1350" spc="45">
                <a:solidFill>
                  <a:srgbClr val="262626"/>
                </a:solidFill>
                <a:latin typeface="Arial MT"/>
                <a:cs typeface="Arial MT"/>
              </a:rPr>
              <a:t>eost_7requent_conf1</a:t>
            </a:r>
            <a:r>
              <a:rPr dirty="0" sz="1350" spc="45">
                <a:solidFill>
                  <a:srgbClr val="464646"/>
                </a:solidFill>
                <a:latin typeface="Arial MT"/>
                <a:cs typeface="Arial MT"/>
              </a:rPr>
              <a:t>raed.</a:t>
            </a:r>
            <a:endParaRPr sz="1350">
              <a:latin typeface="Arial MT"/>
              <a:cs typeface="Arial MT"/>
            </a:endParaRPr>
          </a:p>
          <a:p>
            <a:pPr marL="203835" indent="-184150">
              <a:lnSpc>
                <a:spcPct val="100000"/>
              </a:lnSpc>
              <a:spcBef>
                <a:spcPts val="480"/>
              </a:spcBef>
              <a:buChar char="•"/>
              <a:tabLst>
                <a:tab pos="203835" algn="l"/>
              </a:tabLst>
            </a:pPr>
            <a:r>
              <a:rPr dirty="0" sz="1350" spc="-180">
                <a:solidFill>
                  <a:srgbClr val="A0A0A0"/>
                </a:solidFill>
                <a:latin typeface="Arial MT"/>
                <a:cs typeface="Arial MT"/>
              </a:rPr>
              <a:t>”'.</a:t>
            </a:r>
            <a:r>
              <a:rPr dirty="0" sz="1350" spc="-125">
                <a:solidFill>
                  <a:srgbClr val="A0A0A0"/>
                </a:solidFill>
                <a:latin typeface="Arial MT"/>
                <a:cs typeface="Arial MT"/>
              </a:rPr>
              <a:t> </a:t>
            </a:r>
            <a:r>
              <a:rPr dirty="0" sz="1350" spc="50">
                <a:solidFill>
                  <a:srgbClr val="262626"/>
                </a:solidFill>
                <a:latin typeface="Arial MT"/>
                <a:cs typeface="Arial MT"/>
              </a:rPr>
              <a:t>t0eat</a:t>
            </a:r>
            <a:r>
              <a:rPr dirty="0" sz="1350" spc="-114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666666"/>
                </a:solidFill>
                <a:latin typeface="Arial MT"/>
                <a:cs typeface="Arial MT"/>
              </a:rPr>
              <a:t>fts)</a:t>
            </a:r>
            <a:r>
              <a:rPr dirty="0" sz="1350" spc="85">
                <a:solidFill>
                  <a:srgbClr val="666666"/>
                </a:solidFill>
                <a:latin typeface="Arial MT"/>
                <a:cs typeface="Arial MT"/>
              </a:rPr>
              <a:t>  </a:t>
            </a:r>
            <a:r>
              <a:rPr dirty="0" sz="1350">
                <a:solidFill>
                  <a:srgbClr val="6E95A1"/>
                </a:solidFill>
                <a:latin typeface="Arial MT"/>
                <a:cs typeface="Arial MT"/>
              </a:rPr>
              <a:t>as</a:t>
            </a:r>
            <a:r>
              <a:rPr dirty="0" sz="1350" spc="395">
                <a:solidFill>
                  <a:srgbClr val="6E95A1"/>
                </a:solidFill>
                <a:latin typeface="Arial MT"/>
                <a:cs typeface="Arial MT"/>
              </a:rPr>
              <a:t> </a:t>
            </a:r>
            <a:r>
              <a:rPr dirty="0" sz="1350" spc="40">
                <a:solidFill>
                  <a:srgbClr val="262626"/>
                </a:solidFill>
                <a:latin typeface="Arial MT"/>
                <a:cs typeface="Arial MT"/>
              </a:rPr>
              <a:t>eost_+requent_deaths</a:t>
            </a:r>
            <a:r>
              <a:rPr dirty="0" sz="1350" spc="40">
                <a:solidFill>
                  <a:srgbClr val="525252"/>
                </a:solidFill>
                <a:latin typeface="Arial MT"/>
                <a:cs typeface="Arial MT"/>
              </a:rPr>
              <a:t>,</a:t>
            </a:r>
            <a:endParaRPr sz="135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  <a:spcBef>
                <a:spcPts val="505"/>
              </a:spcBef>
              <a:tabLst>
                <a:tab pos="1403985" algn="l"/>
              </a:tabLst>
            </a:pPr>
            <a:r>
              <a:rPr dirty="0" sz="1250" spc="-250">
                <a:solidFill>
                  <a:srgbClr val="A8A8A8"/>
                </a:solidFill>
                <a:latin typeface="Arial MT"/>
                <a:cs typeface="Arial MT"/>
              </a:rPr>
              <a:t>"—</a:t>
            </a:r>
            <a:r>
              <a:rPr dirty="0" sz="1250" spc="45">
                <a:solidFill>
                  <a:srgbClr val="A8A8A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9E9E9E"/>
                </a:solidFill>
                <a:latin typeface="Arial MT"/>
                <a:cs typeface="Arial MT"/>
              </a:rPr>
              <a:t>‹</a:t>
            </a:r>
            <a:r>
              <a:rPr dirty="0" sz="1250" spc="-190">
                <a:solidFill>
                  <a:srgbClr val="9E9E9E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777777"/>
                </a:solidFill>
                <a:latin typeface="Arial MT"/>
                <a:cs typeface="Arial MT"/>
              </a:rPr>
              <a:t>(</a:t>
            </a:r>
            <a:r>
              <a:rPr dirty="0" sz="1250" spc="-12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Arial MT"/>
                <a:cs typeface="Arial MT"/>
              </a:rPr>
              <a:t>Recovered)</a:t>
            </a:r>
            <a:r>
              <a:rPr dirty="0" sz="125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dirty="0" sz="1250">
                <a:solidFill>
                  <a:srgbClr val="699CAF"/>
                </a:solidFill>
                <a:latin typeface="Arial MT"/>
                <a:cs typeface="Arial MT"/>
              </a:rPr>
              <a:t>as</a:t>
            </a:r>
            <a:r>
              <a:rPr dirty="0" sz="1250" spc="415">
                <a:solidFill>
                  <a:srgbClr val="699CAF"/>
                </a:solidFill>
                <a:latin typeface="Arial MT"/>
                <a:cs typeface="Arial MT"/>
              </a:rPr>
              <a:t> </a:t>
            </a:r>
            <a:r>
              <a:rPr dirty="0" sz="1250" spc="70">
                <a:solidFill>
                  <a:srgbClr val="363636"/>
                </a:solidFill>
                <a:latin typeface="Arial MT"/>
                <a:cs typeface="Arial MT"/>
              </a:rPr>
              <a:t>eost_7requent_i•ecovered</a:t>
            </a:r>
            <a:endParaRPr sz="1250">
              <a:latin typeface="Arial MT"/>
              <a:cs typeface="Arial MT"/>
            </a:endParaRPr>
          </a:p>
          <a:p>
            <a:pPr marL="19685" marR="5080" indent="-6985">
              <a:lnSpc>
                <a:spcPct val="129800"/>
              </a:lnSpc>
              <a:spcBef>
                <a:spcPts val="85"/>
              </a:spcBef>
              <a:tabLst>
                <a:tab pos="352425" algn="l"/>
                <a:tab pos="1565910" algn="l"/>
                <a:tab pos="1808480" algn="l"/>
                <a:tab pos="2694305" algn="l"/>
                <a:tab pos="3879850" algn="l"/>
              </a:tabLst>
            </a:pPr>
            <a:r>
              <a:rPr dirty="0" sz="1300" spc="50">
                <a:solidFill>
                  <a:srgbClr val="568CA5"/>
                </a:solidFill>
                <a:latin typeface="Arial MT"/>
                <a:cs typeface="Arial MT"/>
              </a:rPr>
              <a:t>I</a:t>
            </a:r>
            <a:r>
              <a:rPr dirty="0" sz="1300">
                <a:solidFill>
                  <a:srgbClr val="568CA5"/>
                </a:solidFill>
                <a:latin typeface="Arial MT"/>
                <a:cs typeface="Arial MT"/>
              </a:rPr>
              <a:t> </a:t>
            </a:r>
            <a:r>
              <a:rPr dirty="0" sz="1300" spc="135">
                <a:solidFill>
                  <a:srgbClr val="70A5BA"/>
                </a:solidFill>
                <a:latin typeface="Arial MT"/>
                <a:cs typeface="Arial MT"/>
              </a:rPr>
              <a:t>RR</a:t>
            </a:r>
            <a:r>
              <a:rPr dirty="0" sz="1300" spc="405">
                <a:solidFill>
                  <a:srgbClr val="70A5BA"/>
                </a:solidFill>
                <a:latin typeface="Arial MT"/>
                <a:cs typeface="Arial MT"/>
              </a:rPr>
              <a:t> </a:t>
            </a:r>
            <a:r>
              <a:rPr dirty="0" sz="1300" spc="70">
                <a:solidFill>
                  <a:srgbClr val="242424"/>
                </a:solidFill>
                <a:latin typeface="Arial MT"/>
                <a:cs typeface="Arial MT"/>
              </a:rPr>
              <a:t>corona_dctaset</a:t>
            </a:r>
            <a:r>
              <a:rPr dirty="0" sz="1300" spc="-19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7B7B7B"/>
                </a:solidFill>
                <a:latin typeface="Arial MT"/>
                <a:cs typeface="Arial MT"/>
              </a:rPr>
              <a:t>.</a:t>
            </a:r>
            <a:r>
              <a:rPr dirty="0" sz="1300" spc="4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B3B3B3"/>
                </a:solidFill>
                <a:latin typeface="Arial MT"/>
                <a:cs typeface="Arial MT"/>
              </a:rPr>
              <a:t>’</a:t>
            </a:r>
            <a:r>
              <a:rPr dirty="0" sz="1300" spc="120">
                <a:solidFill>
                  <a:srgbClr val="B3B3B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808080"/>
                </a:solidFill>
                <a:latin typeface="Arial MT"/>
                <a:cs typeface="Arial MT"/>
              </a:rPr>
              <a:t>coron</a:t>
            </a:r>
            <a:r>
              <a:rPr dirty="0" sz="1300" spc="-204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B19197"/>
                </a:solidFill>
                <a:latin typeface="Arial MT"/>
                <a:cs typeface="Arial MT"/>
              </a:rPr>
              <a:t>e</a:t>
            </a:r>
            <a:r>
              <a:rPr dirty="0" sz="1300">
                <a:solidFill>
                  <a:srgbClr val="B19197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6D6D6D"/>
                </a:solidFill>
                <a:latin typeface="Arial MT"/>
                <a:cs typeface="Arial MT"/>
              </a:rPr>
              <a:t>i</a:t>
            </a:r>
            <a:r>
              <a:rPr dirty="0" sz="1300" spc="-1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979797"/>
                </a:solidFill>
                <a:latin typeface="Arial MT"/>
                <a:cs typeface="Arial MT"/>
              </a:rPr>
              <a:t>ru</a:t>
            </a:r>
            <a:r>
              <a:rPr dirty="0" sz="1300" spc="114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AC8C91"/>
                </a:solidFill>
                <a:latin typeface="Arial MT"/>
                <a:cs typeface="Arial MT"/>
              </a:rPr>
              <a:t>s</a:t>
            </a:r>
            <a:r>
              <a:rPr dirty="0" sz="1300" spc="395">
                <a:solidFill>
                  <a:srgbClr val="AC8C9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AAAAAA"/>
                </a:solidFill>
                <a:latin typeface="Arial MT"/>
                <a:cs typeface="Arial MT"/>
              </a:rPr>
              <a:t>det</a:t>
            </a:r>
            <a:r>
              <a:rPr dirty="0" sz="1300" spc="-9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300" spc="-145">
                <a:solidFill>
                  <a:srgbClr val="AC8C91"/>
                </a:solidFill>
                <a:latin typeface="Arial MT"/>
                <a:cs typeface="Arial MT"/>
              </a:rPr>
              <a:t>a</a:t>
            </a:r>
            <a:r>
              <a:rPr dirty="0" sz="1300" spc="-200">
                <a:solidFill>
                  <a:srgbClr val="AC8C91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A3898C"/>
                </a:solidFill>
                <a:latin typeface="Arial MT"/>
                <a:cs typeface="Arial MT"/>
              </a:rPr>
              <a:t>se</a:t>
            </a:r>
            <a:r>
              <a:rPr dirty="0" sz="1300" spc="-185">
                <a:solidFill>
                  <a:srgbClr val="A3898C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907980"/>
                </a:solidFill>
                <a:latin typeface="Arial MT"/>
                <a:cs typeface="Arial MT"/>
              </a:rPr>
              <a:t>t</a:t>
            </a:r>
            <a:r>
              <a:rPr dirty="0" sz="1300">
                <a:solidFill>
                  <a:srgbClr val="907980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757575"/>
                </a:solidFill>
                <a:latin typeface="Arial MT"/>
                <a:cs typeface="Arial MT"/>
              </a:rPr>
              <a:t>“i</a:t>
            </a:r>
            <a:r>
              <a:rPr dirty="0" sz="1300" spc="31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1300" spc="-55">
                <a:solidFill>
                  <a:srgbClr val="B1B1B1"/>
                </a:solidFill>
                <a:latin typeface="Arial MT"/>
                <a:cs typeface="Arial MT"/>
              </a:rPr>
              <a:t>ne</a:t>
            </a:r>
            <a:r>
              <a:rPr dirty="0" sz="1300" spc="-22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1300" spc="-70">
                <a:solidFill>
                  <a:srgbClr val="856B74"/>
                </a:solidFill>
                <a:latin typeface="Arial MT"/>
                <a:cs typeface="Arial MT"/>
              </a:rPr>
              <a:t>1</a:t>
            </a:r>
            <a:r>
              <a:rPr dirty="0" sz="1300" spc="-70">
                <a:solidFill>
                  <a:srgbClr val="AAAAAA"/>
                </a:solidFill>
                <a:latin typeface="Arial MT"/>
                <a:cs typeface="Arial MT"/>
              </a:rPr>
              <a:t>” </a:t>
            </a:r>
            <a:r>
              <a:rPr dirty="0" sz="1300" spc="-25">
                <a:solidFill>
                  <a:srgbClr val="77A3BA"/>
                </a:solidFill>
                <a:latin typeface="Arial MT"/>
                <a:cs typeface="Arial MT"/>
              </a:rPr>
              <a:t>Ge</a:t>
            </a:r>
            <a:r>
              <a:rPr dirty="0" sz="1300">
                <a:solidFill>
                  <a:srgbClr val="77A3BA"/>
                </a:solidFill>
                <a:latin typeface="Arial MT"/>
                <a:cs typeface="Arial MT"/>
              </a:rPr>
              <a:t>	/P</a:t>
            </a:r>
            <a:r>
              <a:rPr dirty="0" sz="1300" spc="105">
                <a:solidFill>
                  <a:srgbClr val="77A3BA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708E95"/>
                </a:solidFill>
                <a:latin typeface="Arial MT"/>
                <a:cs typeface="Arial MT"/>
              </a:rPr>
              <a:t>BY</a:t>
            </a:r>
            <a:r>
              <a:rPr dirty="0" sz="1300" spc="155">
                <a:solidFill>
                  <a:srgbClr val="708E9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F3F3F"/>
                </a:solidFill>
                <a:latin typeface="Arial MT"/>
                <a:cs typeface="Arial MT"/>
              </a:rPr>
              <a:t>YEAR_</a:t>
            </a:r>
            <a:r>
              <a:rPr dirty="0" sz="13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300" spc="-50">
                <a:solidFill>
                  <a:srgbClr val="575757"/>
                </a:solidFill>
                <a:latin typeface="Arial MT"/>
                <a:cs typeface="Arial MT"/>
              </a:rPr>
              <a:t>I</a:t>
            </a:r>
            <a:r>
              <a:rPr dirty="0" sz="1300">
                <a:solidFill>
                  <a:srgbClr val="575757"/>
                </a:solidFill>
                <a:latin typeface="Arial MT"/>
                <a:cs typeface="Arial MT"/>
              </a:rPr>
              <a:t>	</a:t>
            </a:r>
            <a:r>
              <a:rPr dirty="0" sz="1300" spc="-20">
                <a:solidFill>
                  <a:srgbClr val="575757"/>
                </a:solidFill>
                <a:latin typeface="Arial MT"/>
                <a:cs typeface="Arial MT"/>
              </a:rPr>
              <a:t>fTN_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00">
                <a:solidFill>
                  <a:srgbClr val="79BCCC"/>
                </a:solidFill>
                <a:latin typeface="Arial MT"/>
                <a:cs typeface="Arial MT"/>
              </a:rPr>
              <a:t>0</a:t>
            </a:r>
            <a:r>
              <a:rPr dirty="0" sz="1300" spc="195">
                <a:solidFill>
                  <a:srgbClr val="79BCCC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79BCCC"/>
                </a:solidFill>
                <a:latin typeface="Arial MT"/>
                <a:cs typeface="Arial MT"/>
              </a:rPr>
              <a:t>0£</a:t>
            </a:r>
            <a:r>
              <a:rPr dirty="0" sz="1300">
                <a:solidFill>
                  <a:srgbClr val="609CA8"/>
                </a:solidFill>
                <a:latin typeface="Arial MT"/>
                <a:cs typeface="Arial MT"/>
              </a:rPr>
              <a:t>R</a:t>
            </a:r>
            <a:r>
              <a:rPr dirty="0" sz="1300" spc="215">
                <a:solidFill>
                  <a:srgbClr val="609CA8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728C9A"/>
                </a:solidFill>
                <a:latin typeface="Arial MT"/>
                <a:cs typeface="Arial MT"/>
              </a:rPr>
              <a:t>BY</a:t>
            </a:r>
            <a:r>
              <a:rPr dirty="0" sz="1300" spc="235">
                <a:solidFill>
                  <a:srgbClr val="728C9A"/>
                </a:solidFill>
                <a:latin typeface="Arial MT"/>
                <a:cs typeface="Arial MT"/>
              </a:rPr>
              <a:t> </a:t>
            </a:r>
            <a:r>
              <a:rPr dirty="0" sz="1300" spc="-40">
                <a:solidFill>
                  <a:srgbClr val="525252"/>
                </a:solidFill>
                <a:latin typeface="Arial MT"/>
                <a:cs typeface="Arial MT"/>
              </a:rPr>
              <a:t>YEAR_,</a:t>
            </a:r>
            <a:r>
              <a:rPr dirty="0" sz="1300" spc="28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1300" spc="-70">
                <a:solidFill>
                  <a:srgbClr val="4B4B4B"/>
                </a:solidFill>
                <a:latin typeface="Arial MT"/>
                <a:cs typeface="Arial MT"/>
              </a:rPr>
              <a:t>f¥¥</a:t>
            </a:r>
            <a:r>
              <a:rPr dirty="0" sz="1300" spc="-3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4B4B4B"/>
                </a:solidFill>
                <a:latin typeface="Arial MT"/>
                <a:cs typeface="Arial MT"/>
              </a:rPr>
              <a:t>Tts_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6397" y="3949964"/>
            <a:ext cx="88201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9725" algn="l"/>
                <a:tab pos="717550" algn="l"/>
              </a:tabLst>
            </a:pPr>
            <a:r>
              <a:rPr dirty="0" sz="1200" spc="-70">
                <a:solidFill>
                  <a:srgbClr val="727272"/>
                </a:solidFill>
                <a:latin typeface="Arial MT"/>
                <a:cs typeface="Arial MT"/>
              </a:rPr>
              <a:t>-</a:t>
            </a:r>
            <a:r>
              <a:rPr dirty="0" sz="1200" spc="-50">
                <a:solidFill>
                  <a:srgbClr val="727272"/>
                </a:solidFill>
                <a:latin typeface="Arial MT"/>
                <a:cs typeface="Arial MT"/>
              </a:rPr>
              <a:t>.</a:t>
            </a:r>
            <a:r>
              <a:rPr dirty="0" sz="1200">
                <a:solidFill>
                  <a:srgbClr val="727272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B8B8B8"/>
                </a:solidFill>
                <a:latin typeface="Arial MT"/>
                <a:cs typeface="Arial MT"/>
              </a:rPr>
              <a:t>'</a:t>
            </a:r>
            <a:r>
              <a:rPr dirty="0" sz="1200" spc="195">
                <a:solidFill>
                  <a:srgbClr val="B8B8B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E2D35D"/>
                </a:solidFill>
                <a:latin typeface="Arial MT"/>
                <a:cs typeface="Arial MT"/>
              </a:rPr>
              <a:t>ml</a:t>
            </a:r>
            <a:r>
              <a:rPr dirty="0" sz="1200">
                <a:solidFill>
                  <a:srgbClr val="E2D35D"/>
                </a:solidFill>
                <a:latin typeface="Arial MT"/>
                <a:cs typeface="Arial MT"/>
              </a:rPr>
              <a:t>	</a:t>
            </a:r>
            <a:r>
              <a:rPr dirty="0" sz="1200" spc="-35">
                <a:solidFill>
                  <a:srgbClr val="6B93BD"/>
                </a:solidFill>
                <a:latin typeface="Arial MT"/>
                <a:cs typeface="Arial MT"/>
              </a:rPr>
              <a:t>s+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16512" y="3949964"/>
            <a:ext cx="861060" cy="713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0">
                <a:solidFill>
                  <a:srgbClr val="7E7E7E"/>
                </a:solidFill>
                <a:latin typeface="Arial MT"/>
                <a:cs typeface="Arial MT"/>
              </a:rPr>
              <a:t>m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120"/>
              </a:lnSpc>
              <a:spcBef>
                <a:spcPts val="850"/>
              </a:spcBef>
              <a:tabLst>
                <a:tab pos="545465" algn="l"/>
              </a:tabLst>
            </a:pPr>
            <a:r>
              <a:rPr dirty="0" sz="1050" spc="-10">
                <a:solidFill>
                  <a:srgbClr val="C6C6C6"/>
                </a:solidFill>
                <a:latin typeface="Arial MT"/>
                <a:cs typeface="Arial MT"/>
              </a:rPr>
              <a:t>”</a:t>
            </a:r>
            <a:r>
              <a:rPr dirty="0" sz="1050" spc="-10">
                <a:solidFill>
                  <a:srgbClr val="676767"/>
                </a:solidFill>
                <a:latin typeface="Arial MT"/>
                <a:cs typeface="Arial MT"/>
              </a:rPr>
              <a:t>o.oe</a:t>
            </a:r>
            <a:r>
              <a:rPr dirty="0" sz="1050">
                <a:solidFill>
                  <a:srgbClr val="676767"/>
                </a:solidFill>
                <a:latin typeface="Arial MT"/>
                <a:cs typeface="Arial MT"/>
              </a:rPr>
              <a:t>	</a:t>
            </a:r>
            <a:r>
              <a:rPr dirty="0" sz="1050" spc="-170">
                <a:solidFill>
                  <a:srgbClr val="C6C6C6"/>
                </a:solidFill>
                <a:latin typeface="Arial MT"/>
                <a:cs typeface="Arial MT"/>
              </a:rPr>
              <a:t>”</a:t>
            </a:r>
            <a:r>
              <a:rPr dirty="0" sz="1050" spc="-35">
                <a:solidFill>
                  <a:srgbClr val="C6C6C6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C4C4C4"/>
                </a:solidFill>
                <a:latin typeface="Arial MT"/>
                <a:cs typeface="Arial MT"/>
              </a:rPr>
              <a:t>”</a:t>
            </a:r>
            <a:r>
              <a:rPr dirty="0" sz="1050" spc="265">
                <a:solidFill>
                  <a:srgbClr val="C4C4C4"/>
                </a:solidFill>
                <a:latin typeface="Arial MT"/>
                <a:cs typeface="Arial MT"/>
              </a:rPr>
              <a:t> </a:t>
            </a:r>
            <a:r>
              <a:rPr dirty="0" sz="1050" spc="-170">
                <a:solidFill>
                  <a:srgbClr val="C6C6C6"/>
                </a:solidFill>
                <a:latin typeface="Arial MT"/>
                <a:cs typeface="Arial MT"/>
              </a:rPr>
              <a:t>”</a:t>
            </a:r>
            <a:r>
              <a:rPr dirty="0" sz="1050" spc="-35">
                <a:solidFill>
                  <a:srgbClr val="C6C6C6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C8C8C8"/>
                </a:solidFill>
                <a:latin typeface="Arial MT"/>
                <a:cs typeface="Arial MT"/>
              </a:rPr>
              <a:t>”</a:t>
            </a:r>
            <a:endParaRPr sz="1050">
              <a:latin typeface="Arial MT"/>
              <a:cs typeface="Arial MT"/>
            </a:endParaRPr>
          </a:p>
          <a:p>
            <a:pPr marL="65405" marR="499109" indent="13970">
              <a:lnSpc>
                <a:spcPct val="71400"/>
              </a:lnSpc>
              <a:spcBef>
                <a:spcPts val="215"/>
              </a:spcBef>
            </a:pPr>
            <a:r>
              <a:rPr dirty="0" sz="1050" spc="-65">
                <a:solidFill>
                  <a:srgbClr val="626262"/>
                </a:solidFill>
                <a:latin typeface="Arial MT"/>
                <a:cs typeface="Arial MT"/>
              </a:rPr>
              <a:t>*-</a:t>
            </a:r>
            <a:r>
              <a:rPr dirty="0" sz="1050" spc="-25">
                <a:solidFill>
                  <a:srgbClr val="626262"/>
                </a:solidFill>
                <a:latin typeface="Arial MT"/>
                <a:cs typeface="Arial MT"/>
              </a:rPr>
              <a:t>os </a:t>
            </a:r>
            <a:r>
              <a:rPr dirty="0" sz="1050" spc="40">
                <a:solidFill>
                  <a:srgbClr val="5E5E5E"/>
                </a:solidFill>
                <a:latin typeface="Arial MT"/>
                <a:cs typeface="Arial MT"/>
              </a:rPr>
              <a:t>n.es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2024-06-12T08:57:44Z</dcterms:created>
  <dcterms:modified xsi:type="dcterms:W3CDTF">2024-06-12T08:57:44Z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2024-06-12T00:00:00Z</vt:filetime>
  </property>
  <property fmtid="{D5CDD505-2E9C-101B-9397-08002B2CF9AE}" pid="3" name="LastSaved">
    <vt:filetime>2024-06-12T00:00:00Z</vt:filetime>
  </property>
</Properties>
</file>