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3" r:id="rId5"/>
    <p:sldId id="264" r:id="rId6"/>
    <p:sldId id="294" r:id="rId7"/>
    <p:sldId id="265" r:id="rId8"/>
    <p:sldId id="266" r:id="rId9"/>
    <p:sldId id="267" r:id="rId10"/>
    <p:sldId id="274" r:id="rId11"/>
    <p:sldId id="268" r:id="rId12"/>
    <p:sldId id="260" r:id="rId13"/>
    <p:sldId id="257" r:id="rId14"/>
    <p:sldId id="269" r:id="rId15"/>
    <p:sldId id="259" r:id="rId16"/>
    <p:sldId id="270" r:id="rId17"/>
    <p:sldId id="271" r:id="rId18"/>
    <p:sldId id="293" r:id="rId19"/>
    <p:sldId id="288" r:id="rId20"/>
    <p:sldId id="275"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424632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4EE5F-F1BD-4E1D-8D03-DBFD708CC277}"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362065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241182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1346414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3547162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4038884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69952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128172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426249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258138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24EE5F-F1BD-4E1D-8D03-DBFD708CC277}" type="datetimeFigureOut">
              <a:rPr lang="en-IN" smtClean="0"/>
              <a:t>05-04-2021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2619771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24EE5F-F1BD-4E1D-8D03-DBFD708CC277}"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304818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24EE5F-F1BD-4E1D-8D03-DBFD708CC277}" type="datetimeFigureOut">
              <a:rPr lang="en-IN" smtClean="0"/>
              <a:t>05-04-2021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1875521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24EE5F-F1BD-4E1D-8D03-DBFD708CC277}" type="datetimeFigureOut">
              <a:rPr lang="en-IN" smtClean="0"/>
              <a:t>05-04-2021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337297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4EE5F-F1BD-4E1D-8D03-DBFD708CC277}" type="datetimeFigureOut">
              <a:rPr lang="en-IN" smtClean="0"/>
              <a:t>05-04-2021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954930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4EE5F-F1BD-4E1D-8D03-DBFD708CC277}"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961474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24EE5F-F1BD-4E1D-8D03-DBFD708CC277}" type="datetimeFigureOut">
              <a:rPr lang="en-IN" smtClean="0"/>
              <a:t>05-04-2021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F5AD0D-CF50-468A-BA5B-E3C4C3193185}" type="slidenum">
              <a:rPr lang="en-IN" smtClean="0"/>
              <a:t>‹#›</a:t>
            </a:fld>
            <a:endParaRPr lang="en-IN"/>
          </a:p>
        </p:txBody>
      </p:sp>
    </p:spTree>
    <p:extLst>
      <p:ext uri="{BB962C8B-B14F-4D97-AF65-F5344CB8AC3E}">
        <p14:creationId xmlns:p14="http://schemas.microsoft.com/office/powerpoint/2010/main" val="267786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D24EE5F-F1BD-4E1D-8D03-DBFD708CC277}" type="datetimeFigureOut">
              <a:rPr lang="en-IN" smtClean="0"/>
              <a:t>05-04-2021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8F5AD0D-CF50-468A-BA5B-E3C4C3193185}" type="slidenum">
              <a:rPr lang="en-IN" smtClean="0"/>
              <a:t>‹#›</a:t>
            </a:fld>
            <a:endParaRPr lang="en-IN"/>
          </a:p>
        </p:txBody>
      </p:sp>
    </p:spTree>
    <p:extLst>
      <p:ext uri="{BB962C8B-B14F-4D97-AF65-F5344CB8AC3E}">
        <p14:creationId xmlns:p14="http://schemas.microsoft.com/office/powerpoint/2010/main" val="12222034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1DD7-6615-4B9F-B950-BBA312EAC228}"/>
              </a:ext>
            </a:extLst>
          </p:cNvPr>
          <p:cNvSpPr>
            <a:spLocks noGrp="1"/>
          </p:cNvSpPr>
          <p:nvPr>
            <p:ph type="ctrTitle"/>
          </p:nvPr>
        </p:nvSpPr>
        <p:spPr>
          <a:xfrm>
            <a:off x="1698001" y="941960"/>
            <a:ext cx="9407963" cy="1932167"/>
          </a:xfrm>
        </p:spPr>
        <p:txBody>
          <a:bodyPr>
            <a:noAutofit/>
          </a:bodyPr>
          <a:lstStyle/>
          <a:p>
            <a:pPr algn="ctr"/>
            <a:r>
              <a:rPr lang="en-US" sz="4000" b="1" u="sng" dirty="0"/>
              <a:t>JAVA PROJECT</a:t>
            </a:r>
            <a:br>
              <a:rPr lang="en-US" sz="4000" b="1" u="sng" dirty="0"/>
            </a:br>
            <a:r>
              <a:rPr lang="en-US" sz="4000" b="1" u="sng" dirty="0"/>
              <a:t>QUIZ MANAGEMENT SYSTEM</a:t>
            </a:r>
            <a:endParaRPr lang="en-IN" sz="4000" b="1" u="sng" dirty="0"/>
          </a:p>
        </p:txBody>
      </p:sp>
      <p:sp>
        <p:nvSpPr>
          <p:cNvPr id="9" name="Subtitle 8">
            <a:extLst>
              <a:ext uri="{FF2B5EF4-FFF2-40B4-BE49-F238E27FC236}">
                <a16:creationId xmlns:a16="http://schemas.microsoft.com/office/drawing/2014/main" id="{E4E43BD6-F27A-40C2-86BA-E6F5F8EE1DEE}"/>
              </a:ext>
            </a:extLst>
          </p:cNvPr>
          <p:cNvSpPr>
            <a:spLocks noGrp="1"/>
          </p:cNvSpPr>
          <p:nvPr>
            <p:ph type="subTitle" idx="1"/>
          </p:nvPr>
        </p:nvSpPr>
        <p:spPr>
          <a:xfrm>
            <a:off x="2766477" y="3827591"/>
            <a:ext cx="8463776" cy="1388534"/>
          </a:xfrm>
        </p:spPr>
        <p:txBody>
          <a:bodyPr>
            <a:normAutofit fontScale="70000" lnSpcReduction="20000"/>
          </a:bodyPr>
          <a:lstStyle/>
          <a:p>
            <a:pPr algn="l"/>
            <a:r>
              <a:rPr lang="en-US" b="1" u="sng" dirty="0"/>
              <a:t>SUBMITTED BY </a:t>
            </a:r>
            <a:r>
              <a:rPr lang="en-US" dirty="0"/>
              <a:t>:                                                                                                                                              </a:t>
            </a:r>
            <a:r>
              <a:rPr lang="en-US" b="1" u="sng" dirty="0"/>
              <a:t>SUBMITTED TO:</a:t>
            </a:r>
          </a:p>
          <a:p>
            <a:pPr algn="l"/>
            <a:r>
              <a:rPr lang="en-US" dirty="0"/>
              <a:t>AKASH KUMAR(191210007)                                                                                                                      Dr. SEEMA KHARB</a:t>
            </a:r>
          </a:p>
          <a:p>
            <a:pPr algn="l"/>
            <a:r>
              <a:rPr lang="en-US" dirty="0"/>
              <a:t>ARUSHI JAISWAL(191210013)</a:t>
            </a:r>
          </a:p>
          <a:p>
            <a:pPr algn="l"/>
            <a:r>
              <a:rPr lang="en-IN" dirty="0"/>
              <a:t>NEHAL SARAN(191210033)</a:t>
            </a:r>
          </a:p>
        </p:txBody>
      </p:sp>
    </p:spTree>
    <p:extLst>
      <p:ext uri="{BB962C8B-B14F-4D97-AF65-F5344CB8AC3E}">
        <p14:creationId xmlns:p14="http://schemas.microsoft.com/office/powerpoint/2010/main" val="3914319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457200"/>
            <a:ext cx="3931920" cy="854075"/>
          </a:xfrm>
        </p:spPr>
        <p:txBody>
          <a:bodyPr/>
          <a:lstStyle/>
          <a:p>
            <a:r>
              <a:rPr lang="en-US" sz="3600" b="1" u="sng">
                <a:solidFill>
                  <a:schemeClr val="tx1"/>
                </a:solidFill>
                <a:effectLst>
                  <a:outerShdw blurRad="38100" dist="19050" dir="2700000" algn="tl" rotWithShape="0">
                    <a:schemeClr val="dk1">
                      <a:alpha val="40000"/>
                    </a:schemeClr>
                  </a:outerShdw>
                </a:effectLst>
              </a:rPr>
              <a:t>LOGIN PAGE</a:t>
            </a:r>
          </a:p>
        </p:txBody>
      </p:sp>
      <p:sp>
        <p:nvSpPr>
          <p:cNvPr id="4" name="Text Placeholder 3"/>
          <p:cNvSpPr>
            <a:spLocks noGrp="1"/>
          </p:cNvSpPr>
          <p:nvPr>
            <p:ph type="body" sz="half" idx="2"/>
          </p:nvPr>
        </p:nvSpPr>
        <p:spPr>
          <a:xfrm>
            <a:off x="1843282" y="1552014"/>
            <a:ext cx="3931920" cy="4264025"/>
          </a:xfrm>
        </p:spPr>
        <p:txBody>
          <a:bodyPr/>
          <a:lstStyle/>
          <a:p>
            <a:pPr algn="l"/>
            <a:r>
              <a:rPr lang="en-US" dirty="0"/>
              <a:t>In </a:t>
            </a:r>
            <a:r>
              <a:rPr lang="en-US" dirty="0" err="1"/>
              <a:t>loginpage</a:t>
            </a:r>
            <a:r>
              <a:rPr lang="en-US" dirty="0"/>
              <a:t> username and password are two labels which has the corresponding  text fields and password field.  There is a checkbox which is used to show the password. Entering wrong user name or password will display a pop up message</a:t>
            </a:r>
          </a:p>
          <a:p>
            <a:pPr algn="l"/>
            <a:r>
              <a:rPr lang="en-US" dirty="0"/>
              <a:t>There is A Back Button which will take you back to the Main page. If you enter the Correct Username and password You will go to the next page which admin page. </a:t>
            </a:r>
          </a:p>
        </p:txBody>
      </p:sp>
      <p:pic>
        <p:nvPicPr>
          <p:cNvPr id="6" name="Content Placeholder 4">
            <a:extLst>
              <a:ext uri="{FF2B5EF4-FFF2-40B4-BE49-F238E27FC236}">
                <a16:creationId xmlns:a16="http://schemas.microsoft.com/office/drawing/2014/main" id="{444070F0-2D22-4234-99FB-204C6AFD44B0}"/>
              </a:ext>
            </a:extLst>
          </p:cNvPr>
          <p:cNvPicPr>
            <a:picLocks noChangeAspect="1"/>
          </p:cNvPicPr>
          <p:nvPr/>
        </p:nvPicPr>
        <p:blipFill>
          <a:blip r:embed="rId2"/>
          <a:stretch>
            <a:fillRect/>
          </a:stretch>
        </p:blipFill>
        <p:spPr>
          <a:xfrm>
            <a:off x="7510443" y="1719602"/>
            <a:ext cx="3710752" cy="2455862"/>
          </a:xfrm>
          <a:prstGeom prst="rect">
            <a:avLst/>
          </a:prstGeom>
        </p:spPr>
      </p:pic>
    </p:spTree>
    <p:extLst>
      <p:ext uri="{BB962C8B-B14F-4D97-AF65-F5344CB8AC3E}">
        <p14:creationId xmlns:p14="http://schemas.microsoft.com/office/powerpoint/2010/main" val="2372480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17B1-7F52-44F6-B6C7-21AA3D020CA5}"/>
              </a:ext>
            </a:extLst>
          </p:cNvPr>
          <p:cNvSpPr>
            <a:spLocks noGrp="1"/>
          </p:cNvSpPr>
          <p:nvPr>
            <p:ph type="title"/>
          </p:nvPr>
        </p:nvSpPr>
        <p:spPr>
          <a:xfrm>
            <a:off x="506336" y="2717738"/>
            <a:ext cx="10590474" cy="883431"/>
          </a:xfrm>
        </p:spPr>
        <p:txBody>
          <a:bodyPr>
            <a:normAutofit fontScale="90000"/>
          </a:bodyPr>
          <a:lstStyle/>
          <a:p>
            <a:r>
              <a:rPr lang="en-US" sz="6000" b="1" dirty="0"/>
              <a:t>ADMIN MODULE</a:t>
            </a:r>
            <a:endParaRPr lang="en-IN" sz="6000" b="1" dirty="0"/>
          </a:p>
        </p:txBody>
      </p:sp>
    </p:spTree>
    <p:extLst>
      <p:ext uri="{BB962C8B-B14F-4D97-AF65-F5344CB8AC3E}">
        <p14:creationId xmlns:p14="http://schemas.microsoft.com/office/powerpoint/2010/main" val="408644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E180-00CB-439F-9B79-4079F158DB5D}"/>
              </a:ext>
            </a:extLst>
          </p:cNvPr>
          <p:cNvSpPr>
            <a:spLocks noGrp="1"/>
          </p:cNvSpPr>
          <p:nvPr>
            <p:ph type="title"/>
          </p:nvPr>
        </p:nvSpPr>
        <p:spPr>
          <a:xfrm>
            <a:off x="1732886" y="0"/>
            <a:ext cx="10018713" cy="1752599"/>
          </a:xfrm>
        </p:spPr>
        <p:txBody>
          <a:bodyPr/>
          <a:lstStyle/>
          <a:p>
            <a:r>
              <a:rPr lang="en-US" sz="4400" b="1" u="sng" dirty="0"/>
              <a:t>ADD NEW QUESTION:</a:t>
            </a:r>
            <a:endParaRPr lang="en-IN" dirty="0"/>
          </a:p>
        </p:txBody>
      </p:sp>
      <p:sp>
        <p:nvSpPr>
          <p:cNvPr id="4" name="Subtitle 2">
            <a:extLst>
              <a:ext uri="{FF2B5EF4-FFF2-40B4-BE49-F238E27FC236}">
                <a16:creationId xmlns:a16="http://schemas.microsoft.com/office/drawing/2014/main" id="{DD85E53C-3752-4A88-8FC8-E10EB2570371}"/>
              </a:ext>
            </a:extLst>
          </p:cNvPr>
          <p:cNvSpPr>
            <a:spLocks noGrp="1"/>
          </p:cNvSpPr>
          <p:nvPr>
            <p:ph idx="1"/>
          </p:nvPr>
        </p:nvSpPr>
        <p:spPr>
          <a:xfrm>
            <a:off x="1868010" y="1423635"/>
            <a:ext cx="5443330" cy="1603375"/>
          </a:xfrm>
        </p:spPr>
        <p:txBody>
          <a:bodyPr>
            <a:normAutofit/>
          </a:bodyPr>
          <a:lstStyle/>
          <a:p>
            <a:r>
              <a:rPr lang="en-US" sz="1600" dirty="0"/>
              <a:t>To add a new question we use the different text fields and fetch the table ‘questions’ from the database from which we use the aggregate function COUNT  to get the total number of questions and hence set the auto increment feature of question id if the total number of questions is not null.</a:t>
            </a:r>
            <a:endParaRPr lang="en-IN" sz="1600" dirty="0"/>
          </a:p>
        </p:txBody>
      </p:sp>
      <p:pic>
        <p:nvPicPr>
          <p:cNvPr id="5" name="Picture 4">
            <a:extLst>
              <a:ext uri="{FF2B5EF4-FFF2-40B4-BE49-F238E27FC236}">
                <a16:creationId xmlns:a16="http://schemas.microsoft.com/office/drawing/2014/main" id="{D06B3561-9C5D-4663-ADCA-513E9859F34C}"/>
              </a:ext>
            </a:extLst>
          </p:cNvPr>
          <p:cNvPicPr>
            <a:picLocks noChangeAspect="1"/>
          </p:cNvPicPr>
          <p:nvPr/>
        </p:nvPicPr>
        <p:blipFill>
          <a:blip r:embed="rId2"/>
          <a:stretch>
            <a:fillRect/>
          </a:stretch>
        </p:blipFill>
        <p:spPr>
          <a:xfrm>
            <a:off x="6096000" y="3027010"/>
            <a:ext cx="5985841" cy="3142069"/>
          </a:xfrm>
          <a:prstGeom prst="rect">
            <a:avLst/>
          </a:prstGeom>
        </p:spPr>
      </p:pic>
      <p:pic>
        <p:nvPicPr>
          <p:cNvPr id="6" name="Picture 5">
            <a:extLst>
              <a:ext uri="{FF2B5EF4-FFF2-40B4-BE49-F238E27FC236}">
                <a16:creationId xmlns:a16="http://schemas.microsoft.com/office/drawing/2014/main" id="{08DDE5AF-2ED0-4F80-B6CD-29DBC32C1717}"/>
              </a:ext>
            </a:extLst>
          </p:cNvPr>
          <p:cNvPicPr>
            <a:picLocks noChangeAspect="1"/>
          </p:cNvPicPr>
          <p:nvPr/>
        </p:nvPicPr>
        <p:blipFill>
          <a:blip r:embed="rId3"/>
          <a:stretch>
            <a:fillRect/>
          </a:stretch>
        </p:blipFill>
        <p:spPr>
          <a:xfrm>
            <a:off x="932956" y="3140765"/>
            <a:ext cx="4090086" cy="3037840"/>
          </a:xfrm>
          <a:prstGeom prst="rect">
            <a:avLst/>
          </a:prstGeom>
        </p:spPr>
      </p:pic>
    </p:spTree>
    <p:extLst>
      <p:ext uri="{BB962C8B-B14F-4D97-AF65-F5344CB8AC3E}">
        <p14:creationId xmlns:p14="http://schemas.microsoft.com/office/powerpoint/2010/main" val="490569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9ED30-036F-450E-8FB8-88E23A187DBD}"/>
              </a:ext>
            </a:extLst>
          </p:cNvPr>
          <p:cNvSpPr>
            <a:spLocks noGrp="1"/>
          </p:cNvSpPr>
          <p:nvPr>
            <p:ph idx="1"/>
          </p:nvPr>
        </p:nvSpPr>
        <p:spPr>
          <a:xfrm>
            <a:off x="1568176" y="160040"/>
            <a:ext cx="10515600" cy="4351338"/>
          </a:xfrm>
        </p:spPr>
        <p:txBody>
          <a:bodyPr/>
          <a:lstStyle/>
          <a:p>
            <a:r>
              <a:rPr lang="en-US" sz="1800" b="1" u="sng" dirty="0"/>
              <a:t>SAVE OPTION</a:t>
            </a:r>
            <a:r>
              <a:rPr lang="en-US" sz="1800" dirty="0"/>
              <a:t>:</a:t>
            </a:r>
          </a:p>
          <a:p>
            <a:r>
              <a:rPr lang="en-US" sz="1800" dirty="0"/>
              <a:t>Then by using the </a:t>
            </a:r>
            <a:r>
              <a:rPr lang="en-US" sz="1800" dirty="0" err="1"/>
              <a:t>getText</a:t>
            </a:r>
            <a:r>
              <a:rPr lang="en-US" sz="1800" dirty="0"/>
              <a:t> method we store all the options in different strings and insert it into the database by executing the query.</a:t>
            </a:r>
          </a:p>
          <a:p>
            <a:r>
              <a:rPr lang="en-US" sz="1800" dirty="0"/>
              <a:t>And after updating it returns the result by displaying the </a:t>
            </a:r>
            <a:r>
              <a:rPr lang="en-US" sz="1800" dirty="0" err="1"/>
              <a:t>message”successfully</a:t>
            </a:r>
            <a:r>
              <a:rPr lang="en-US" sz="1800" dirty="0"/>
              <a:t> updated”.</a:t>
            </a:r>
          </a:p>
          <a:p>
            <a:r>
              <a:rPr lang="en-US" sz="1800" b="1" u="sng" dirty="0"/>
              <a:t>CLEAR OPTION:</a:t>
            </a:r>
          </a:p>
          <a:p>
            <a:r>
              <a:rPr lang="en-US" sz="1800" dirty="0"/>
              <a:t>We use the </a:t>
            </a:r>
            <a:r>
              <a:rPr lang="en-US" sz="1800" dirty="0" err="1"/>
              <a:t>setText</a:t>
            </a:r>
            <a:r>
              <a:rPr lang="en-US" sz="1800" dirty="0"/>
              <a:t> method to set all the values in </a:t>
            </a:r>
            <a:r>
              <a:rPr lang="en-US" sz="1800" dirty="0" err="1"/>
              <a:t>textfields</a:t>
            </a:r>
            <a:r>
              <a:rPr lang="en-US" sz="1800" dirty="0"/>
              <a:t> to null;</a:t>
            </a:r>
          </a:p>
          <a:p>
            <a:endParaRPr lang="en-IN" dirty="0"/>
          </a:p>
        </p:txBody>
      </p:sp>
      <p:pic>
        <p:nvPicPr>
          <p:cNvPr id="5" name="Picture 4">
            <a:extLst>
              <a:ext uri="{FF2B5EF4-FFF2-40B4-BE49-F238E27FC236}">
                <a16:creationId xmlns:a16="http://schemas.microsoft.com/office/drawing/2014/main" id="{116A2E8B-E7A8-479F-89FB-D412CB782E1A}"/>
              </a:ext>
            </a:extLst>
          </p:cNvPr>
          <p:cNvPicPr>
            <a:picLocks noChangeAspect="1"/>
          </p:cNvPicPr>
          <p:nvPr/>
        </p:nvPicPr>
        <p:blipFill rotWithShape="1">
          <a:blip r:embed="rId2"/>
          <a:srcRect b="58283"/>
          <a:stretch/>
        </p:blipFill>
        <p:spPr>
          <a:xfrm>
            <a:off x="1042221" y="4215766"/>
            <a:ext cx="5783755" cy="1692054"/>
          </a:xfrm>
          <a:prstGeom prst="rect">
            <a:avLst/>
          </a:prstGeom>
        </p:spPr>
      </p:pic>
      <p:pic>
        <p:nvPicPr>
          <p:cNvPr id="6" name="Picture 5">
            <a:extLst>
              <a:ext uri="{FF2B5EF4-FFF2-40B4-BE49-F238E27FC236}">
                <a16:creationId xmlns:a16="http://schemas.microsoft.com/office/drawing/2014/main" id="{A0DCCA14-E64C-4F46-9404-6251C899FAEC}"/>
              </a:ext>
            </a:extLst>
          </p:cNvPr>
          <p:cNvPicPr>
            <a:picLocks noChangeAspect="1"/>
          </p:cNvPicPr>
          <p:nvPr/>
        </p:nvPicPr>
        <p:blipFill rotWithShape="1">
          <a:blip r:embed="rId3"/>
          <a:srcRect b="70087"/>
          <a:stretch/>
        </p:blipFill>
        <p:spPr>
          <a:xfrm>
            <a:off x="7577976" y="4777141"/>
            <a:ext cx="4537284" cy="1415332"/>
          </a:xfrm>
          <a:prstGeom prst="rect">
            <a:avLst/>
          </a:prstGeom>
        </p:spPr>
      </p:pic>
    </p:spTree>
    <p:extLst>
      <p:ext uri="{BB962C8B-B14F-4D97-AF65-F5344CB8AC3E}">
        <p14:creationId xmlns:p14="http://schemas.microsoft.com/office/powerpoint/2010/main" val="48309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8562-6C8C-4602-81D7-62BB5ACFA598}"/>
              </a:ext>
            </a:extLst>
          </p:cNvPr>
          <p:cNvSpPr>
            <a:spLocks noGrp="1"/>
          </p:cNvSpPr>
          <p:nvPr>
            <p:ph type="title"/>
          </p:nvPr>
        </p:nvSpPr>
        <p:spPr>
          <a:xfrm>
            <a:off x="266330" y="0"/>
            <a:ext cx="7685626" cy="1071979"/>
          </a:xfrm>
        </p:spPr>
        <p:txBody>
          <a:bodyPr/>
          <a:lstStyle/>
          <a:p>
            <a:r>
              <a:rPr lang="en-IN" b="1" u="sng" dirty="0">
                <a:solidFill>
                  <a:schemeClr val="tx1">
                    <a:lumMod val="95000"/>
                    <a:lumOff val="5000"/>
                  </a:schemeClr>
                </a:solidFill>
              </a:rPr>
              <a:t>UPDATE QUESTION:</a:t>
            </a:r>
          </a:p>
        </p:txBody>
      </p:sp>
      <p:sp>
        <p:nvSpPr>
          <p:cNvPr id="3" name="Content Placeholder 2">
            <a:extLst>
              <a:ext uri="{FF2B5EF4-FFF2-40B4-BE49-F238E27FC236}">
                <a16:creationId xmlns:a16="http://schemas.microsoft.com/office/drawing/2014/main" id="{02E3C42B-D7CD-46E9-9F4D-28EB7CBDE4A2}"/>
              </a:ext>
            </a:extLst>
          </p:cNvPr>
          <p:cNvSpPr>
            <a:spLocks noGrp="1"/>
          </p:cNvSpPr>
          <p:nvPr>
            <p:ph idx="1"/>
          </p:nvPr>
        </p:nvSpPr>
        <p:spPr>
          <a:xfrm>
            <a:off x="1131682" y="1525846"/>
            <a:ext cx="10134732" cy="1258438"/>
          </a:xfrm>
        </p:spPr>
        <p:txBody>
          <a:bodyPr>
            <a:normAutofit lnSpcReduction="10000"/>
          </a:bodyPr>
          <a:lstStyle/>
          <a:p>
            <a:pPr marL="0" indent="0">
              <a:buNone/>
            </a:pPr>
            <a:r>
              <a:rPr lang="en-IN" dirty="0"/>
              <a:t>The question can be searched from  the database with the help of ‘id’ and then can be modified. The question will be searched through question id by fetching the tuple from ‘questions’.</a:t>
            </a:r>
          </a:p>
          <a:p>
            <a:pPr marL="0" indent="0">
              <a:buNone/>
            </a:pP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759" y="3238151"/>
            <a:ext cx="3615655" cy="2964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4816" y="2597386"/>
            <a:ext cx="5894772" cy="374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71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4737" y="180649"/>
            <a:ext cx="10486239" cy="2585323"/>
          </a:xfrm>
          <a:prstGeom prst="rect">
            <a:avLst/>
          </a:prstGeom>
          <a:noFill/>
        </p:spPr>
        <p:txBody>
          <a:bodyPr wrap="square" rtlCol="0">
            <a:spAutoFit/>
          </a:bodyPr>
          <a:lstStyle/>
          <a:p>
            <a:r>
              <a:rPr lang="en-US" dirty="0"/>
              <a:t>Search option :</a:t>
            </a:r>
          </a:p>
          <a:p>
            <a:r>
              <a:rPr lang="en-US" dirty="0"/>
              <a:t>The question is searched through id and function used is  </a:t>
            </a:r>
            <a:r>
              <a:rPr lang="en-US" dirty="0" err="1"/>
              <a:t>getText</a:t>
            </a:r>
            <a:r>
              <a:rPr lang="en-US" dirty="0"/>
              <a:t>().</a:t>
            </a:r>
          </a:p>
          <a:p>
            <a:endParaRPr lang="en-US" dirty="0"/>
          </a:p>
          <a:p>
            <a:r>
              <a:rPr lang="en-US" dirty="0"/>
              <a:t>Update option :</a:t>
            </a:r>
          </a:p>
          <a:p>
            <a:r>
              <a:rPr lang="en-US" dirty="0"/>
              <a:t>The update option made the changes saved in the database .The function used is </a:t>
            </a:r>
            <a:r>
              <a:rPr lang="en-US" dirty="0" err="1"/>
              <a:t>setText</a:t>
            </a:r>
            <a:r>
              <a:rPr lang="en-US" dirty="0"/>
              <a:t>().</a:t>
            </a:r>
          </a:p>
          <a:p>
            <a:endParaRPr lang="en-US" dirty="0"/>
          </a:p>
          <a:p>
            <a:r>
              <a:rPr lang="en-US" dirty="0"/>
              <a:t>Clear option :</a:t>
            </a:r>
          </a:p>
          <a:p>
            <a:r>
              <a:rPr lang="en-US" dirty="0"/>
              <a:t>The option sets all the </a:t>
            </a:r>
            <a:r>
              <a:rPr lang="en-US" dirty="0" err="1"/>
              <a:t>textfields</a:t>
            </a:r>
            <a:r>
              <a:rPr lang="en-US" dirty="0"/>
              <a:t> to null.</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08" y="3431381"/>
            <a:ext cx="4613944"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275" y="1921872"/>
            <a:ext cx="4613944" cy="4685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519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73" y="781049"/>
            <a:ext cx="6525088" cy="190498"/>
          </a:xfrm>
        </p:spPr>
        <p:txBody>
          <a:bodyPr>
            <a:normAutofit fontScale="90000"/>
          </a:bodyPr>
          <a:lstStyle/>
          <a:p>
            <a:r>
              <a:rPr lang="en-US" b="1" dirty="0"/>
              <a:t>ALL QUESTIONS:</a:t>
            </a:r>
            <a:br>
              <a:rPr lang="en-US" dirty="0"/>
            </a:br>
            <a:endParaRPr lang="en-US" dirty="0"/>
          </a:p>
        </p:txBody>
      </p:sp>
      <p:sp>
        <p:nvSpPr>
          <p:cNvPr id="3" name="Content Placeholder 2"/>
          <p:cNvSpPr>
            <a:spLocks noGrp="1"/>
          </p:cNvSpPr>
          <p:nvPr>
            <p:ph idx="1"/>
          </p:nvPr>
        </p:nvSpPr>
        <p:spPr>
          <a:xfrm>
            <a:off x="1571347" y="1142629"/>
            <a:ext cx="7827668" cy="1072510"/>
          </a:xfrm>
        </p:spPr>
        <p:txBody>
          <a:bodyPr/>
          <a:lstStyle/>
          <a:p>
            <a:r>
              <a:rPr lang="en-US" dirty="0"/>
              <a:t>This window display all the question which has been added to the database.</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183" y="2833083"/>
            <a:ext cx="4521667" cy="347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2917" y="3648271"/>
            <a:ext cx="4664279"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87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10" y="0"/>
            <a:ext cx="7250620" cy="1242874"/>
          </a:xfrm>
        </p:spPr>
        <p:txBody>
          <a:bodyPr>
            <a:normAutofit fontScale="90000"/>
          </a:bodyPr>
          <a:lstStyle/>
          <a:p>
            <a:br>
              <a:rPr lang="en-US" dirty="0"/>
            </a:br>
            <a:r>
              <a:rPr lang="en-US" b="1" u="sng" dirty="0"/>
              <a:t>DELETE QUESTIONS</a:t>
            </a:r>
            <a:br>
              <a:rPr lang="en-US" dirty="0"/>
            </a:br>
            <a:endParaRPr lang="en-US" dirty="0"/>
          </a:p>
        </p:txBody>
      </p:sp>
      <p:sp>
        <p:nvSpPr>
          <p:cNvPr id="3" name="Content Placeholder 2"/>
          <p:cNvSpPr>
            <a:spLocks noGrp="1"/>
          </p:cNvSpPr>
          <p:nvPr>
            <p:ph idx="1"/>
          </p:nvPr>
        </p:nvSpPr>
        <p:spPr>
          <a:xfrm>
            <a:off x="1447060" y="1069018"/>
            <a:ext cx="7960833" cy="1523261"/>
          </a:xfrm>
        </p:spPr>
        <p:txBody>
          <a:bodyPr/>
          <a:lstStyle/>
          <a:p>
            <a:r>
              <a:rPr lang="en-US" dirty="0"/>
              <a:t>If there is unnecessary question added to the database then it is deleted through this window. The question to be deleted is searched through question id.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060" y="3031513"/>
            <a:ext cx="5117285" cy="3570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870" y="3154690"/>
            <a:ext cx="3531765" cy="332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42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2397-2A54-4E14-B646-B9A892AF1107}"/>
              </a:ext>
            </a:extLst>
          </p:cNvPr>
          <p:cNvSpPr>
            <a:spLocks noGrp="1"/>
          </p:cNvSpPr>
          <p:nvPr>
            <p:ph type="title"/>
          </p:nvPr>
        </p:nvSpPr>
        <p:spPr>
          <a:xfrm>
            <a:off x="2096870" y="2097349"/>
            <a:ext cx="10018713" cy="1752599"/>
          </a:xfrm>
        </p:spPr>
        <p:txBody>
          <a:bodyPr/>
          <a:lstStyle/>
          <a:p>
            <a:r>
              <a:rPr lang="en-US" b="1" dirty="0"/>
              <a:t>STUDENT MODULE</a:t>
            </a:r>
            <a:endParaRPr lang="en-IN" b="1" dirty="0"/>
          </a:p>
        </p:txBody>
      </p:sp>
    </p:spTree>
    <p:extLst>
      <p:ext uri="{BB962C8B-B14F-4D97-AF65-F5344CB8AC3E}">
        <p14:creationId xmlns:p14="http://schemas.microsoft.com/office/powerpoint/2010/main" val="72849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dirty="0"/>
            </a:br>
            <a:endParaRPr lang="en-US" dirty="0"/>
          </a:p>
        </p:txBody>
      </p:sp>
      <p:pic>
        <p:nvPicPr>
          <p:cNvPr id="8" name="Content Placeholder 7"/>
          <p:cNvPicPr>
            <a:picLocks noGrp="1" noChangeAspect="1"/>
          </p:cNvPicPr>
          <p:nvPr>
            <p:ph sz="half" idx="2"/>
          </p:nvPr>
        </p:nvPicPr>
        <p:blipFill>
          <a:blip r:embed="rId2"/>
          <a:stretch>
            <a:fillRect/>
          </a:stretch>
        </p:blipFill>
        <p:spPr>
          <a:xfrm>
            <a:off x="1418812" y="2982897"/>
            <a:ext cx="4464918" cy="2808303"/>
          </a:xfrm>
          <a:prstGeom prst="rect">
            <a:avLst/>
          </a:prstGeom>
        </p:spPr>
      </p:pic>
      <p:sp>
        <p:nvSpPr>
          <p:cNvPr id="5" name="Text Placeholder 4"/>
          <p:cNvSpPr>
            <a:spLocks noGrp="1"/>
          </p:cNvSpPr>
          <p:nvPr>
            <p:ph type="body" sz="quarter" idx="3"/>
          </p:nvPr>
        </p:nvSpPr>
        <p:spPr>
          <a:xfrm>
            <a:off x="1823438" y="1060452"/>
            <a:ext cx="9525815" cy="1482967"/>
          </a:xfrm>
        </p:spPr>
        <p:txBody>
          <a:bodyPr>
            <a:noAutofit/>
          </a:bodyPr>
          <a:lstStyle/>
          <a:p>
            <a:r>
              <a:rPr lang="en-US" sz="2400" b="0" dirty="0">
                <a:solidFill>
                  <a:schemeClr val="tx1"/>
                </a:solidFill>
                <a:sym typeface="+mn-ea"/>
              </a:rPr>
              <a:t>This window is for the student  section. Basically a form In which after filling  </a:t>
            </a:r>
            <a:r>
              <a:rPr lang="en-US" sz="2400" dirty="0">
                <a:solidFill>
                  <a:schemeClr val="tx1"/>
                </a:solidFill>
                <a:sym typeface="+mn-ea"/>
              </a:rPr>
              <a:t>all the details it </a:t>
            </a:r>
            <a:r>
              <a:rPr lang="en-US" sz="2400" b="0" dirty="0">
                <a:solidFill>
                  <a:schemeClr val="tx1"/>
                </a:solidFill>
                <a:sym typeface="+mn-ea"/>
              </a:rPr>
              <a:t>will add the corresponding student details to  our student  database. </a:t>
            </a:r>
            <a:r>
              <a:rPr lang="en-US" sz="2400" dirty="0">
                <a:solidFill>
                  <a:schemeClr val="tx1"/>
                </a:solidFill>
                <a:sym typeface="+mn-ea"/>
              </a:rPr>
              <a:t>W</a:t>
            </a:r>
            <a:r>
              <a:rPr lang="en-US" sz="2400" b="0" dirty="0">
                <a:solidFill>
                  <a:schemeClr val="tx1"/>
                </a:solidFill>
                <a:sym typeface="+mn-ea"/>
              </a:rPr>
              <a:t>e can fetch the details of the any student.</a:t>
            </a:r>
            <a:endParaRPr lang="en-US" sz="2400" b="0" dirty="0">
              <a:solidFill>
                <a:schemeClr val="tx1"/>
              </a:solidFill>
            </a:endParaRPr>
          </a:p>
        </p:txBody>
      </p:sp>
      <p:pic>
        <p:nvPicPr>
          <p:cNvPr id="7" name="Content Placeholder 4"/>
          <p:cNvPicPr>
            <a:picLocks noGrp="1" noChangeAspect="1"/>
          </p:cNvPicPr>
          <p:nvPr>
            <p:ph sz="quarter" idx="4"/>
          </p:nvPr>
        </p:nvPicPr>
        <p:blipFill>
          <a:blip r:embed="rId3"/>
          <a:stretch>
            <a:fillRect/>
          </a:stretch>
        </p:blipFill>
        <p:spPr>
          <a:xfrm>
            <a:off x="6934706" y="3231472"/>
            <a:ext cx="4075420" cy="2559728"/>
          </a:xfrm>
          <a:prstGeom prst="rect">
            <a:avLst/>
          </a:prstGeom>
        </p:spPr>
      </p:pic>
      <p:sp>
        <p:nvSpPr>
          <p:cNvPr id="6" name="Text Placeholder 5">
            <a:extLst>
              <a:ext uri="{FF2B5EF4-FFF2-40B4-BE49-F238E27FC236}">
                <a16:creationId xmlns:a16="http://schemas.microsoft.com/office/drawing/2014/main" id="{6A32FCD1-F679-4CCF-9D06-EF73A49B5BBB}"/>
              </a:ext>
            </a:extLst>
          </p:cNvPr>
          <p:cNvSpPr>
            <a:spLocks noGrp="1"/>
          </p:cNvSpPr>
          <p:nvPr>
            <p:ph type="body" idx="1"/>
          </p:nvPr>
        </p:nvSpPr>
        <p:spPr>
          <a:xfrm>
            <a:off x="1979158" y="484190"/>
            <a:ext cx="4607188" cy="576262"/>
          </a:xfrm>
        </p:spPr>
        <p:txBody>
          <a:bodyPr/>
          <a:lstStyle/>
          <a:p>
            <a:r>
              <a:rPr lang="en-US" sz="3200" b="1" dirty="0">
                <a:solidFill>
                  <a:schemeClr val="tx1"/>
                </a:solidFill>
              </a:rPr>
              <a:t>STUDENT FILL UP FORM</a:t>
            </a:r>
            <a:endParaRPr lang="en-IN" sz="32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7624-57AB-4F2C-A52C-060A83C1FB1F}"/>
              </a:ext>
            </a:extLst>
          </p:cNvPr>
          <p:cNvSpPr>
            <a:spLocks noGrp="1"/>
          </p:cNvSpPr>
          <p:nvPr>
            <p:ph type="title"/>
          </p:nvPr>
        </p:nvSpPr>
        <p:spPr>
          <a:xfrm>
            <a:off x="432683" y="-72232"/>
            <a:ext cx="10515600" cy="1325563"/>
          </a:xfrm>
        </p:spPr>
        <p:txBody>
          <a:bodyPr/>
          <a:lstStyle/>
          <a:p>
            <a:r>
              <a:rPr lang="en-US" b="1" u="sng" dirty="0"/>
              <a:t>TABLE OF CONTENTS:</a:t>
            </a:r>
            <a:endParaRPr lang="en-IN" b="1" u="sng" dirty="0"/>
          </a:p>
        </p:txBody>
      </p:sp>
      <p:sp>
        <p:nvSpPr>
          <p:cNvPr id="3" name="Content Placeholder 2">
            <a:extLst>
              <a:ext uri="{FF2B5EF4-FFF2-40B4-BE49-F238E27FC236}">
                <a16:creationId xmlns:a16="http://schemas.microsoft.com/office/drawing/2014/main" id="{0E787764-C257-4A90-9DC3-4FE8F1D9A676}"/>
              </a:ext>
            </a:extLst>
          </p:cNvPr>
          <p:cNvSpPr>
            <a:spLocks noGrp="1"/>
          </p:cNvSpPr>
          <p:nvPr>
            <p:ph idx="1"/>
          </p:nvPr>
        </p:nvSpPr>
        <p:spPr>
          <a:xfrm>
            <a:off x="1676400" y="1626193"/>
            <a:ext cx="10515600" cy="4351338"/>
          </a:xfrm>
        </p:spPr>
        <p:txBody>
          <a:bodyPr/>
          <a:lstStyle/>
          <a:p>
            <a:r>
              <a:rPr lang="en-US" dirty="0"/>
              <a:t>NEED OF SYSTEM</a:t>
            </a:r>
          </a:p>
          <a:p>
            <a:r>
              <a:rPr lang="en-US" dirty="0"/>
              <a:t>OBJECTIVE</a:t>
            </a:r>
          </a:p>
          <a:p>
            <a:r>
              <a:rPr lang="en-US" dirty="0"/>
              <a:t>SOFTWARE REQUIREMENTS</a:t>
            </a:r>
          </a:p>
          <a:p>
            <a:r>
              <a:rPr lang="en-US" dirty="0"/>
              <a:t>FLOW DIAGRAM</a:t>
            </a:r>
          </a:p>
          <a:p>
            <a:r>
              <a:rPr lang="en-US" dirty="0"/>
              <a:t>FUNTIONAL AND NON FUNCTIONAL REQUIREMENTS</a:t>
            </a:r>
          </a:p>
          <a:p>
            <a:r>
              <a:rPr lang="en-US" dirty="0"/>
              <a:t>CONNECTIVITY</a:t>
            </a:r>
          </a:p>
          <a:p>
            <a:r>
              <a:rPr lang="en-US" dirty="0"/>
              <a:t>ADMIN DETAILS             </a:t>
            </a:r>
          </a:p>
          <a:p>
            <a:r>
              <a:rPr lang="en-US" dirty="0"/>
              <a:t>STUDENT DETAILS</a:t>
            </a:r>
          </a:p>
          <a:p>
            <a:endParaRPr lang="en-US" dirty="0"/>
          </a:p>
          <a:p>
            <a:endParaRPr lang="en-US" dirty="0"/>
          </a:p>
          <a:p>
            <a:endParaRPr lang="en-IN" dirty="0"/>
          </a:p>
        </p:txBody>
      </p:sp>
    </p:spTree>
    <p:extLst>
      <p:ext uri="{BB962C8B-B14F-4D97-AF65-F5344CB8AC3E}">
        <p14:creationId xmlns:p14="http://schemas.microsoft.com/office/powerpoint/2010/main" val="3406804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1754505"/>
          </a:xfrm>
        </p:spPr>
        <p:txBody>
          <a:bodyPr>
            <a:normAutofit fontScale="90000"/>
          </a:bodyPr>
          <a:lstStyle/>
          <a:p>
            <a:r>
              <a:rPr lang="en-US" sz="4000" b="1" u="sng"/>
              <a:t>SAVE AND NEXT</a:t>
            </a:r>
            <a:br>
              <a:rPr lang="en-US"/>
            </a:br>
            <a:r>
              <a:rPr lang="en-US" sz="2665"/>
              <a:t>save and next button will execute the query </a:t>
            </a:r>
            <a:r>
              <a:rPr lang="en-US" sz="2665" b="1"/>
              <a:t>"insert into student values(?,?,?,?,?,?,?,?,?,?,?,?,?,?,?,?,?,?)"</a:t>
            </a:r>
            <a:r>
              <a:rPr lang="en-US" sz="2665"/>
              <a:t> and add it to our student database;</a:t>
            </a:r>
          </a:p>
        </p:txBody>
      </p:sp>
      <p:sp>
        <p:nvSpPr>
          <p:cNvPr id="10" name="Content Placeholder 9"/>
          <p:cNvSpPr>
            <a:spLocks noGrp="1"/>
          </p:cNvSpPr>
          <p:nvPr>
            <p:ph sz="half" idx="1"/>
          </p:nvPr>
        </p:nvSpPr>
        <p:spPr/>
        <p:txBody>
          <a:bodyPr/>
          <a:lstStyle/>
          <a:p>
            <a:pPr marL="0" indent="0">
              <a:buNone/>
            </a:pPr>
            <a:endParaRPr lang="en-US" dirty="0"/>
          </a:p>
          <a:p>
            <a:pPr marL="0" indent="0">
              <a:buNone/>
            </a:pPr>
            <a:endParaRPr lang="en-US" dirty="0"/>
          </a:p>
        </p:txBody>
      </p:sp>
      <p:pic>
        <p:nvPicPr>
          <p:cNvPr id="11" name="Content Placeholder 10"/>
          <p:cNvPicPr>
            <a:picLocks noGrp="1" noChangeAspect="1"/>
          </p:cNvPicPr>
          <p:nvPr>
            <p:ph sz="half" idx="2"/>
          </p:nvPr>
        </p:nvPicPr>
        <p:blipFill>
          <a:blip r:embed="rId2"/>
          <a:stretch>
            <a:fillRect/>
          </a:stretch>
        </p:blipFill>
        <p:spPr>
          <a:xfrm>
            <a:off x="3444536" y="2404245"/>
            <a:ext cx="6908046" cy="38397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CCE6D-3150-445A-989C-63309A1B35CD}"/>
              </a:ext>
            </a:extLst>
          </p:cNvPr>
          <p:cNvSpPr txBox="1"/>
          <p:nvPr/>
        </p:nvSpPr>
        <p:spPr>
          <a:xfrm>
            <a:off x="3693111" y="2574525"/>
            <a:ext cx="6835805" cy="1200329"/>
          </a:xfrm>
          <a:prstGeom prst="rect">
            <a:avLst/>
          </a:prstGeom>
          <a:noFill/>
        </p:spPr>
        <p:txBody>
          <a:bodyPr wrap="square" rtlCol="0">
            <a:spAutoFit/>
          </a:bodyPr>
          <a:lstStyle/>
          <a:p>
            <a:r>
              <a:rPr lang="en-US" sz="7200" b="1" dirty="0"/>
              <a:t>THANK YOU</a:t>
            </a:r>
            <a:endParaRPr lang="en-IN" sz="7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7610-F84F-447A-B6E4-F6A58041F20E}"/>
              </a:ext>
            </a:extLst>
          </p:cNvPr>
          <p:cNvSpPr>
            <a:spLocks noGrp="1"/>
          </p:cNvSpPr>
          <p:nvPr>
            <p:ph type="title"/>
          </p:nvPr>
        </p:nvSpPr>
        <p:spPr>
          <a:xfrm>
            <a:off x="1086643" y="90996"/>
            <a:ext cx="10018713" cy="1752599"/>
          </a:xfrm>
        </p:spPr>
        <p:txBody>
          <a:bodyPr/>
          <a:lstStyle/>
          <a:p>
            <a:r>
              <a:rPr lang="en-US" b="1" u="sng" dirty="0"/>
              <a:t>NEED</a:t>
            </a:r>
            <a:endParaRPr lang="en-IN" b="1" u="sng" dirty="0"/>
          </a:p>
        </p:txBody>
      </p:sp>
      <p:sp>
        <p:nvSpPr>
          <p:cNvPr id="3" name="Content Placeholder 2">
            <a:extLst>
              <a:ext uri="{FF2B5EF4-FFF2-40B4-BE49-F238E27FC236}">
                <a16:creationId xmlns:a16="http://schemas.microsoft.com/office/drawing/2014/main" id="{6D067C82-26EA-4CA2-9ED9-4C2F6073CF48}"/>
              </a:ext>
            </a:extLst>
          </p:cNvPr>
          <p:cNvSpPr>
            <a:spLocks noGrp="1"/>
          </p:cNvSpPr>
          <p:nvPr>
            <p:ph idx="1"/>
          </p:nvPr>
        </p:nvSpPr>
        <p:spPr>
          <a:xfrm>
            <a:off x="1457677" y="2072195"/>
            <a:ext cx="10018713" cy="3124201"/>
          </a:xfrm>
        </p:spPr>
        <p:txBody>
          <a:bodyPr/>
          <a:lstStyle/>
          <a:p>
            <a:r>
              <a:rPr lang="en-US" dirty="0"/>
              <a:t>With the upheaval in technology, everything today is being conducted online and in situations like the pandemic it becomes necessary to conduct all the quizzes online for efficient conduction of the assessment with fair grading.</a:t>
            </a:r>
          </a:p>
          <a:p>
            <a:r>
              <a:rPr lang="en-US" dirty="0"/>
              <a:t>Also it offers us a lot of advantages  as it works according to the instructions given to the system and helps  to evaluate the test takers freely and cost-effectively through computer-based tests.</a:t>
            </a:r>
          </a:p>
          <a:p>
            <a:endParaRPr lang="en-IN" dirty="0"/>
          </a:p>
        </p:txBody>
      </p:sp>
    </p:spTree>
    <p:extLst>
      <p:ext uri="{BB962C8B-B14F-4D97-AF65-F5344CB8AC3E}">
        <p14:creationId xmlns:p14="http://schemas.microsoft.com/office/powerpoint/2010/main" val="244638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68A9-A296-4B7B-91F7-48BDC3214A2E}"/>
              </a:ext>
            </a:extLst>
          </p:cNvPr>
          <p:cNvSpPr>
            <a:spLocks noGrp="1"/>
          </p:cNvSpPr>
          <p:nvPr>
            <p:ph type="title"/>
          </p:nvPr>
        </p:nvSpPr>
        <p:spPr>
          <a:xfrm>
            <a:off x="-1313895" y="188651"/>
            <a:ext cx="8830845" cy="743505"/>
          </a:xfrm>
        </p:spPr>
        <p:txBody>
          <a:bodyPr/>
          <a:lstStyle/>
          <a:p>
            <a:r>
              <a:rPr lang="en-US" b="1" u="sng" dirty="0"/>
              <a:t>OBJECTIVE:</a:t>
            </a:r>
            <a:endParaRPr lang="en-IN" b="1" u="sng" dirty="0"/>
          </a:p>
        </p:txBody>
      </p:sp>
      <p:sp>
        <p:nvSpPr>
          <p:cNvPr id="3" name="Content Placeholder 2">
            <a:extLst>
              <a:ext uri="{FF2B5EF4-FFF2-40B4-BE49-F238E27FC236}">
                <a16:creationId xmlns:a16="http://schemas.microsoft.com/office/drawing/2014/main" id="{50FA1680-7143-40D4-A0E8-45AAF3092149}"/>
              </a:ext>
            </a:extLst>
          </p:cNvPr>
          <p:cNvSpPr>
            <a:spLocks noGrp="1"/>
          </p:cNvSpPr>
          <p:nvPr>
            <p:ph idx="1"/>
          </p:nvPr>
        </p:nvSpPr>
        <p:spPr>
          <a:xfrm>
            <a:off x="1295137" y="1251442"/>
            <a:ext cx="10964186" cy="4650313"/>
          </a:xfrm>
        </p:spPr>
        <p:txBody>
          <a:bodyPr>
            <a:normAutofit/>
          </a:bodyPr>
          <a:lstStyle/>
          <a:p>
            <a:r>
              <a:rPr lang="en-US" sz="2200" b="0" i="0" dirty="0">
                <a:solidFill>
                  <a:srgbClr val="000000"/>
                </a:solidFill>
                <a:effectLst/>
                <a:latin typeface="helvetica neue"/>
              </a:rPr>
              <a:t>Taking Quiz is a very important part of education and content revising. With the help of “Online Quiz Management System”, we intend to make an efficient system where users would be able to create and conduct quizzes for students and also ensures fair conduction of the assessments</a:t>
            </a:r>
          </a:p>
          <a:p>
            <a:r>
              <a:rPr lang="en-US" sz="2200" b="0" i="0" dirty="0">
                <a:solidFill>
                  <a:srgbClr val="000000"/>
                </a:solidFill>
                <a:effectLst/>
                <a:latin typeface="helvetica neue"/>
              </a:rPr>
              <a:t>. Online quiz management system can be implemented in colleges, universities or at home to check the preparation of students and revise contents of different courses.</a:t>
            </a:r>
          </a:p>
          <a:p>
            <a:r>
              <a:rPr lang="en-US" sz="2200" b="0" i="0" dirty="0">
                <a:solidFill>
                  <a:srgbClr val="000000"/>
                </a:solidFill>
                <a:effectLst/>
                <a:latin typeface="Verdana" panose="020B0604030504040204" pitchFamily="34" charset="0"/>
              </a:rPr>
              <a:t>It provides a common platform to connect the students and teacher and helps in the efficient management and fair assessment of quiz  through an online platform. The registered teachers can create Quiz and student can take quiz and can asses himself/herself.</a:t>
            </a:r>
          </a:p>
          <a:p>
            <a:endParaRPr lang="en-IN" dirty="0"/>
          </a:p>
        </p:txBody>
      </p:sp>
    </p:spTree>
    <p:extLst>
      <p:ext uri="{BB962C8B-B14F-4D97-AF65-F5344CB8AC3E}">
        <p14:creationId xmlns:p14="http://schemas.microsoft.com/office/powerpoint/2010/main" val="69800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B60B-8303-4A4E-B18E-D8CE3156433E}"/>
              </a:ext>
            </a:extLst>
          </p:cNvPr>
          <p:cNvSpPr>
            <a:spLocks noGrp="1"/>
          </p:cNvSpPr>
          <p:nvPr>
            <p:ph type="title"/>
          </p:nvPr>
        </p:nvSpPr>
        <p:spPr/>
        <p:txBody>
          <a:bodyPr/>
          <a:lstStyle/>
          <a:p>
            <a:r>
              <a:rPr lang="en-US" b="1" u="sng" dirty="0"/>
              <a:t>SOFTWARE REQUIREMENTS:</a:t>
            </a:r>
            <a:endParaRPr lang="en-IN" b="1" u="sng" dirty="0"/>
          </a:p>
        </p:txBody>
      </p:sp>
      <p:sp>
        <p:nvSpPr>
          <p:cNvPr id="3" name="Content Placeholder 2">
            <a:extLst>
              <a:ext uri="{FF2B5EF4-FFF2-40B4-BE49-F238E27FC236}">
                <a16:creationId xmlns:a16="http://schemas.microsoft.com/office/drawing/2014/main" id="{B3F5CC8C-82C2-4C4C-888F-C8F93211445C}"/>
              </a:ext>
            </a:extLst>
          </p:cNvPr>
          <p:cNvSpPr>
            <a:spLocks noGrp="1"/>
          </p:cNvSpPr>
          <p:nvPr>
            <p:ph idx="1"/>
          </p:nvPr>
        </p:nvSpPr>
        <p:spPr/>
        <p:txBody>
          <a:bodyPr/>
          <a:lstStyle/>
          <a:p>
            <a:r>
              <a:rPr lang="en-US" dirty="0"/>
              <a:t>SOFTWARE USED:  </a:t>
            </a:r>
            <a:r>
              <a:rPr lang="en-US" dirty="0" err="1"/>
              <a:t>Netbeans</a:t>
            </a:r>
            <a:r>
              <a:rPr lang="en-US" dirty="0"/>
              <a:t> IDE</a:t>
            </a:r>
          </a:p>
          <a:p>
            <a:r>
              <a:rPr lang="en-US" dirty="0"/>
              <a:t>DRIVER: JDBC for connectivity</a:t>
            </a:r>
          </a:p>
          <a:p>
            <a:r>
              <a:rPr lang="en-US" dirty="0"/>
              <a:t>LANGUAGE USED:JAVA</a:t>
            </a:r>
          </a:p>
          <a:p>
            <a:r>
              <a:rPr lang="en-US" dirty="0"/>
              <a:t>DATABASE:MYSQL</a:t>
            </a:r>
          </a:p>
          <a:p>
            <a:endParaRPr lang="en-US" dirty="0"/>
          </a:p>
          <a:p>
            <a:endParaRPr lang="en-IN" dirty="0"/>
          </a:p>
        </p:txBody>
      </p:sp>
    </p:spTree>
    <p:extLst>
      <p:ext uri="{BB962C8B-B14F-4D97-AF65-F5344CB8AC3E}">
        <p14:creationId xmlns:p14="http://schemas.microsoft.com/office/powerpoint/2010/main" val="176445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B26E2-3795-4F04-A687-B0A8AFB6A239}"/>
              </a:ext>
            </a:extLst>
          </p:cNvPr>
          <p:cNvSpPr>
            <a:spLocks noGrp="1"/>
          </p:cNvSpPr>
          <p:nvPr>
            <p:ph type="title"/>
          </p:nvPr>
        </p:nvSpPr>
        <p:spPr/>
        <p:txBody>
          <a:bodyPr/>
          <a:lstStyle/>
          <a:p>
            <a:r>
              <a:rPr lang="en-US" dirty="0"/>
              <a:t>FLOW DIAGRAM</a:t>
            </a:r>
            <a:endParaRPr lang="en-IN" dirty="0"/>
          </a:p>
        </p:txBody>
      </p:sp>
      <p:pic>
        <p:nvPicPr>
          <p:cNvPr id="5" name="Content Placeholder 4">
            <a:extLst>
              <a:ext uri="{FF2B5EF4-FFF2-40B4-BE49-F238E27FC236}">
                <a16:creationId xmlns:a16="http://schemas.microsoft.com/office/drawing/2014/main" id="{1B9364FF-0CD9-4DE7-A9A6-1E86BD5BE958}"/>
              </a:ext>
            </a:extLst>
          </p:cNvPr>
          <p:cNvPicPr>
            <a:picLocks noGrp="1" noChangeAspect="1"/>
          </p:cNvPicPr>
          <p:nvPr>
            <p:ph idx="1"/>
          </p:nvPr>
        </p:nvPicPr>
        <p:blipFill>
          <a:blip r:embed="rId2"/>
          <a:stretch>
            <a:fillRect/>
          </a:stretch>
        </p:blipFill>
        <p:spPr>
          <a:xfrm>
            <a:off x="2564263" y="2667000"/>
            <a:ext cx="8817204" cy="3505200"/>
          </a:xfrm>
        </p:spPr>
      </p:pic>
    </p:spTree>
    <p:extLst>
      <p:ext uri="{BB962C8B-B14F-4D97-AF65-F5344CB8AC3E}">
        <p14:creationId xmlns:p14="http://schemas.microsoft.com/office/powerpoint/2010/main" val="162966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CDE9F-FC96-4B94-AEAA-884D80F7D87E}"/>
              </a:ext>
            </a:extLst>
          </p:cNvPr>
          <p:cNvSpPr>
            <a:spLocks noGrp="1"/>
          </p:cNvSpPr>
          <p:nvPr>
            <p:ph type="title"/>
          </p:nvPr>
        </p:nvSpPr>
        <p:spPr>
          <a:xfrm>
            <a:off x="-142044" y="348447"/>
            <a:ext cx="9487793" cy="1000957"/>
          </a:xfrm>
        </p:spPr>
        <p:txBody>
          <a:bodyPr>
            <a:normAutofit fontScale="90000"/>
          </a:bodyPr>
          <a:lstStyle/>
          <a:p>
            <a:r>
              <a:rPr lang="en-US" dirty="0"/>
              <a:t>FUNCTIONAL REQUIREMENTS:</a:t>
            </a:r>
            <a:br>
              <a:rPr lang="en-US" dirty="0"/>
            </a:br>
            <a:endParaRPr lang="en-IN" dirty="0"/>
          </a:p>
        </p:txBody>
      </p:sp>
      <p:sp>
        <p:nvSpPr>
          <p:cNvPr id="3" name="Content Placeholder 2">
            <a:extLst>
              <a:ext uri="{FF2B5EF4-FFF2-40B4-BE49-F238E27FC236}">
                <a16:creationId xmlns:a16="http://schemas.microsoft.com/office/drawing/2014/main" id="{AB46B820-B2B2-42B4-B9DD-BB8EF009D86C}"/>
              </a:ext>
            </a:extLst>
          </p:cNvPr>
          <p:cNvSpPr>
            <a:spLocks noGrp="1"/>
          </p:cNvSpPr>
          <p:nvPr>
            <p:ph idx="1"/>
          </p:nvPr>
        </p:nvSpPr>
        <p:spPr>
          <a:xfrm>
            <a:off x="1484310" y="1686757"/>
            <a:ext cx="10018713" cy="4104443"/>
          </a:xfrm>
        </p:spPr>
        <p:txBody>
          <a:bodyPr>
            <a:normAutofit fontScale="92500"/>
          </a:bodyPr>
          <a:lstStyle/>
          <a:p>
            <a:pPr marL="0" indent="0" algn="l">
              <a:buNone/>
            </a:pPr>
            <a:r>
              <a:rPr lang="en-US" sz="2800" b="1" u="sng" dirty="0"/>
              <a:t>ADMIN:</a:t>
            </a:r>
          </a:p>
          <a:p>
            <a:pPr marL="0" indent="0" algn="l">
              <a:buNone/>
            </a:pPr>
            <a:r>
              <a:rPr lang="en-US" dirty="0"/>
              <a:t> Add new question.</a:t>
            </a:r>
          </a:p>
          <a:p>
            <a:pPr marL="0" indent="0" algn="l">
              <a:buNone/>
            </a:pPr>
            <a:r>
              <a:rPr lang="en-US" dirty="0"/>
              <a:t> Update question.</a:t>
            </a:r>
          </a:p>
          <a:p>
            <a:pPr marL="0" indent="0" algn="l">
              <a:buNone/>
            </a:pPr>
            <a:r>
              <a:rPr lang="en-US" dirty="0"/>
              <a:t>They Can view all question currently in the </a:t>
            </a:r>
            <a:r>
              <a:rPr lang="en-US" dirty="0" err="1"/>
              <a:t>databse</a:t>
            </a:r>
            <a:r>
              <a:rPr lang="en-US" dirty="0"/>
              <a:t>.</a:t>
            </a:r>
          </a:p>
          <a:p>
            <a:pPr marL="0" indent="0" algn="l">
              <a:buNone/>
            </a:pPr>
            <a:r>
              <a:rPr lang="en-US" dirty="0"/>
              <a:t>They can view all student result.</a:t>
            </a:r>
          </a:p>
          <a:p>
            <a:pPr marL="0" indent="0" algn="l">
              <a:buNone/>
            </a:pPr>
            <a:r>
              <a:rPr lang="en-US" dirty="0"/>
              <a:t>The admin should be registered i.e. they should have a login id and password details.</a:t>
            </a:r>
          </a:p>
          <a:p>
            <a:pPr marL="0" indent="0" algn="l">
              <a:buNone/>
            </a:pPr>
            <a:r>
              <a:rPr lang="en-US" dirty="0"/>
              <a:t>The admin can delete the questions</a:t>
            </a:r>
          </a:p>
          <a:p>
            <a:pPr marL="0" indent="0" algn="l">
              <a:buNone/>
            </a:pPr>
            <a:r>
              <a:rPr lang="en-US" dirty="0"/>
              <a:t>The admin can see all student details.</a:t>
            </a:r>
          </a:p>
        </p:txBody>
      </p:sp>
    </p:spTree>
    <p:extLst>
      <p:ext uri="{BB962C8B-B14F-4D97-AF65-F5344CB8AC3E}">
        <p14:creationId xmlns:p14="http://schemas.microsoft.com/office/powerpoint/2010/main" val="16654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46D-D54D-46A8-8BF4-4B177B7F8A80}"/>
              </a:ext>
            </a:extLst>
          </p:cNvPr>
          <p:cNvSpPr>
            <a:spLocks noGrp="1"/>
          </p:cNvSpPr>
          <p:nvPr>
            <p:ph type="title"/>
          </p:nvPr>
        </p:nvSpPr>
        <p:spPr>
          <a:xfrm>
            <a:off x="-133165" y="0"/>
            <a:ext cx="8360329" cy="1293920"/>
          </a:xfrm>
        </p:spPr>
        <p:txBody>
          <a:bodyPr/>
          <a:lstStyle/>
          <a:p>
            <a:r>
              <a:rPr lang="en-US" b="1" u="sng" dirty="0"/>
              <a:t>CONNECTIVITY:</a:t>
            </a:r>
            <a:endParaRPr lang="en-IN" b="1" u="sng" dirty="0"/>
          </a:p>
        </p:txBody>
      </p:sp>
      <p:sp>
        <p:nvSpPr>
          <p:cNvPr id="3" name="Content Placeholder 2">
            <a:extLst>
              <a:ext uri="{FF2B5EF4-FFF2-40B4-BE49-F238E27FC236}">
                <a16:creationId xmlns:a16="http://schemas.microsoft.com/office/drawing/2014/main" id="{C10BED11-1391-4532-9336-1A7BFCD3A584}"/>
              </a:ext>
            </a:extLst>
          </p:cNvPr>
          <p:cNvSpPr>
            <a:spLocks noGrp="1"/>
          </p:cNvSpPr>
          <p:nvPr>
            <p:ph idx="1"/>
          </p:nvPr>
        </p:nvSpPr>
        <p:spPr>
          <a:xfrm>
            <a:off x="1296139" y="1495148"/>
            <a:ext cx="8529005" cy="644372"/>
          </a:xfrm>
        </p:spPr>
        <p:txBody>
          <a:bodyPr/>
          <a:lstStyle/>
          <a:p>
            <a:r>
              <a:rPr lang="en-US" dirty="0"/>
              <a:t>THROUGH JDBC-connector:</a:t>
            </a:r>
          </a:p>
          <a:p>
            <a:endParaRPr lang="en-US" dirty="0"/>
          </a:p>
          <a:p>
            <a:pPr marL="0" indent="0">
              <a:buNone/>
            </a:pPr>
            <a:endParaRPr lang="en-US" dirty="0"/>
          </a:p>
        </p:txBody>
      </p:sp>
      <p:pic>
        <p:nvPicPr>
          <p:cNvPr id="5" name="Picture 4">
            <a:extLst>
              <a:ext uri="{FF2B5EF4-FFF2-40B4-BE49-F238E27FC236}">
                <a16:creationId xmlns:a16="http://schemas.microsoft.com/office/drawing/2014/main" id="{FDBFC740-0CB1-407A-8F6E-27ED88166572}"/>
              </a:ext>
            </a:extLst>
          </p:cNvPr>
          <p:cNvPicPr>
            <a:picLocks noChangeAspect="1"/>
          </p:cNvPicPr>
          <p:nvPr/>
        </p:nvPicPr>
        <p:blipFill>
          <a:blip r:embed="rId2"/>
          <a:stretch>
            <a:fillRect/>
          </a:stretch>
        </p:blipFill>
        <p:spPr>
          <a:xfrm>
            <a:off x="1554121" y="2139520"/>
            <a:ext cx="10048875" cy="3200400"/>
          </a:xfrm>
          <a:prstGeom prst="rect">
            <a:avLst/>
          </a:prstGeom>
        </p:spPr>
      </p:pic>
    </p:spTree>
    <p:extLst>
      <p:ext uri="{BB962C8B-B14F-4D97-AF65-F5344CB8AC3E}">
        <p14:creationId xmlns:p14="http://schemas.microsoft.com/office/powerpoint/2010/main" val="17778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3670-E1AD-419A-AF2E-732B37822C28}"/>
              </a:ext>
            </a:extLst>
          </p:cNvPr>
          <p:cNvSpPr>
            <a:spLocks noGrp="1"/>
          </p:cNvSpPr>
          <p:nvPr>
            <p:ph type="title"/>
          </p:nvPr>
        </p:nvSpPr>
        <p:spPr>
          <a:xfrm>
            <a:off x="1676400" y="800338"/>
            <a:ext cx="10515600" cy="839366"/>
          </a:xfrm>
        </p:spPr>
        <p:txBody>
          <a:bodyPr>
            <a:normAutofit fontScale="90000"/>
          </a:bodyPr>
          <a:lstStyle/>
          <a:p>
            <a:pPr algn="l"/>
            <a:r>
              <a:rPr lang="en-US" sz="2200" dirty="0"/>
              <a:t>There are two modules:</a:t>
            </a:r>
            <a:br>
              <a:rPr lang="en-US" sz="2200" dirty="0"/>
            </a:br>
            <a:r>
              <a:rPr lang="en-US" sz="2200" dirty="0"/>
              <a:t>student</a:t>
            </a:r>
            <a:br>
              <a:rPr lang="en-US" sz="2200" dirty="0"/>
            </a:br>
            <a:r>
              <a:rPr lang="en-US" sz="2200" dirty="0"/>
              <a:t>admin</a:t>
            </a:r>
            <a:br>
              <a:rPr lang="en-US" dirty="0"/>
            </a:br>
            <a:endParaRPr lang="en-IN" dirty="0"/>
          </a:p>
        </p:txBody>
      </p:sp>
      <p:pic>
        <p:nvPicPr>
          <p:cNvPr id="5" name="Content Placeholder 4">
            <a:extLst>
              <a:ext uri="{FF2B5EF4-FFF2-40B4-BE49-F238E27FC236}">
                <a16:creationId xmlns:a16="http://schemas.microsoft.com/office/drawing/2014/main" id="{11351B55-247A-48BE-9EA3-87EB4FA26F01}"/>
              </a:ext>
            </a:extLst>
          </p:cNvPr>
          <p:cNvPicPr>
            <a:picLocks noGrp="1" noChangeAspect="1"/>
          </p:cNvPicPr>
          <p:nvPr>
            <p:ph idx="1"/>
          </p:nvPr>
        </p:nvPicPr>
        <p:blipFill>
          <a:blip r:embed="rId2"/>
          <a:stretch>
            <a:fillRect/>
          </a:stretch>
        </p:blipFill>
        <p:spPr>
          <a:xfrm>
            <a:off x="2577624" y="1942187"/>
            <a:ext cx="6524625" cy="3305175"/>
          </a:xfrm>
        </p:spPr>
      </p:pic>
    </p:spTree>
    <p:extLst>
      <p:ext uri="{BB962C8B-B14F-4D97-AF65-F5344CB8AC3E}">
        <p14:creationId xmlns:p14="http://schemas.microsoft.com/office/powerpoint/2010/main" val="1195591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1223</TotalTime>
  <Words>764</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helvetica neue</vt:lpstr>
      <vt:lpstr>Verdana</vt:lpstr>
      <vt:lpstr>Parallax</vt:lpstr>
      <vt:lpstr>JAVA PROJECT QUIZ MANAGEMENT SYSTEM</vt:lpstr>
      <vt:lpstr>TABLE OF CONTENTS:</vt:lpstr>
      <vt:lpstr>NEED</vt:lpstr>
      <vt:lpstr>OBJECTIVE:</vt:lpstr>
      <vt:lpstr>SOFTWARE REQUIREMENTS:</vt:lpstr>
      <vt:lpstr>FLOW DIAGRAM</vt:lpstr>
      <vt:lpstr>FUNCTIONAL REQUIREMENTS: </vt:lpstr>
      <vt:lpstr>CONNECTIVITY:</vt:lpstr>
      <vt:lpstr>There are two modules: student admin </vt:lpstr>
      <vt:lpstr>LOGIN PAGE</vt:lpstr>
      <vt:lpstr>ADMIN MODULE</vt:lpstr>
      <vt:lpstr>ADD NEW QUESTION:</vt:lpstr>
      <vt:lpstr>PowerPoint Presentation</vt:lpstr>
      <vt:lpstr>UPDATE QUESTION:</vt:lpstr>
      <vt:lpstr>PowerPoint Presentation</vt:lpstr>
      <vt:lpstr>ALL QUESTIONS: </vt:lpstr>
      <vt:lpstr> DELETE QUESTIONS </vt:lpstr>
      <vt:lpstr>STUDENT MODULE</vt:lpstr>
      <vt:lpstr> </vt:lpstr>
      <vt:lpstr>SAVE AND NEXT save and next button will execute the query "insert into student values(?,?,?,?,?,?,?,?,?,?,?,?,?,?,?,?,?,?)" and add it to our student database;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NEW QUESTION:</dc:title>
  <dc:creator>arushijaiswal04@gmail.com</dc:creator>
  <cp:lastModifiedBy>arushijaiswal04@gmail.com</cp:lastModifiedBy>
  <cp:revision>19</cp:revision>
  <dcterms:created xsi:type="dcterms:W3CDTF">2021-04-05T09:29:27Z</dcterms:created>
  <dcterms:modified xsi:type="dcterms:W3CDTF">2021-04-06T05:53:23Z</dcterms:modified>
</cp:coreProperties>
</file>