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7B4C8D-47B1-46C9-870F-53309D1DCA54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05FB55-29C2-4FB4-818A-FE2244CC2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026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75C1-B758-41CE-9D79-16850B4C029C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780E-D2E1-44C6-AF20-EA3C0E7440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75C1-B758-41CE-9D79-16850B4C029C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780E-D2E1-44C6-AF20-EA3C0E7440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75C1-B758-41CE-9D79-16850B4C029C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780E-D2E1-44C6-AF20-EA3C0E7440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75C1-B758-41CE-9D79-16850B4C029C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780E-D2E1-44C6-AF20-EA3C0E7440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75C1-B758-41CE-9D79-16850B4C029C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780E-D2E1-44C6-AF20-EA3C0E7440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75C1-B758-41CE-9D79-16850B4C029C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780E-D2E1-44C6-AF20-EA3C0E7440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75C1-B758-41CE-9D79-16850B4C029C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780E-D2E1-44C6-AF20-EA3C0E7440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75C1-B758-41CE-9D79-16850B4C029C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780E-D2E1-44C6-AF20-EA3C0E7440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75C1-B758-41CE-9D79-16850B4C029C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780E-D2E1-44C6-AF20-EA3C0E7440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75C1-B758-41CE-9D79-16850B4C029C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780E-D2E1-44C6-AF20-EA3C0E74402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75C1-B758-41CE-9D79-16850B4C029C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AA780E-D2E1-44C6-AF20-EA3C0E74402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2AA780E-D2E1-44C6-AF20-EA3C0E74402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17275C1-B758-41CE-9D79-16850B4C029C}" type="datetimeFigureOut">
              <a:rPr lang="en-US" smtClean="0"/>
              <a:t>9/2/2022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2438400"/>
            <a:ext cx="13716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3733800"/>
            <a:ext cx="1371600" cy="2514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62201" y="723900"/>
            <a:ext cx="10668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62200" y="1676400"/>
            <a:ext cx="10668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362201" y="3678380"/>
            <a:ext cx="10668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362200" y="5988628"/>
            <a:ext cx="10668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362200" y="4849091"/>
            <a:ext cx="10668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267200" y="90054"/>
            <a:ext cx="1752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267200" y="533400"/>
            <a:ext cx="1905000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267200" y="1028700"/>
            <a:ext cx="1905000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322618" y="1676400"/>
            <a:ext cx="2001981" cy="3186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371110" y="6404264"/>
            <a:ext cx="1711036" cy="3879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353791" y="3463638"/>
            <a:ext cx="1818410" cy="422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475018" y="3983180"/>
            <a:ext cx="1773382" cy="3857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5" idx="0"/>
            <a:endCxn id="4" idx="2"/>
          </p:cNvCxnSpPr>
          <p:nvPr/>
        </p:nvCxnSpPr>
        <p:spPr>
          <a:xfrm flipV="1">
            <a:off x="1066800" y="3200400"/>
            <a:ext cx="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4" idx="3"/>
          </p:cNvCxnSpPr>
          <p:nvPr/>
        </p:nvCxnSpPr>
        <p:spPr>
          <a:xfrm>
            <a:off x="1752600" y="28194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endCxn id="6" idx="1"/>
          </p:cNvCxnSpPr>
          <p:nvPr/>
        </p:nvCxnSpPr>
        <p:spPr>
          <a:xfrm rot="5400000" flipH="1" flipV="1">
            <a:off x="1371601" y="1638300"/>
            <a:ext cx="1600200" cy="3810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endCxn id="7" idx="1"/>
          </p:cNvCxnSpPr>
          <p:nvPr/>
        </p:nvCxnSpPr>
        <p:spPr>
          <a:xfrm rot="5400000" flipH="1" flipV="1">
            <a:off x="1905000" y="2057400"/>
            <a:ext cx="533400" cy="3810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endCxn id="8" idx="1"/>
          </p:cNvCxnSpPr>
          <p:nvPr/>
        </p:nvCxnSpPr>
        <p:spPr>
          <a:xfrm rot="16200000" flipH="1">
            <a:off x="1866901" y="3487880"/>
            <a:ext cx="609600" cy="3810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endCxn id="10" idx="1"/>
          </p:cNvCxnSpPr>
          <p:nvPr/>
        </p:nvCxnSpPr>
        <p:spPr>
          <a:xfrm rot="16200000" flipH="1">
            <a:off x="1288473" y="4080163"/>
            <a:ext cx="1766455" cy="3810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endCxn id="9" idx="1"/>
          </p:cNvCxnSpPr>
          <p:nvPr/>
        </p:nvCxnSpPr>
        <p:spPr>
          <a:xfrm rot="16200000" flipH="1">
            <a:off x="1572491" y="5503718"/>
            <a:ext cx="1198419" cy="3810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6" idx="3"/>
          </p:cNvCxnSpPr>
          <p:nvPr/>
        </p:nvCxnSpPr>
        <p:spPr>
          <a:xfrm>
            <a:off x="3429001" y="1028700"/>
            <a:ext cx="381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Elbow Connector 52"/>
          <p:cNvCxnSpPr>
            <a:endCxn id="14" idx="1"/>
          </p:cNvCxnSpPr>
          <p:nvPr/>
        </p:nvCxnSpPr>
        <p:spPr>
          <a:xfrm rot="5400000" flipH="1" flipV="1">
            <a:off x="3569277" y="521277"/>
            <a:ext cx="938646" cy="4572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Elbow Connector 54"/>
          <p:cNvCxnSpPr>
            <a:endCxn id="15" idx="1"/>
          </p:cNvCxnSpPr>
          <p:nvPr/>
        </p:nvCxnSpPr>
        <p:spPr>
          <a:xfrm>
            <a:off x="3810000" y="723900"/>
            <a:ext cx="457200" cy="12700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Straight Arrow Connector 56"/>
          <p:cNvCxnSpPr>
            <a:endCxn id="16" idx="1"/>
          </p:cNvCxnSpPr>
          <p:nvPr/>
        </p:nvCxnSpPr>
        <p:spPr>
          <a:xfrm>
            <a:off x="3810000" y="1219200"/>
            <a:ext cx="457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8" name="Rectangle 57"/>
          <p:cNvSpPr/>
          <p:nvPr/>
        </p:nvSpPr>
        <p:spPr>
          <a:xfrm>
            <a:off x="4322618" y="2130136"/>
            <a:ext cx="2001981" cy="3186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4322619" y="2590800"/>
            <a:ext cx="2001981" cy="3186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>
            <a:stCxn id="7" idx="3"/>
          </p:cNvCxnSpPr>
          <p:nvPr/>
        </p:nvCxnSpPr>
        <p:spPr>
          <a:xfrm>
            <a:off x="3429000" y="1981200"/>
            <a:ext cx="381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endCxn id="17" idx="1"/>
          </p:cNvCxnSpPr>
          <p:nvPr/>
        </p:nvCxnSpPr>
        <p:spPr>
          <a:xfrm flipV="1">
            <a:off x="3810000" y="1835728"/>
            <a:ext cx="512618" cy="453735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endCxn id="58" idx="1"/>
          </p:cNvCxnSpPr>
          <p:nvPr/>
        </p:nvCxnSpPr>
        <p:spPr>
          <a:xfrm>
            <a:off x="3810000" y="2289463"/>
            <a:ext cx="512618" cy="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/>
          <p:nvPr/>
        </p:nvCxnSpPr>
        <p:spPr>
          <a:xfrm rot="16200000" flipH="1">
            <a:off x="3962400" y="2389909"/>
            <a:ext cx="464128" cy="25631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1981200" y="2819400"/>
            <a:ext cx="1" cy="7412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1981200" y="2518063"/>
            <a:ext cx="1" cy="3013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/>
          <p:nvPr/>
        </p:nvCxnSpPr>
        <p:spPr>
          <a:xfrm rot="16200000" flipH="1">
            <a:off x="3657600" y="2133599"/>
            <a:ext cx="304800" cy="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3810001" y="3190009"/>
            <a:ext cx="512617" cy="103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4322619" y="3030681"/>
            <a:ext cx="2001981" cy="31865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457200" y="2531555"/>
            <a:ext cx="12192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SPRING BOOT 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457200" y="3886200"/>
            <a:ext cx="1219200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WEB</a:t>
            </a:r>
          </a:p>
          <a:p>
            <a:r>
              <a:rPr lang="en-US" sz="1400" dirty="0" smtClean="0"/>
              <a:t>THYMELEAF</a:t>
            </a:r>
          </a:p>
          <a:p>
            <a:r>
              <a:rPr lang="en-US" sz="1400" dirty="0" smtClean="0"/>
              <a:t>SECURITY</a:t>
            </a:r>
          </a:p>
          <a:p>
            <a:r>
              <a:rPr lang="en-US" sz="1400" dirty="0" smtClean="0"/>
              <a:t>JPA</a:t>
            </a:r>
          </a:p>
          <a:p>
            <a:r>
              <a:rPr lang="en-US" sz="1400" dirty="0" smtClean="0"/>
              <a:t>JDBC</a:t>
            </a:r>
          </a:p>
          <a:p>
            <a:r>
              <a:rPr lang="en-US" sz="1400" dirty="0" smtClean="0"/>
              <a:t>MYSQL</a:t>
            </a:r>
          </a:p>
          <a:p>
            <a:r>
              <a:rPr lang="en-US" sz="1400" dirty="0" smtClean="0"/>
              <a:t>PASSAY</a:t>
            </a:r>
          </a:p>
          <a:p>
            <a:r>
              <a:rPr lang="en-US" sz="1400" dirty="0" smtClean="0"/>
              <a:t>LAMBOK</a:t>
            </a:r>
          </a:p>
          <a:p>
            <a:r>
              <a:rPr lang="en-US" sz="1400" dirty="0" smtClean="0"/>
              <a:t>DEVTOOLS</a:t>
            </a:r>
          </a:p>
          <a:p>
            <a:r>
              <a:rPr lang="en-US" sz="1400" dirty="0" smtClean="0"/>
              <a:t>JASPER</a:t>
            </a:r>
            <a:endParaRPr lang="en-US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2362200" y="888376"/>
            <a:ext cx="106679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CONTROLLER</a:t>
            </a:r>
            <a:endParaRPr lang="en-US" sz="1200" dirty="0"/>
          </a:p>
        </p:txBody>
      </p:sp>
      <p:sp>
        <p:nvSpPr>
          <p:cNvPr id="88" name="TextBox 87"/>
          <p:cNvSpPr txBox="1"/>
          <p:nvPr/>
        </p:nvSpPr>
        <p:spPr>
          <a:xfrm>
            <a:off x="2362201" y="1704109"/>
            <a:ext cx="10668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ENTITY/</a:t>
            </a:r>
          </a:p>
          <a:p>
            <a:r>
              <a:rPr lang="en-US" sz="1400" dirty="0" smtClean="0"/>
              <a:t>MODEL</a:t>
            </a:r>
            <a:endParaRPr lang="en-US" sz="1400" dirty="0"/>
          </a:p>
        </p:txBody>
      </p:sp>
      <p:sp>
        <p:nvSpPr>
          <p:cNvPr id="89" name="TextBox 88"/>
          <p:cNvSpPr txBox="1"/>
          <p:nvPr/>
        </p:nvSpPr>
        <p:spPr>
          <a:xfrm>
            <a:off x="2438400" y="3733800"/>
            <a:ext cx="838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DTO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2438399" y="4953000"/>
            <a:ext cx="99059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SERVICE</a:t>
            </a:r>
            <a:endParaRPr lang="en-US" sz="1400" dirty="0"/>
          </a:p>
        </p:txBody>
      </p:sp>
      <p:sp>
        <p:nvSpPr>
          <p:cNvPr id="91" name="TextBox 90"/>
          <p:cNvSpPr txBox="1"/>
          <p:nvPr/>
        </p:nvSpPr>
        <p:spPr>
          <a:xfrm>
            <a:off x="2362199" y="6206790"/>
            <a:ext cx="106680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REPOSITORY</a:t>
            </a:r>
            <a:endParaRPr lang="en-US" sz="1200" dirty="0"/>
          </a:p>
        </p:txBody>
      </p:sp>
      <p:sp>
        <p:nvSpPr>
          <p:cNvPr id="92" name="TextBox 91"/>
          <p:cNvSpPr txBox="1"/>
          <p:nvPr/>
        </p:nvSpPr>
        <p:spPr>
          <a:xfrm>
            <a:off x="4322619" y="90054"/>
            <a:ext cx="184958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QuizController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4194464" y="533400"/>
            <a:ext cx="1977736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QuizAdminController</a:t>
            </a:r>
            <a:endParaRPr lang="en-US" sz="1600" dirty="0"/>
          </a:p>
        </p:txBody>
      </p:sp>
      <p:sp>
        <p:nvSpPr>
          <p:cNvPr id="95" name="TextBox 94"/>
          <p:cNvSpPr txBox="1"/>
          <p:nvPr/>
        </p:nvSpPr>
        <p:spPr>
          <a:xfrm>
            <a:off x="4267201" y="1028700"/>
            <a:ext cx="1905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SecurityController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4426528" y="1704109"/>
            <a:ext cx="1593272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4426528" y="2133599"/>
            <a:ext cx="1440872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4433455" y="2590800"/>
            <a:ext cx="1260763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Role</a:t>
            </a:r>
            <a:endParaRPr lang="en-US" dirty="0"/>
          </a:p>
        </p:txBody>
      </p:sp>
      <p:cxnSp>
        <p:nvCxnSpPr>
          <p:cNvPr id="101" name="Elbow Connector 100"/>
          <p:cNvCxnSpPr/>
          <p:nvPr/>
        </p:nvCxnSpPr>
        <p:spPr>
          <a:xfrm rot="5400000" flipH="1" flipV="1">
            <a:off x="3713019" y="2847110"/>
            <a:ext cx="450273" cy="256308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4433455" y="3030681"/>
            <a:ext cx="18149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RoleConvertor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4398818" y="3613848"/>
            <a:ext cx="1468582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questionDTO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4461164" y="3999591"/>
            <a:ext cx="15447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userDTO</a:t>
            </a:r>
            <a:endParaRPr lang="en-US" dirty="0"/>
          </a:p>
        </p:txBody>
      </p:sp>
      <p:cxnSp>
        <p:nvCxnSpPr>
          <p:cNvPr id="106" name="Straight Connector 105"/>
          <p:cNvCxnSpPr>
            <a:stCxn id="8" idx="3"/>
          </p:cNvCxnSpPr>
          <p:nvPr/>
        </p:nvCxnSpPr>
        <p:spPr>
          <a:xfrm>
            <a:off x="3429001" y="3983180"/>
            <a:ext cx="5091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/>
          <p:nvPr/>
        </p:nvCxnSpPr>
        <p:spPr>
          <a:xfrm>
            <a:off x="3946815" y="3943258"/>
            <a:ext cx="495298" cy="319748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endCxn id="103" idx="1"/>
          </p:cNvCxnSpPr>
          <p:nvPr/>
        </p:nvCxnSpPr>
        <p:spPr>
          <a:xfrm rot="5400000" flipH="1" flipV="1">
            <a:off x="4176280" y="3760642"/>
            <a:ext cx="232062" cy="21301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4353791" y="5306290"/>
            <a:ext cx="1711036" cy="3879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4353791" y="4872850"/>
            <a:ext cx="1711036" cy="3879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4329544" y="4437101"/>
            <a:ext cx="1780309" cy="3879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Rectangle 113"/>
          <p:cNvSpPr/>
          <p:nvPr/>
        </p:nvSpPr>
        <p:spPr>
          <a:xfrm>
            <a:off x="6241473" y="6158300"/>
            <a:ext cx="1302327" cy="3879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4353791" y="5818863"/>
            <a:ext cx="1711036" cy="3879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Connector 116"/>
          <p:cNvCxnSpPr>
            <a:stCxn id="10" idx="3"/>
          </p:cNvCxnSpPr>
          <p:nvPr/>
        </p:nvCxnSpPr>
        <p:spPr>
          <a:xfrm>
            <a:off x="3429000" y="5153891"/>
            <a:ext cx="38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endCxn id="113" idx="1"/>
          </p:cNvCxnSpPr>
          <p:nvPr/>
        </p:nvCxnSpPr>
        <p:spPr>
          <a:xfrm rot="5400000" flipH="1" flipV="1">
            <a:off x="3808358" y="4632706"/>
            <a:ext cx="522826" cy="51954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/>
          <p:cNvCxnSpPr>
            <a:endCxn id="112" idx="1"/>
          </p:cNvCxnSpPr>
          <p:nvPr/>
        </p:nvCxnSpPr>
        <p:spPr>
          <a:xfrm flipV="1">
            <a:off x="3810000" y="5066814"/>
            <a:ext cx="543791" cy="87077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endCxn id="111" idx="1"/>
          </p:cNvCxnSpPr>
          <p:nvPr/>
        </p:nvCxnSpPr>
        <p:spPr>
          <a:xfrm>
            <a:off x="3809998" y="5153891"/>
            <a:ext cx="543793" cy="346363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/>
          <p:cNvCxnSpPr>
            <a:stCxn id="91" idx="3"/>
            <a:endCxn id="115" idx="1"/>
          </p:cNvCxnSpPr>
          <p:nvPr/>
        </p:nvCxnSpPr>
        <p:spPr>
          <a:xfrm flipV="1">
            <a:off x="3429000" y="6012827"/>
            <a:ext cx="924791" cy="332463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>
            <a:endCxn id="23" idx="1"/>
          </p:cNvCxnSpPr>
          <p:nvPr/>
        </p:nvCxnSpPr>
        <p:spPr>
          <a:xfrm>
            <a:off x="3891395" y="6352263"/>
            <a:ext cx="479715" cy="245965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endCxn id="114" idx="1"/>
          </p:cNvCxnSpPr>
          <p:nvPr/>
        </p:nvCxnSpPr>
        <p:spPr>
          <a:xfrm>
            <a:off x="4131252" y="6352263"/>
            <a:ext cx="2110221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4475018" y="5818863"/>
            <a:ext cx="15309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EntityAuditity</a:t>
            </a:r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4475018" y="6404264"/>
            <a:ext cx="15447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QuestionRepo</a:t>
            </a:r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6324599" y="6132969"/>
            <a:ext cx="12192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UserREPO</a:t>
            </a:r>
            <a:endParaRPr lang="en-US" dirty="0"/>
          </a:p>
        </p:txBody>
      </p:sp>
      <p:sp>
        <p:nvSpPr>
          <p:cNvPr id="136" name="Right Brace 135"/>
          <p:cNvSpPr/>
          <p:nvPr/>
        </p:nvSpPr>
        <p:spPr>
          <a:xfrm>
            <a:off x="6324600" y="90054"/>
            <a:ext cx="533400" cy="130797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ight Brace 136"/>
          <p:cNvSpPr/>
          <p:nvPr/>
        </p:nvSpPr>
        <p:spPr>
          <a:xfrm>
            <a:off x="6591300" y="1676400"/>
            <a:ext cx="266700" cy="153894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ight Brace 137"/>
          <p:cNvSpPr/>
          <p:nvPr/>
        </p:nvSpPr>
        <p:spPr>
          <a:xfrm>
            <a:off x="6591300" y="3560618"/>
            <a:ext cx="133350" cy="61543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ight Brace 138"/>
          <p:cNvSpPr/>
          <p:nvPr/>
        </p:nvSpPr>
        <p:spPr>
          <a:xfrm>
            <a:off x="6591300" y="4621767"/>
            <a:ext cx="133350" cy="88887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ight Brace 139"/>
          <p:cNvSpPr/>
          <p:nvPr/>
        </p:nvSpPr>
        <p:spPr>
          <a:xfrm>
            <a:off x="7588151" y="5609680"/>
            <a:ext cx="242887" cy="124832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/>
          <p:cNvSpPr txBox="1"/>
          <p:nvPr/>
        </p:nvSpPr>
        <p:spPr>
          <a:xfrm>
            <a:off x="4292311" y="4437101"/>
            <a:ext cx="1949162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QuestionService</a:t>
            </a:r>
            <a:endParaRPr lang="en-US" dirty="0"/>
          </a:p>
        </p:txBody>
      </p:sp>
      <p:sp>
        <p:nvSpPr>
          <p:cNvPr id="143" name="TextBox 142"/>
          <p:cNvSpPr txBox="1"/>
          <p:nvPr/>
        </p:nvSpPr>
        <p:spPr>
          <a:xfrm>
            <a:off x="4426528" y="4892478"/>
            <a:ext cx="1593272" cy="3682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QuizService</a:t>
            </a:r>
            <a:endParaRPr lang="en-US" dirty="0"/>
          </a:p>
        </p:txBody>
      </p:sp>
      <p:sp>
        <p:nvSpPr>
          <p:cNvPr id="144" name="TextBox 143"/>
          <p:cNvSpPr txBox="1"/>
          <p:nvPr/>
        </p:nvSpPr>
        <p:spPr>
          <a:xfrm>
            <a:off x="4398818" y="5260777"/>
            <a:ext cx="1295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UserService</a:t>
            </a:r>
            <a:endParaRPr lang="en-US" dirty="0"/>
          </a:p>
        </p:txBody>
      </p:sp>
      <p:sp>
        <p:nvSpPr>
          <p:cNvPr id="145" name="Rounded Rectangle 144"/>
          <p:cNvSpPr/>
          <p:nvPr/>
        </p:nvSpPr>
        <p:spPr>
          <a:xfrm>
            <a:off x="7543800" y="1219200"/>
            <a:ext cx="1447799" cy="410787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TextBox 147"/>
          <p:cNvSpPr txBox="1"/>
          <p:nvPr/>
        </p:nvSpPr>
        <p:spPr>
          <a:xfrm>
            <a:off x="7709594" y="1409700"/>
            <a:ext cx="1129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149" name="TextBox 148"/>
          <p:cNvSpPr txBox="1"/>
          <p:nvPr/>
        </p:nvSpPr>
        <p:spPr>
          <a:xfrm>
            <a:off x="7543799" y="1704109"/>
            <a:ext cx="160020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Index</a:t>
            </a:r>
          </a:p>
          <a:p>
            <a:r>
              <a:rPr lang="en-US" sz="1600" dirty="0" smtClean="0"/>
              <a:t>Login</a:t>
            </a:r>
          </a:p>
          <a:p>
            <a:r>
              <a:rPr lang="en-US" sz="1600" dirty="0" smtClean="0"/>
              <a:t>registration</a:t>
            </a:r>
          </a:p>
          <a:p>
            <a:r>
              <a:rPr lang="en-US" sz="1600" dirty="0" smtClean="0"/>
              <a:t>Userinfo</a:t>
            </a:r>
          </a:p>
          <a:p>
            <a:r>
              <a:rPr lang="en-US" sz="1600" dirty="0" smtClean="0"/>
              <a:t>Userengagement</a:t>
            </a:r>
          </a:p>
          <a:p>
            <a:r>
              <a:rPr lang="en-US" sz="1600" dirty="0" smtClean="0"/>
              <a:t>Question</a:t>
            </a:r>
          </a:p>
          <a:p>
            <a:r>
              <a:rPr lang="en-US" sz="1600" dirty="0" smtClean="0"/>
              <a:t>NewQuestion</a:t>
            </a:r>
          </a:p>
          <a:p>
            <a:r>
              <a:rPr lang="en-US" sz="1600" dirty="0" smtClean="0"/>
              <a:t>QuestionStatus</a:t>
            </a:r>
          </a:p>
          <a:p>
            <a:r>
              <a:rPr lang="en-US" sz="1600" dirty="0" smtClean="0"/>
              <a:t>showQ uestion</a:t>
            </a:r>
          </a:p>
          <a:p>
            <a:r>
              <a:rPr lang="en-US" sz="1600" dirty="0" smtClean="0"/>
              <a:t>Completion</a:t>
            </a:r>
          </a:p>
          <a:p>
            <a:endParaRPr lang="en-US" sz="1600" dirty="0"/>
          </a:p>
        </p:txBody>
      </p:sp>
      <p:cxnSp>
        <p:nvCxnSpPr>
          <p:cNvPr id="151" name="Elbow Connector 150"/>
          <p:cNvCxnSpPr>
            <a:stCxn id="136" idx="1"/>
          </p:cNvCxnSpPr>
          <p:nvPr/>
        </p:nvCxnSpPr>
        <p:spPr>
          <a:xfrm rot="10800000" flipH="1" flipV="1">
            <a:off x="6858000" y="744042"/>
            <a:ext cx="1828800" cy="469323"/>
          </a:xfrm>
          <a:prstGeom prst="bentConnector5">
            <a:avLst>
              <a:gd name="adj1" fmla="val -12500"/>
              <a:gd name="adj2" fmla="val -7982"/>
              <a:gd name="adj3" fmla="val 7916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Elbow Connector 153"/>
          <p:cNvCxnSpPr>
            <a:stCxn id="137" idx="1"/>
          </p:cNvCxnSpPr>
          <p:nvPr/>
        </p:nvCxnSpPr>
        <p:spPr>
          <a:xfrm rot="10800000" flipH="1" flipV="1">
            <a:off x="6858000" y="2445874"/>
            <a:ext cx="851594" cy="658618"/>
          </a:xfrm>
          <a:prstGeom prst="bentConnector5">
            <a:avLst>
              <a:gd name="adj1" fmla="val 43112"/>
              <a:gd name="adj2" fmla="val -151541"/>
              <a:gd name="adj3" fmla="val 8131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138" idx="1"/>
          </p:cNvCxnSpPr>
          <p:nvPr/>
        </p:nvCxnSpPr>
        <p:spPr>
          <a:xfrm>
            <a:off x="6724650" y="3868335"/>
            <a:ext cx="863501" cy="178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39" idx="1"/>
          </p:cNvCxnSpPr>
          <p:nvPr/>
        </p:nvCxnSpPr>
        <p:spPr>
          <a:xfrm>
            <a:off x="6724650" y="5066206"/>
            <a:ext cx="863501" cy="104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Elbow Connector 164"/>
          <p:cNvCxnSpPr>
            <a:stCxn id="140" idx="1"/>
            <a:endCxn id="145" idx="2"/>
          </p:cNvCxnSpPr>
          <p:nvPr/>
        </p:nvCxnSpPr>
        <p:spPr>
          <a:xfrm rot="10800000" flipH="1">
            <a:off x="7831038" y="5327072"/>
            <a:ext cx="436662" cy="906768"/>
          </a:xfrm>
          <a:prstGeom prst="bentConnector4">
            <a:avLst>
              <a:gd name="adj1" fmla="val 106290"/>
              <a:gd name="adj2" fmla="val 8441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67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39</TotalTime>
  <Words>46</Words>
  <Application>Microsoft Office PowerPoint</Application>
  <PresentationFormat>On-screen Show (4:3)</PresentationFormat>
  <Paragraphs>43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Adjacency</vt:lpstr>
      <vt:lpstr>PowerPoint Presentation</vt:lpstr>
    </vt:vector>
  </TitlesOfParts>
  <Company>by adguard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4</cp:revision>
  <dcterms:created xsi:type="dcterms:W3CDTF">2022-09-02T11:48:31Z</dcterms:created>
  <dcterms:modified xsi:type="dcterms:W3CDTF">2022-09-02T12:28:15Z</dcterms:modified>
</cp:coreProperties>
</file>