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6BAE42F-3734-4EB1-B4C8-80FA271729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218DCB-801B-4D7A-B0D7-20DE19F5C154}" type="datetimeFigureOut">
              <a:rPr lang="en-US" smtClean="0"/>
              <a:t>7/29/2022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875997"/>
            <a:ext cx="990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6830" y="762000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MAIN FOLDER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46830" y="1752600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WELCOME SCREEN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685499" y="2826379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INITIAL INPUT AND USER ANSWER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22576" y="762000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3248167" y="1676400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1</a:t>
            </a:r>
            <a:endParaRPr lang="en-US" sz="1100" dirty="0"/>
          </a:p>
        </p:txBody>
      </p:sp>
      <p:sp>
        <p:nvSpPr>
          <p:cNvPr id="10" name="Diamond 9"/>
          <p:cNvSpPr/>
          <p:nvPr/>
        </p:nvSpPr>
        <p:spPr>
          <a:xfrm>
            <a:off x="3269207" y="2827917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2</a:t>
            </a:r>
            <a:endParaRPr lang="en-US" sz="1100" dirty="0"/>
          </a:p>
        </p:txBody>
      </p:sp>
      <p:sp>
        <p:nvSpPr>
          <p:cNvPr id="11" name="Diamond 10"/>
          <p:cNvSpPr/>
          <p:nvPr/>
        </p:nvSpPr>
        <p:spPr>
          <a:xfrm>
            <a:off x="3330622" y="3795267"/>
            <a:ext cx="1111155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3</a:t>
            </a:r>
            <a:endParaRPr lang="en-US" sz="1000" dirty="0"/>
          </a:p>
        </p:txBody>
      </p:sp>
      <p:sp>
        <p:nvSpPr>
          <p:cNvPr id="12" name="Diamond 11"/>
          <p:cNvSpPr/>
          <p:nvPr/>
        </p:nvSpPr>
        <p:spPr>
          <a:xfrm>
            <a:off x="3330621" y="4807424"/>
            <a:ext cx="1111155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FALSE/WRONG OPERATION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4" idx="3"/>
            <a:endCxn id="4" idx="3"/>
          </p:cNvCxnSpPr>
          <p:nvPr/>
        </p:nvCxnSpPr>
        <p:spPr>
          <a:xfrm>
            <a:off x="1219200" y="210459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743235" y="1025286"/>
            <a:ext cx="79953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3832176" y="1371600"/>
            <a:ext cx="2559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3857767" y="2362200"/>
            <a:ext cx="0" cy="505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3878806" y="3513717"/>
            <a:ext cx="1" cy="32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</p:cNvCxnSpPr>
          <p:nvPr/>
        </p:nvCxnSpPr>
        <p:spPr>
          <a:xfrm flipH="1">
            <a:off x="3886199" y="4481067"/>
            <a:ext cx="1" cy="31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7" idx="2"/>
          </p:cNvCxnSpPr>
          <p:nvPr/>
        </p:nvCxnSpPr>
        <p:spPr>
          <a:xfrm rot="5400000" flipH="1">
            <a:off x="2062026" y="3669052"/>
            <a:ext cx="2057245" cy="1591100"/>
          </a:xfrm>
          <a:prstGeom prst="bentConnector3">
            <a:avLst>
              <a:gd name="adj1" fmla="val -111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0" idx="1"/>
          </p:cNvCxnSpPr>
          <p:nvPr/>
        </p:nvCxnSpPr>
        <p:spPr>
          <a:xfrm>
            <a:off x="2904699" y="3131179"/>
            <a:ext cx="364508" cy="39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9" idx="1"/>
          </p:cNvCxnSpPr>
          <p:nvPr/>
        </p:nvCxnSpPr>
        <p:spPr>
          <a:xfrm flipV="1">
            <a:off x="2866030" y="2019300"/>
            <a:ext cx="382137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6" idx="0"/>
          </p:cNvCxnSpPr>
          <p:nvPr/>
        </p:nvCxnSpPr>
        <p:spPr>
          <a:xfrm>
            <a:off x="2256430" y="1371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0"/>
          </p:cNvCxnSpPr>
          <p:nvPr/>
        </p:nvCxnSpPr>
        <p:spPr>
          <a:xfrm flipH="1">
            <a:off x="2295099" y="2362200"/>
            <a:ext cx="4549" cy="464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724400" y="1533097"/>
            <a:ext cx="1066800" cy="870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RETRIEVES ALL THE DATA PRESENT INSIDE THE MAIN FOLDER IN ASCENDING ORDER</a:t>
            </a:r>
            <a:endParaRPr lang="en-US" sz="900" dirty="0"/>
          </a:p>
        </p:txBody>
      </p:sp>
      <p:sp>
        <p:nvSpPr>
          <p:cNvPr id="53" name="Rounded Rectangle 52"/>
          <p:cNvSpPr/>
          <p:nvPr/>
        </p:nvSpPr>
        <p:spPr>
          <a:xfrm>
            <a:off x="4724400" y="2746689"/>
            <a:ext cx="1066800" cy="7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DISPLAY SECONDARY MENU TO CARRY OUT THE OPERATIONS</a:t>
            </a:r>
            <a:endParaRPr lang="en-US" sz="900" dirty="0"/>
          </a:p>
        </p:txBody>
      </p:sp>
      <p:sp>
        <p:nvSpPr>
          <p:cNvPr id="54" name="Diamond 53"/>
          <p:cNvSpPr/>
          <p:nvPr/>
        </p:nvSpPr>
        <p:spPr>
          <a:xfrm>
            <a:off x="6019800" y="1190197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1</a:t>
            </a:r>
            <a:endParaRPr lang="en-US" sz="1100" dirty="0"/>
          </a:p>
        </p:txBody>
      </p:sp>
      <p:sp>
        <p:nvSpPr>
          <p:cNvPr id="55" name="Diamond 54"/>
          <p:cNvSpPr/>
          <p:nvPr/>
        </p:nvSpPr>
        <p:spPr>
          <a:xfrm>
            <a:off x="6026054" y="5184656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5</a:t>
            </a:r>
            <a:endParaRPr lang="en-US" sz="1100" dirty="0"/>
          </a:p>
        </p:txBody>
      </p:sp>
      <p:sp>
        <p:nvSpPr>
          <p:cNvPr id="56" name="Diamond 55"/>
          <p:cNvSpPr/>
          <p:nvPr/>
        </p:nvSpPr>
        <p:spPr>
          <a:xfrm>
            <a:off x="6026054" y="4148119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4</a:t>
            </a:r>
            <a:endParaRPr lang="en-US" sz="1100" dirty="0"/>
          </a:p>
        </p:txBody>
      </p:sp>
      <p:sp>
        <p:nvSpPr>
          <p:cNvPr id="57" name="Diamond 56"/>
          <p:cNvSpPr/>
          <p:nvPr/>
        </p:nvSpPr>
        <p:spPr>
          <a:xfrm>
            <a:off x="6026054" y="3291772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3</a:t>
            </a:r>
            <a:endParaRPr lang="en-US" sz="1100" dirty="0"/>
          </a:p>
        </p:txBody>
      </p:sp>
      <p:sp>
        <p:nvSpPr>
          <p:cNvPr id="58" name="Diamond 57"/>
          <p:cNvSpPr/>
          <p:nvPr/>
        </p:nvSpPr>
        <p:spPr>
          <a:xfrm>
            <a:off x="6026054" y="2431161"/>
            <a:ext cx="1219200" cy="685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2</a:t>
            </a:r>
            <a:endParaRPr lang="en-US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7749654" y="2403789"/>
            <a:ext cx="1219200" cy="725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A PARTICULAR FILE PRESENT INSIDE THE DIRECTORY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7763301" y="4193895"/>
            <a:ext cx="1219200" cy="640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RETURN TO MENU</a:t>
            </a:r>
            <a:endParaRPr lang="en-US" sz="1050" dirty="0"/>
          </a:p>
        </p:txBody>
      </p:sp>
      <p:sp>
        <p:nvSpPr>
          <p:cNvPr id="63" name="Rounded Rectangle 62"/>
          <p:cNvSpPr/>
          <p:nvPr/>
        </p:nvSpPr>
        <p:spPr>
          <a:xfrm>
            <a:off x="7756477" y="3291772"/>
            <a:ext cx="1235124" cy="688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SORT THE FILE AND ALLOW THE USER TO KNOW WHETHER THE REQUIRED ILE IS PRESENT</a:t>
            </a:r>
            <a:endParaRPr lang="en-US" sz="900" dirty="0"/>
          </a:p>
        </p:txBody>
      </p:sp>
      <p:sp>
        <p:nvSpPr>
          <p:cNvPr id="64" name="Rounded Rectangle 63"/>
          <p:cNvSpPr/>
          <p:nvPr/>
        </p:nvSpPr>
        <p:spPr>
          <a:xfrm>
            <a:off x="7763301" y="1144421"/>
            <a:ext cx="1219200" cy="731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effectLst/>
              </a:rPr>
              <a:t>ADD A PARTICULAR FILE ACCORDING TO THE USER PREFERENCE</a:t>
            </a:r>
            <a:endParaRPr lang="en-US" sz="1000" dirty="0" smtClean="0">
              <a:effectLst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817893" y="5196100"/>
            <a:ext cx="1219200" cy="640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DISPLAY PROGRAM TERMINATION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30622" y="859051"/>
            <a:ext cx="1012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SWITCH USER INPUT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stCxn id="54" idx="3"/>
            <a:endCxn id="64" idx="1"/>
          </p:cNvCxnSpPr>
          <p:nvPr/>
        </p:nvCxnSpPr>
        <p:spPr>
          <a:xfrm flipV="1">
            <a:off x="7239000" y="1510209"/>
            <a:ext cx="524301" cy="2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0" idx="1"/>
          </p:cNvCxnSpPr>
          <p:nvPr/>
        </p:nvCxnSpPr>
        <p:spPr>
          <a:xfrm flipV="1">
            <a:off x="7245254" y="2766612"/>
            <a:ext cx="504400" cy="7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7" idx="3"/>
            <a:endCxn id="63" idx="1"/>
          </p:cNvCxnSpPr>
          <p:nvPr/>
        </p:nvCxnSpPr>
        <p:spPr>
          <a:xfrm>
            <a:off x="7245254" y="3634672"/>
            <a:ext cx="511223" cy="1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3"/>
            <a:endCxn id="62" idx="1"/>
          </p:cNvCxnSpPr>
          <p:nvPr/>
        </p:nvCxnSpPr>
        <p:spPr>
          <a:xfrm>
            <a:off x="7245254" y="4491019"/>
            <a:ext cx="518047" cy="2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3"/>
            <a:endCxn id="65" idx="1"/>
          </p:cNvCxnSpPr>
          <p:nvPr/>
        </p:nvCxnSpPr>
        <p:spPr>
          <a:xfrm flipV="1">
            <a:off x="7245254" y="5516112"/>
            <a:ext cx="572639" cy="11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469576" y="5772171"/>
            <a:ext cx="38953" cy="824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53" idx="2"/>
          </p:cNvCxnSpPr>
          <p:nvPr/>
        </p:nvCxnSpPr>
        <p:spPr>
          <a:xfrm rot="10800000">
            <a:off x="5257800" y="3474080"/>
            <a:ext cx="3292526" cy="3088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4" idx="2"/>
            <a:endCxn id="58" idx="0"/>
          </p:cNvCxnSpPr>
          <p:nvPr/>
        </p:nvCxnSpPr>
        <p:spPr>
          <a:xfrm>
            <a:off x="6629400" y="1875997"/>
            <a:ext cx="6254" cy="5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8" idx="2"/>
            <a:endCxn id="57" idx="0"/>
          </p:cNvCxnSpPr>
          <p:nvPr/>
        </p:nvCxnSpPr>
        <p:spPr>
          <a:xfrm>
            <a:off x="6635654" y="3116961"/>
            <a:ext cx="0" cy="174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7" idx="2"/>
            <a:endCxn id="56" idx="0"/>
          </p:cNvCxnSpPr>
          <p:nvPr/>
        </p:nvCxnSpPr>
        <p:spPr>
          <a:xfrm>
            <a:off x="6635654" y="3977572"/>
            <a:ext cx="0" cy="170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6" idx="2"/>
            <a:endCxn id="55" idx="0"/>
          </p:cNvCxnSpPr>
          <p:nvPr/>
        </p:nvCxnSpPr>
        <p:spPr>
          <a:xfrm>
            <a:off x="6635654" y="4833919"/>
            <a:ext cx="0" cy="35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55" idx="2"/>
          </p:cNvCxnSpPr>
          <p:nvPr/>
        </p:nvCxnSpPr>
        <p:spPr>
          <a:xfrm>
            <a:off x="6635654" y="5870456"/>
            <a:ext cx="0" cy="726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54" idx="1"/>
            <a:endCxn id="53" idx="3"/>
          </p:cNvCxnSpPr>
          <p:nvPr/>
        </p:nvCxnSpPr>
        <p:spPr>
          <a:xfrm rot="10800000" flipV="1">
            <a:off x="5791200" y="1533096"/>
            <a:ext cx="228600" cy="15772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52" idx="0"/>
            <a:endCxn id="64" idx="0"/>
          </p:cNvCxnSpPr>
          <p:nvPr/>
        </p:nvCxnSpPr>
        <p:spPr>
          <a:xfrm rot="5400000" flipH="1" flipV="1">
            <a:off x="6621012" y="-218791"/>
            <a:ext cx="388676" cy="3115101"/>
          </a:xfrm>
          <a:prstGeom prst="bentConnector3">
            <a:avLst>
              <a:gd name="adj1" fmla="val 1588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flipH="1">
            <a:off x="5787787" y="2796782"/>
            <a:ext cx="3177654" cy="343772"/>
          </a:xfrm>
          <a:prstGeom prst="bentConnector5">
            <a:avLst>
              <a:gd name="adj1" fmla="val -2899"/>
              <a:gd name="adj2" fmla="val 132339"/>
              <a:gd name="adj3" fmla="val 691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63" idx="3"/>
            <a:endCxn id="53" idx="2"/>
          </p:cNvCxnSpPr>
          <p:nvPr/>
        </p:nvCxnSpPr>
        <p:spPr>
          <a:xfrm flipH="1" flipV="1">
            <a:off x="5257800" y="3474079"/>
            <a:ext cx="3733801" cy="162177"/>
          </a:xfrm>
          <a:prstGeom prst="bentConnector4">
            <a:avLst>
              <a:gd name="adj1" fmla="val -1736"/>
              <a:gd name="adj2" fmla="val -2776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62" idx="3"/>
            <a:endCxn id="53" idx="2"/>
          </p:cNvCxnSpPr>
          <p:nvPr/>
        </p:nvCxnSpPr>
        <p:spPr>
          <a:xfrm flipH="1" flipV="1">
            <a:off x="5257800" y="3474079"/>
            <a:ext cx="3724701" cy="1039828"/>
          </a:xfrm>
          <a:prstGeom prst="bentConnector4">
            <a:avLst>
              <a:gd name="adj1" fmla="val -2839"/>
              <a:gd name="adj2" fmla="val -47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" idx="3"/>
          </p:cNvCxnSpPr>
          <p:nvPr/>
        </p:nvCxnSpPr>
        <p:spPr>
          <a:xfrm>
            <a:off x="4467367" y="2019300"/>
            <a:ext cx="231442" cy="3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4492956" y="3116961"/>
            <a:ext cx="235993" cy="6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714396" y="192659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0" name="Rectangle 159"/>
          <p:cNvSpPr/>
          <p:nvPr/>
        </p:nvSpPr>
        <p:spPr>
          <a:xfrm>
            <a:off x="3947809" y="4563029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FALSE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6853714" y="3009795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751140" y="383490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737818" y="4649268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777997" y="604892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886200" y="261504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32083" y="3513717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258975" y="169800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TRUE</a:t>
            </a:r>
            <a:endParaRPr lang="en-US" sz="11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258974" y="320436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TRUE</a:t>
            </a:r>
            <a:endParaRPr lang="en-US" sz="105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260718" y="133875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TRUE</a:t>
            </a:r>
            <a:endParaRPr 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37296" y="2594289"/>
            <a:ext cx="51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TRUE</a:t>
            </a:r>
            <a:endParaRPr lang="en-US" sz="1050" dirty="0"/>
          </a:p>
        </p:txBody>
      </p:sp>
      <p:sp>
        <p:nvSpPr>
          <p:cNvPr id="171" name="TextBox 170"/>
          <p:cNvSpPr txBox="1"/>
          <p:nvPr/>
        </p:nvSpPr>
        <p:spPr>
          <a:xfrm>
            <a:off x="7246108" y="3449071"/>
            <a:ext cx="475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TRUE</a:t>
            </a:r>
            <a:endParaRPr lang="en-US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37296" y="4193895"/>
            <a:ext cx="484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TRUE</a:t>
            </a:r>
            <a:endParaRPr lang="en-US" sz="1050" dirty="0"/>
          </a:p>
        </p:txBody>
      </p:sp>
      <p:sp>
        <p:nvSpPr>
          <p:cNvPr id="173" name="TextBox 172"/>
          <p:cNvSpPr txBox="1"/>
          <p:nvPr/>
        </p:nvSpPr>
        <p:spPr>
          <a:xfrm>
            <a:off x="7300897" y="5196100"/>
            <a:ext cx="5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TRUE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5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312</TotalTime>
  <Words>107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2022-07-29T05:49:27Z</dcterms:created>
  <dcterms:modified xsi:type="dcterms:W3CDTF">2022-07-29T11:02:03Z</dcterms:modified>
</cp:coreProperties>
</file>