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AE833-CC64-4B36-88B3-9031B1FEDBD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9B8A2-6612-4C23-B858-0E0BC059D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AE833-CC64-4B36-88B3-9031B1FEDBD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9B8A2-6612-4C23-B858-0E0BC059D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AE833-CC64-4B36-88B3-9031B1FEDBD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9B8A2-6612-4C23-B858-0E0BC059D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AE833-CC64-4B36-88B3-9031B1FEDBD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9B8A2-6612-4C23-B858-0E0BC059D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AE833-CC64-4B36-88B3-9031B1FEDBD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9B8A2-6612-4C23-B858-0E0BC059D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AE833-CC64-4B36-88B3-9031B1FEDBD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9B8A2-6612-4C23-B858-0E0BC059D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AE833-CC64-4B36-88B3-9031B1FEDBD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9B8A2-6612-4C23-B858-0E0BC059D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AE833-CC64-4B36-88B3-9031B1FEDBD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9B8A2-6612-4C23-B858-0E0BC059D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AE833-CC64-4B36-88B3-9031B1FEDBD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9B8A2-6612-4C23-B858-0E0BC059D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AE833-CC64-4B36-88B3-9031B1FEDBD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9B8A2-6612-4C23-B858-0E0BC059D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5AE833-CC64-4B36-88B3-9031B1FEDBD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9B8A2-6612-4C23-B858-0E0BC059D46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05AE833-CC64-4B36-88B3-9031B1FEDBD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049B8A2-6612-4C23-B858-0E0BC059D4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228600"/>
            <a:ext cx="3048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FLYAWAY 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143000"/>
            <a:ext cx="15240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0127" y="914400"/>
            <a:ext cx="2590799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ADMINLOGIN SERVLET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914400"/>
            <a:ext cx="2057400" cy="41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ADMINHOME.JSP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71164" y="735568"/>
            <a:ext cx="7620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ENTITY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154668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1752600"/>
            <a:ext cx="1454727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0" y="1752600"/>
            <a:ext cx="1676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PASSWORD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1752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LIST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10400" y="1752600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AIRLINE LIST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1752600"/>
            <a:ext cx="762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ADMINLOGIN</a:t>
            </a:r>
            <a:r>
              <a:rPr lang="en-US" dirty="0" smtClean="0"/>
              <a:t>.JSP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00400" y="2362200"/>
            <a:ext cx="845126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CHANGEPASSWORD SERVLET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4267200" y="2362200"/>
            <a:ext cx="838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PASSWORD.JSP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791200" y="2362200"/>
            <a:ext cx="10287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PLACELIST.JSP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43800" y="2362200"/>
            <a:ext cx="1219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AIRLINE LIST.JSP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95400" y="2362200"/>
            <a:ext cx="1371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SERVLET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1600" y="320040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LOGIN.JSP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71600" y="4038600"/>
            <a:ext cx="1378527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SERVLET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48000" y="4038600"/>
            <a:ext cx="1447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PAYMENT.JSP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8000" y="4953000"/>
            <a:ext cx="1828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BOOKINGDETAILS.JSP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67000" y="5943600"/>
            <a:ext cx="3810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3"/>
          </p:cNvCxnSpPr>
          <p:nvPr/>
        </p:nvCxnSpPr>
        <p:spPr>
          <a:xfrm>
            <a:off x="2209800" y="1333500"/>
            <a:ext cx="5334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0"/>
          </p:cNvCxnSpPr>
          <p:nvPr/>
        </p:nvCxnSpPr>
        <p:spPr>
          <a:xfrm>
            <a:off x="4045526" y="685800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1"/>
          </p:cNvCxnSpPr>
          <p:nvPr/>
        </p:nvCxnSpPr>
        <p:spPr>
          <a:xfrm flipH="1">
            <a:off x="5340926" y="1123950"/>
            <a:ext cx="4502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7" idx="3"/>
          </p:cNvCxnSpPr>
          <p:nvPr/>
        </p:nvCxnSpPr>
        <p:spPr>
          <a:xfrm flipH="1" flipV="1">
            <a:off x="7848600" y="1123950"/>
            <a:ext cx="422564" cy="30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2"/>
            <a:endCxn id="10" idx="0"/>
          </p:cNvCxnSpPr>
          <p:nvPr/>
        </p:nvCxnSpPr>
        <p:spPr>
          <a:xfrm rot="5400000">
            <a:off x="2919846" y="626919"/>
            <a:ext cx="228600" cy="20227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0"/>
          </p:cNvCxnSpPr>
          <p:nvPr/>
        </p:nvCxnSpPr>
        <p:spPr>
          <a:xfrm flipV="1">
            <a:off x="3886200" y="1638300"/>
            <a:ext cx="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2" idx="0"/>
          </p:cNvCxnSpPr>
          <p:nvPr/>
        </p:nvCxnSpPr>
        <p:spPr>
          <a:xfrm>
            <a:off x="4045527" y="1638300"/>
            <a:ext cx="1821873" cy="114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13" idx="0"/>
          </p:cNvCxnSpPr>
          <p:nvPr/>
        </p:nvCxnSpPr>
        <p:spPr>
          <a:xfrm>
            <a:off x="5867400" y="1638300"/>
            <a:ext cx="1828800" cy="114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0" idx="1"/>
          </p:cNvCxnSpPr>
          <p:nvPr/>
        </p:nvCxnSpPr>
        <p:spPr>
          <a:xfrm>
            <a:off x="914400" y="19431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109354" y="2133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2" idx="0"/>
          </p:cNvCxnSpPr>
          <p:nvPr/>
        </p:nvCxnSpPr>
        <p:spPr>
          <a:xfrm>
            <a:off x="1981200" y="3048000"/>
            <a:ext cx="381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905000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3"/>
            <a:endCxn id="24" idx="1"/>
          </p:cNvCxnSpPr>
          <p:nvPr/>
        </p:nvCxnSpPr>
        <p:spPr>
          <a:xfrm>
            <a:off x="2750127" y="4305300"/>
            <a:ext cx="297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2"/>
          </p:cNvCxnSpPr>
          <p:nvPr/>
        </p:nvCxnSpPr>
        <p:spPr>
          <a:xfrm>
            <a:off x="3771900" y="4572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5" idx="2"/>
          </p:cNvCxnSpPr>
          <p:nvPr/>
        </p:nvCxnSpPr>
        <p:spPr>
          <a:xfrm>
            <a:off x="3962400" y="5562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6" idx="3"/>
          </p:cNvCxnSpPr>
          <p:nvPr/>
        </p:nvCxnSpPr>
        <p:spPr>
          <a:xfrm flipV="1">
            <a:off x="6477000" y="457200"/>
            <a:ext cx="2556164" cy="5715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 flipV="1">
            <a:off x="6172200" y="457200"/>
            <a:ext cx="2860964" cy="457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7" idx="0"/>
          </p:cNvCxnSpPr>
          <p:nvPr/>
        </p:nvCxnSpPr>
        <p:spPr>
          <a:xfrm rot="16200000" flipV="1">
            <a:off x="3505488" y="2244725"/>
            <a:ext cx="228600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3622963" y="2247899"/>
            <a:ext cx="1253837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76800" y="2247900"/>
            <a:ext cx="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6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72</TotalTime>
  <Words>32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PowerPoint Presentation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2022-08-12T07:56:27Z</dcterms:created>
  <dcterms:modified xsi:type="dcterms:W3CDTF">2022-08-12T09:09:11Z</dcterms:modified>
</cp:coreProperties>
</file>