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1FCC-51CA-F6A7-C876-B34ABB722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A85AE-441F-85BC-F493-8858C65B2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CC97-DD3A-4815-A612-7F7993E9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31DA-B7B6-78D2-AE08-5C715275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898D-AB64-A00D-CD93-A8525456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67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E5FF-D75E-4499-F216-5E97E607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A9B5D-F28C-B4A8-9982-0E6BF8978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39C3-BF93-4FCB-D862-16B003B3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172D-E6C2-CDBA-8D5F-607F65F8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A737-DA54-6C3B-E753-AC06A3F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2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7436A-28FE-1274-B0A7-80193A084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68FC-FCE8-D878-11E9-CE297F475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9AB8-B95D-3CA8-F0FF-F85A5506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10D7B-4DA2-0594-E175-B0EF80C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A0EB-FF28-D6BD-262B-15482B62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2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A223-C26D-75FF-351A-6CA2FC52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9247-1542-934B-9784-2B9C1C86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15CB-35C6-B6AF-065B-FB121ACB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CD271-24A3-4326-B194-8A7E2329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C9D1-FD0A-EE4F-70CB-ED424952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1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764-D416-6592-1318-4B5ECF51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4614F-E2F2-4A37-EE59-E4CF4179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3BAB-A5B6-9BEA-961F-3E7DC2BA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FFB1-2FB4-DE44-59DC-D7BACA36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D5E8-A83B-9F2F-45F2-63D30A8B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0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9985-84A3-FC6D-5EAF-8F46B203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31ED-9D69-A7E6-98BD-B3BD056F7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6E55D-3D1D-9ECB-A626-DDB188CB2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D5A8-950E-C41A-9EAE-8BE80F3D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07DBE-1AE8-B88D-CEF0-E03C86C0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D9AD-196D-0929-347C-522FE76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8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31BA-3FE6-78A4-26E4-9EB3FAC2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B051-70C2-159D-3145-43E84EE1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D9FA9-F831-7998-ED20-12C5A2CA3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4127B-D039-1D24-409D-70AD508B1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EC5ED-CF37-EF6F-6598-D34AFDE0B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B6AB4-866B-6FCA-A88B-0F806AD4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2DE7B-F296-19B3-D61B-3D585CDA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E7040-9027-D4D2-034E-2FAA59EE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00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1C9F-DF37-5885-624C-96D1E318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20F78-723D-869F-095A-FB260B6A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8D7C5-0488-848B-171E-75262A6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2D770-DF91-E5A5-31FD-3445B94B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1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A3C04-4A79-4B31-5A4F-9868B3E2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B2B93-5978-F4C6-B3AC-85D61252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81247-3FF0-04A3-4146-1F8A3B6E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2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9A25-D38E-0C95-0513-EB216533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DB72-C25A-A263-1469-BB6310D9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5EE5B-F4BB-E42A-FBDD-9709BA37A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7A5AA-21FF-CC1B-1CC6-F45319AE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9CD63-6FD1-76AB-D61D-88984F2C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3528-F92F-9FE9-8712-77FF0705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3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D6DB-07C3-97F4-DACB-FF289640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6A460-593D-4879-C915-C289C63AE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B3113-CD56-66A1-5915-40E2C2EDF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B4EDB-4EF9-8447-081F-8D6B4C16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20558-A1E3-4132-BFC0-090117E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7AE3-543A-97C2-1FB0-8150AC99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839DD-0787-5F95-1AC6-2F1834A6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7B76-DA06-3FE6-D874-32356401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2C49-DC64-6B4C-2E76-0BD012FC6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BBF7-DD82-49DC-9223-88432620CB59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17CE-F1FC-090A-6F23-6906C6631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DA0D-A6D8-A7E5-63E2-2D2D2106D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F0D8-3254-4353-848A-D4D58A674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9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943EFA-D0A7-AA0F-D165-EA342EA6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3960D5-F677-6555-FB6F-62AEE45301D2}"/>
              </a:ext>
            </a:extLst>
          </p:cNvPr>
          <p:cNvSpPr/>
          <p:nvPr/>
        </p:nvSpPr>
        <p:spPr>
          <a:xfrm>
            <a:off x="1717963" y="5652655"/>
            <a:ext cx="1662546" cy="120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FA3B31-D8B1-0F8E-8F30-861826F00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3" y="5068627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765B1B-26C0-DFA8-45F1-2D0678B33EA1}"/>
              </a:ext>
            </a:extLst>
          </p:cNvPr>
          <p:cNvSpPr/>
          <p:nvPr/>
        </p:nvSpPr>
        <p:spPr>
          <a:xfrm>
            <a:off x="9933709" y="4959927"/>
            <a:ext cx="193964" cy="10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B5D157-FB06-216E-436E-2D91922ADD4D}"/>
              </a:ext>
            </a:extLst>
          </p:cNvPr>
          <p:cNvSpPr/>
          <p:nvPr/>
        </p:nvSpPr>
        <p:spPr>
          <a:xfrm>
            <a:off x="11596255" y="6608618"/>
            <a:ext cx="595745" cy="24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24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2022-08-15T15:34:08Z</dcterms:created>
  <dcterms:modified xsi:type="dcterms:W3CDTF">2022-08-15T15:35:30Z</dcterms:modified>
</cp:coreProperties>
</file>