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0T17:28:52.10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64E1-3B07-4B7F-8493-B45BEE69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340A2-69C2-49ED-995E-0FD5FF1C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44BE-9B8D-4C22-9E27-63BE0747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A22F-B084-4BA2-810F-F1999B2A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75AD-6D22-49A3-9E46-F10292FA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9A01-4F30-4F5E-8AF4-D02B96DE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5E596-9B7B-4DFC-979D-471B5DF98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65AD-2AA6-4515-B602-4A1A5968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2FC2-3389-400E-8C59-D5A15131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88B6-0A32-4B5A-AB7E-35078F5E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72A46-50EC-45CF-9D5E-B87A47292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165E1-346F-4E23-A168-B4B83B7F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BF1C-1BE4-401F-A6B7-0A21FFBE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CB98-0A20-41C2-B008-DAD59EC7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DD4A-01F9-4672-849F-141C20BB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3A05-19AD-4AA6-9676-4202D97D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A064-78C0-407E-A4F9-80BAAE26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F43-6E69-4593-8AA3-9D5583FB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DADE-D37D-4007-9334-845869B9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1FC8-805B-4F50-8D10-1C2D8D2A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37C6-90A3-405F-BF1D-072D9672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9E27-AA28-4413-AE49-D3209D01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6DE3-685B-49F8-AFAE-0A84306E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745C-5E91-40B7-B3CD-584027BF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7FEC-456B-4CC3-A786-9B24AF1A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2520-C1AF-4B30-99C9-FB93DA9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E1A7-056E-46E9-BF50-E041D8AFA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1580-A7B7-46E9-B3B6-78976B91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55C5-FBA1-45AE-B8CD-813B641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A1DEC-5EC4-4630-99E6-9E427F99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8205-F02B-408E-97EE-6E648FB2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989C-6F95-4005-915F-FC4C9EE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523B-CD85-40C0-82B3-6F79565B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C4540-6AA1-44E3-B0ED-51583645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F3CA8-C621-4921-93A3-9CF4B84ED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9B01-766C-4F91-8DF8-D1D4450C5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1FF03-2836-4ED0-9017-2DAC3478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3A338-9A19-492B-AB4C-9F82D96B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312AE-BA40-4C0B-AA5B-98083A49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1F1-5746-433A-B470-23D31B25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10766-15F4-40B7-9109-722BE65E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195DB-7168-4F63-B0A4-4E98E210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813FB-76F9-431C-9F79-3AEDA081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1FC93-33FA-45C3-8ECA-A1133D95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895AD-8B1C-4BB4-8A08-59155D4F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99F6-82D6-4BE0-B87D-24D7448D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1E1A-6507-45E5-9443-9D820356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4DBC-37A7-4AA9-998E-D5A07ADF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01C86-784F-4003-8952-D8672B99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DC368-7D1D-4306-9C19-F74CC701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77C72-C93C-408A-83AE-DDF98CBC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22E0A-2144-4E8E-8BF2-78B48B5B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4287-3C53-4B96-8F63-52C24ED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0C022-D72E-458A-A7D8-51EB0DEB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71736-3D6A-4881-A603-AE6F04B71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753F-1DCE-41E9-A876-0648047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ED4B-EB15-431A-88BB-B2BF34D6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001E-6AF6-41AC-864E-A8DBB385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8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EE938-44D6-44D4-AE64-9352BD8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36B0-1F11-4EE1-8570-D7025642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5C1-DBEC-429D-8A5C-6CBC8962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EB05-577C-463B-9500-2DFBCBBF1AC7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4668-E9DB-4741-B953-20AC58D1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F233-1519-4FCD-8DAF-75F160E32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DEF5-9C6B-4297-8954-0E487A81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5BBB4-4800-4EC9-9130-3BBBC6A8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574457B-2D0A-4935-8887-C29AB226A081}"/>
              </a:ext>
            </a:extLst>
          </p:cNvPr>
          <p:cNvSpPr/>
          <p:nvPr/>
        </p:nvSpPr>
        <p:spPr>
          <a:xfrm>
            <a:off x="7288695" y="3538331"/>
            <a:ext cx="1616766" cy="7951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1414B-679F-4B43-A451-9484BF4DB27F}"/>
              </a:ext>
            </a:extLst>
          </p:cNvPr>
          <p:cNvSpPr txBox="1"/>
          <p:nvPr/>
        </p:nvSpPr>
        <p:spPr>
          <a:xfrm>
            <a:off x="8905461" y="3751230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Supply Access and Secret Key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8B4208-3969-455A-B1CA-2D8676DC44D7}"/>
              </a:ext>
            </a:extLst>
          </p:cNvPr>
          <p:cNvSpPr/>
          <p:nvPr/>
        </p:nvSpPr>
        <p:spPr>
          <a:xfrm>
            <a:off x="7176051" y="5135219"/>
            <a:ext cx="1616766" cy="52345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4BF5B-C3C0-491E-9685-D6CD17999353}"/>
              </a:ext>
            </a:extLst>
          </p:cNvPr>
          <p:cNvSpPr txBox="1"/>
          <p:nvPr/>
        </p:nvSpPr>
        <p:spPr>
          <a:xfrm>
            <a:off x="8792817" y="5204388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Region</a:t>
            </a:r>
          </a:p>
        </p:txBody>
      </p:sp>
    </p:spTree>
    <p:extLst>
      <p:ext uri="{BB962C8B-B14F-4D97-AF65-F5344CB8AC3E}">
        <p14:creationId xmlns:p14="http://schemas.microsoft.com/office/powerpoint/2010/main" val="9411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C8760-8707-4E52-83AC-5E063C5C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0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273AD-FFB1-4123-BC64-4D24FCA6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F30DC3-0FA4-4D9B-BE83-B55847F27460}"/>
              </a:ext>
            </a:extLst>
          </p:cNvPr>
          <p:cNvCxnSpPr/>
          <p:nvPr/>
        </p:nvCxnSpPr>
        <p:spPr>
          <a:xfrm>
            <a:off x="4121426" y="13384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F3B37F-5B3F-46F2-8EDA-1CB7D8DF15FF}"/>
              </a:ext>
            </a:extLst>
          </p:cNvPr>
          <p:cNvCxnSpPr>
            <a:cxnSpLocks/>
          </p:cNvCxnSpPr>
          <p:nvPr/>
        </p:nvCxnSpPr>
        <p:spPr>
          <a:xfrm flipH="1" flipV="1">
            <a:off x="424071" y="954158"/>
            <a:ext cx="1152938" cy="450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3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6097D-78F7-4980-9219-618B4393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D8EF37-4A79-44E4-A8D9-E55D18DF425C}"/>
              </a:ext>
            </a:extLst>
          </p:cNvPr>
          <p:cNvCxnSpPr>
            <a:cxnSpLocks/>
          </p:cNvCxnSpPr>
          <p:nvPr/>
        </p:nvCxnSpPr>
        <p:spPr>
          <a:xfrm flipH="1">
            <a:off x="2146852" y="5777948"/>
            <a:ext cx="11661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E64DFC-E359-4B7E-842D-5F2BA0D4657A}"/>
              </a:ext>
            </a:extLst>
          </p:cNvPr>
          <p:cNvCxnSpPr>
            <a:cxnSpLocks/>
          </p:cNvCxnSpPr>
          <p:nvPr/>
        </p:nvCxnSpPr>
        <p:spPr>
          <a:xfrm flipH="1">
            <a:off x="1570381" y="1345091"/>
            <a:ext cx="11661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4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149D1-7568-445B-B10E-8C5E5F41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6CB57-C08E-4770-9094-96B03F025D16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1351722"/>
            <a:ext cx="1139687" cy="92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5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1C639-5BA0-40B7-80FA-732F9F44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967213-7DAA-4DB5-B094-7F3EBE994458}"/>
              </a:ext>
            </a:extLst>
          </p:cNvPr>
          <p:cNvCxnSpPr/>
          <p:nvPr/>
        </p:nvCxnSpPr>
        <p:spPr>
          <a:xfrm flipH="1">
            <a:off x="2438400" y="1656522"/>
            <a:ext cx="887896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0472D-4DCE-4CBB-BAF6-AEEA3E4A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61F1661-CB92-4EB0-87C1-31B4544C272F}"/>
              </a:ext>
            </a:extLst>
          </p:cNvPr>
          <p:cNvSpPr/>
          <p:nvPr/>
        </p:nvSpPr>
        <p:spPr>
          <a:xfrm>
            <a:off x="4203510" y="3848669"/>
            <a:ext cx="45719" cy="45719"/>
          </a:xfrm>
          <a:prstGeom prst="wedgeRectCallout">
            <a:avLst>
              <a:gd name="adj1" fmla="val -4528392"/>
              <a:gd name="adj2" fmla="val 18237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520D4-71A9-4654-954B-8510397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178006-6F70-44BF-A1D6-64019B2981B1}"/>
              </a:ext>
            </a:extLst>
          </p:cNvPr>
          <p:cNvSpPr/>
          <p:nvPr/>
        </p:nvSpPr>
        <p:spPr>
          <a:xfrm>
            <a:off x="2960576" y="4268626"/>
            <a:ext cx="3519738" cy="162725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Relaxed"/>
            <a:lightRig rig="threePt" dir="t"/>
          </a:scene3d>
          <a:sp3d>
            <a:bevelT w="101600" prst="ribl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98C08-47FD-444A-A609-71CCA9FE9560}"/>
              </a:ext>
            </a:extLst>
          </p:cNvPr>
          <p:cNvSpPr txBox="1"/>
          <p:nvPr/>
        </p:nvSpPr>
        <p:spPr>
          <a:xfrm flipH="1">
            <a:off x="3106659" y="4561599"/>
            <a:ext cx="3519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Supply : Region</a:t>
            </a:r>
          </a:p>
          <a:p>
            <a:r>
              <a:rPr lang="en-US" sz="1600" dirty="0"/>
              <a:t>Namespace </a:t>
            </a:r>
            <a:r>
              <a:rPr lang="en-US" sz="1600"/>
              <a:t>= AWS/EC2</a:t>
            </a:r>
            <a:endParaRPr lang="en-US" sz="1600" dirty="0"/>
          </a:p>
          <a:p>
            <a:r>
              <a:rPr lang="en-US" sz="1600" dirty="0"/>
              <a:t>Metric Name: </a:t>
            </a:r>
            <a:r>
              <a:rPr lang="en-US" sz="1600" dirty="0" err="1"/>
              <a:t>CPUCreditUsage</a:t>
            </a:r>
            <a:endParaRPr lang="en-US" sz="1600" dirty="0"/>
          </a:p>
          <a:p>
            <a:r>
              <a:rPr lang="en-US" sz="1600" dirty="0"/>
              <a:t>Dimension : </a:t>
            </a:r>
            <a:r>
              <a:rPr lang="en-US" sz="1600" dirty="0" err="1"/>
              <a:t>InstanceId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519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B86B-AB84-40F2-B397-AF8C479F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D0038F-200A-43F8-936A-F41CD6D39AE4}"/>
              </a:ext>
            </a:extLst>
          </p:cNvPr>
          <p:cNvCxnSpPr/>
          <p:nvPr/>
        </p:nvCxnSpPr>
        <p:spPr>
          <a:xfrm>
            <a:off x="7898296" y="2358887"/>
            <a:ext cx="927652" cy="7421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1BDA3-4C5B-47D3-8F27-A446F528F1E2}"/>
              </a:ext>
            </a:extLst>
          </p:cNvPr>
          <p:cNvSpPr txBox="1"/>
          <p:nvPr/>
        </p:nvSpPr>
        <p:spPr>
          <a:xfrm>
            <a:off x="8150087" y="2252870"/>
            <a:ext cx="2332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Title name</a:t>
            </a:r>
          </a:p>
        </p:txBody>
      </p:sp>
    </p:spTree>
    <p:extLst>
      <p:ext uri="{BB962C8B-B14F-4D97-AF65-F5344CB8AC3E}">
        <p14:creationId xmlns:p14="http://schemas.microsoft.com/office/powerpoint/2010/main" val="17009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1136D-CDF0-472E-B8BC-9D27DF57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DF463-F46C-493D-B23E-8D4ACABA2FDA}"/>
              </a:ext>
            </a:extLst>
          </p:cNvPr>
          <p:cNvCxnSpPr/>
          <p:nvPr/>
        </p:nvCxnSpPr>
        <p:spPr>
          <a:xfrm flipH="1">
            <a:off x="9740348" y="2782957"/>
            <a:ext cx="225287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86A0A8-3D91-411D-98E7-041137636F8A}"/>
              </a:ext>
            </a:extLst>
          </p:cNvPr>
          <p:cNvCxnSpPr/>
          <p:nvPr/>
        </p:nvCxnSpPr>
        <p:spPr>
          <a:xfrm flipH="1">
            <a:off x="11721546" y="4048540"/>
            <a:ext cx="225287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8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B1AE5-A5BC-4FA8-847B-A9C54832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07B382-0BA5-452D-8A2C-70C159FDD421}"/>
              </a:ext>
            </a:extLst>
          </p:cNvPr>
          <p:cNvCxnSpPr/>
          <p:nvPr/>
        </p:nvCxnSpPr>
        <p:spPr>
          <a:xfrm flipV="1">
            <a:off x="10588487" y="1086678"/>
            <a:ext cx="1099930" cy="55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3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5514A-F987-4CBF-BB43-FC826B9F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CD21F9-BB48-44CB-AE72-8A2CDCA05982}"/>
              </a:ext>
            </a:extLst>
          </p:cNvPr>
          <p:cNvSpPr/>
          <p:nvPr/>
        </p:nvSpPr>
        <p:spPr>
          <a:xfrm>
            <a:off x="8878957" y="848139"/>
            <a:ext cx="1073426" cy="2252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619A6-2CF4-4F6A-B2E4-BA544D02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2021-07-10T11:38:46Z</dcterms:created>
  <dcterms:modified xsi:type="dcterms:W3CDTF">2021-08-24T03:31:15Z</dcterms:modified>
</cp:coreProperties>
</file>