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EEC3F63-C38E-49DF-928D-2B2BA201E3CE}" type="datetimeFigureOut">
              <a:rPr lang="en-IN" smtClean="0"/>
              <a:t>01-09-2021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26C438C7-9474-4061-BBBA-7BCF41DEF43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4755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EC3F63-C38E-49DF-928D-2B2BA201E3CE}" type="datetimeFigureOut">
              <a:rPr lang="en-IN" smtClean="0"/>
              <a:t>01-09-2021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C438C7-9474-4061-BBBA-7BCF41DEF432}" type="slidenum">
              <a:rPr lang="en-IN" smtClean="0"/>
              <a:t>‹#›</a:t>
            </a:fld>
            <a:endParaRPr lang="en-IN"/>
          </a:p>
        </p:txBody>
      </p:sp>
    </p:spTree>
    <p:extLst>
      <p:ext uri="{BB962C8B-B14F-4D97-AF65-F5344CB8AC3E}">
        <p14:creationId xmlns:p14="http://schemas.microsoft.com/office/powerpoint/2010/main" val="385648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EC3F63-C38E-49DF-928D-2B2BA201E3CE}" type="datetimeFigureOut">
              <a:rPr lang="en-IN" smtClean="0"/>
              <a:t>01-09-2021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438C7-9474-4061-BBBA-7BCF41DEF43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1163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EC3F63-C38E-49DF-928D-2B2BA201E3CE}" type="datetimeFigureOut">
              <a:rPr lang="en-IN" smtClean="0"/>
              <a:t>01-09-2021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438C7-9474-4061-BBBA-7BCF41DEF43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5809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EC3F63-C38E-49DF-928D-2B2BA201E3CE}" type="datetimeFigureOut">
              <a:rPr lang="en-IN" smtClean="0"/>
              <a:t>01-09-2021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438C7-9474-4061-BBBA-7BCF41DEF432}" type="slidenum">
              <a:rPr lang="en-IN" smtClean="0"/>
              <a:t>‹#›</a:t>
            </a:fld>
            <a:endParaRPr lang="en-IN"/>
          </a:p>
        </p:txBody>
      </p:sp>
    </p:spTree>
    <p:extLst>
      <p:ext uri="{BB962C8B-B14F-4D97-AF65-F5344CB8AC3E}">
        <p14:creationId xmlns:p14="http://schemas.microsoft.com/office/powerpoint/2010/main" val="612393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EC3F63-C38E-49DF-928D-2B2BA201E3CE}" type="datetimeFigureOut">
              <a:rPr lang="en-IN" smtClean="0"/>
              <a:t>01-09-2021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438C7-9474-4061-BBBA-7BCF41DEF43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4250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EC3F63-C38E-49DF-928D-2B2BA201E3CE}" type="datetimeFigureOut">
              <a:rPr lang="en-IN" smtClean="0"/>
              <a:t>01-09-2021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438C7-9474-4061-BBBA-7BCF41DEF43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5198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EC3F63-C38E-49DF-928D-2B2BA201E3CE}" type="datetimeFigureOut">
              <a:rPr lang="en-IN" smtClean="0"/>
              <a:t>01-09-2021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438C7-9474-4061-BBBA-7BCF41DEF43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1849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EC3F63-C38E-49DF-928D-2B2BA201E3CE}" type="datetimeFigureOut">
              <a:rPr lang="en-IN" smtClean="0"/>
              <a:t>01-09-2021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438C7-9474-4061-BBBA-7BCF41DEF43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414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EC3F63-C38E-49DF-928D-2B2BA201E3CE}" type="datetimeFigureOut">
              <a:rPr lang="en-IN" smtClean="0"/>
              <a:t>01-09-2021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438C7-9474-4061-BBBA-7BCF41DEF432}" type="slidenum">
              <a:rPr lang="en-IN" smtClean="0"/>
              <a:t>‹#›</a:t>
            </a:fld>
            <a:endParaRPr lang="en-IN"/>
          </a:p>
        </p:txBody>
      </p:sp>
    </p:spTree>
    <p:extLst>
      <p:ext uri="{BB962C8B-B14F-4D97-AF65-F5344CB8AC3E}">
        <p14:creationId xmlns:p14="http://schemas.microsoft.com/office/powerpoint/2010/main" val="3690878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EC3F63-C38E-49DF-928D-2B2BA201E3CE}" type="datetimeFigureOut">
              <a:rPr lang="en-IN" smtClean="0"/>
              <a:t>01-09-2021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438C7-9474-4061-BBBA-7BCF41DEF43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3712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EC3F63-C38E-49DF-928D-2B2BA201E3CE}" type="datetimeFigureOut">
              <a:rPr lang="en-IN" smtClean="0"/>
              <a:t>01-09-2021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C438C7-9474-4061-BBBA-7BCF41DEF432}" type="slidenum">
              <a:rPr lang="en-IN" smtClean="0"/>
              <a:t>‹#›</a:t>
            </a:fld>
            <a:endParaRPr lang="en-IN"/>
          </a:p>
        </p:txBody>
      </p:sp>
    </p:spTree>
    <p:extLst>
      <p:ext uri="{BB962C8B-B14F-4D97-AF65-F5344CB8AC3E}">
        <p14:creationId xmlns:p14="http://schemas.microsoft.com/office/powerpoint/2010/main" val="3466475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EC3F63-C38E-49DF-928D-2B2BA201E3CE}" type="datetimeFigureOut">
              <a:rPr lang="en-IN" smtClean="0"/>
              <a:t>01-09-2021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C438C7-9474-4061-BBBA-7BCF41DEF43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2155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EC3F63-C38E-49DF-928D-2B2BA201E3CE}" type="datetimeFigureOut">
              <a:rPr lang="en-IN" smtClean="0"/>
              <a:t>01-09-2021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C438C7-9474-4061-BBBA-7BCF41DEF43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5045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EC3F63-C38E-49DF-928D-2B2BA201E3CE}" type="datetimeFigureOut">
              <a:rPr lang="en-IN" smtClean="0"/>
              <a:t>01-09-2021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C438C7-9474-4061-BBBA-7BCF41DEF432}" type="slidenum">
              <a:rPr lang="en-IN" smtClean="0"/>
              <a:t>‹#›</a:t>
            </a:fld>
            <a:endParaRPr lang="en-IN"/>
          </a:p>
        </p:txBody>
      </p:sp>
    </p:spTree>
    <p:extLst>
      <p:ext uri="{BB962C8B-B14F-4D97-AF65-F5344CB8AC3E}">
        <p14:creationId xmlns:p14="http://schemas.microsoft.com/office/powerpoint/2010/main" val="1045784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EC3F63-C38E-49DF-928D-2B2BA201E3CE}" type="datetimeFigureOut">
              <a:rPr lang="en-IN" smtClean="0"/>
              <a:t>01-09-2021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C438C7-9474-4061-BBBA-7BCF41DEF43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8807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EC3F63-C38E-49DF-928D-2B2BA201E3CE}" type="datetimeFigureOut">
              <a:rPr lang="en-IN" smtClean="0"/>
              <a:t>01-09-2021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C438C7-9474-4061-BBBA-7BCF41DEF432}" type="slidenum">
              <a:rPr lang="en-IN" smtClean="0"/>
              <a:t>‹#›</a:t>
            </a:fld>
            <a:endParaRPr lang="en-IN"/>
          </a:p>
        </p:txBody>
      </p:sp>
    </p:spTree>
    <p:extLst>
      <p:ext uri="{BB962C8B-B14F-4D97-AF65-F5344CB8AC3E}">
        <p14:creationId xmlns:p14="http://schemas.microsoft.com/office/powerpoint/2010/main" val="3739472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EEC3F63-C38E-49DF-928D-2B2BA201E3CE}" type="datetimeFigureOut">
              <a:rPr lang="en-IN" smtClean="0"/>
              <a:t>01-09-2021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6C438C7-9474-4061-BBBA-7BCF41DEF432}" type="slidenum">
              <a:rPr lang="en-IN" smtClean="0"/>
              <a:t>‹#›</a:t>
            </a:fld>
            <a:endParaRPr lang="en-IN"/>
          </a:p>
        </p:txBody>
      </p:sp>
    </p:spTree>
    <p:extLst>
      <p:ext uri="{BB962C8B-B14F-4D97-AF65-F5344CB8AC3E}">
        <p14:creationId xmlns:p14="http://schemas.microsoft.com/office/powerpoint/2010/main" val="35785215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mailto:aakashrajak02@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0C6F1-3EB8-4079-8D42-60EBF6B4CC3D}"/>
              </a:ext>
            </a:extLst>
          </p:cNvPr>
          <p:cNvSpPr>
            <a:spLocks noGrp="1"/>
          </p:cNvSpPr>
          <p:nvPr>
            <p:ph type="ctrTitle"/>
          </p:nvPr>
        </p:nvSpPr>
        <p:spPr/>
        <p:txBody>
          <a:bodyPr/>
          <a:lstStyle/>
          <a:p>
            <a:r>
              <a:rPr lang="en-US" b="1" u="sng" dirty="0"/>
              <a:t>EXPOSYS DATA LABS</a:t>
            </a:r>
            <a:endParaRPr lang="en-IN" b="1" u="sng" dirty="0"/>
          </a:p>
        </p:txBody>
      </p:sp>
      <p:sp>
        <p:nvSpPr>
          <p:cNvPr id="3" name="Subtitle 2">
            <a:extLst>
              <a:ext uri="{FF2B5EF4-FFF2-40B4-BE49-F238E27FC236}">
                <a16:creationId xmlns:a16="http://schemas.microsoft.com/office/drawing/2014/main" id="{F0081CA7-46BA-4B9B-B82E-B998056FD23F}"/>
              </a:ext>
            </a:extLst>
          </p:cNvPr>
          <p:cNvSpPr>
            <a:spLocks noGrp="1"/>
          </p:cNvSpPr>
          <p:nvPr>
            <p:ph type="subTitle" idx="1"/>
          </p:nvPr>
        </p:nvSpPr>
        <p:spPr/>
        <p:txBody>
          <a:bodyPr/>
          <a:lstStyle/>
          <a:p>
            <a:endParaRPr lang="en-US" dirty="0"/>
          </a:p>
          <a:p>
            <a:r>
              <a:rPr lang="en-IN" dirty="0"/>
              <a:t>SOFTWARE DEVELOPMENT INTERNSHIP</a:t>
            </a:r>
          </a:p>
        </p:txBody>
      </p:sp>
    </p:spTree>
    <p:extLst>
      <p:ext uri="{BB962C8B-B14F-4D97-AF65-F5344CB8AC3E}">
        <p14:creationId xmlns:p14="http://schemas.microsoft.com/office/powerpoint/2010/main" val="2860100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DB421F-63E8-40C4-97DB-55872679A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839" y="993914"/>
            <a:ext cx="5367130" cy="4587902"/>
          </a:xfrm>
          <a:prstGeom prst="rect">
            <a:avLst/>
          </a:prstGeom>
        </p:spPr>
      </p:pic>
      <p:pic>
        <p:nvPicPr>
          <p:cNvPr id="5" name="Picture 4">
            <a:extLst>
              <a:ext uri="{FF2B5EF4-FFF2-40B4-BE49-F238E27FC236}">
                <a16:creationId xmlns:a16="http://schemas.microsoft.com/office/drawing/2014/main" id="{E0D3B7FC-546D-4FC7-9D0C-85249AB74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947" y="993914"/>
            <a:ext cx="5057029" cy="4587902"/>
          </a:xfrm>
          <a:prstGeom prst="rect">
            <a:avLst/>
          </a:prstGeom>
        </p:spPr>
      </p:pic>
    </p:spTree>
    <p:extLst>
      <p:ext uri="{BB962C8B-B14F-4D97-AF65-F5344CB8AC3E}">
        <p14:creationId xmlns:p14="http://schemas.microsoft.com/office/powerpoint/2010/main" val="708290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16FD76-3130-4E6D-AD3F-9CDC96692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059" y="747422"/>
            <a:ext cx="7211833" cy="5216056"/>
          </a:xfrm>
          <a:prstGeom prst="rect">
            <a:avLst/>
          </a:prstGeom>
        </p:spPr>
      </p:pic>
      <p:sp>
        <p:nvSpPr>
          <p:cNvPr id="4" name="TextBox 3">
            <a:extLst>
              <a:ext uri="{FF2B5EF4-FFF2-40B4-BE49-F238E27FC236}">
                <a16:creationId xmlns:a16="http://schemas.microsoft.com/office/drawing/2014/main" id="{D46CB15C-94B0-4A0B-98D3-DFACF93423A3}"/>
              </a:ext>
            </a:extLst>
          </p:cNvPr>
          <p:cNvSpPr txBox="1"/>
          <p:nvPr/>
        </p:nvSpPr>
        <p:spPr>
          <a:xfrm>
            <a:off x="8611263" y="2496709"/>
            <a:ext cx="2679589" cy="2308324"/>
          </a:xfrm>
          <a:prstGeom prst="rect">
            <a:avLst/>
          </a:prstGeom>
          <a:noFill/>
        </p:spPr>
        <p:txBody>
          <a:bodyPr wrap="square" rtlCol="0">
            <a:spAutoFit/>
          </a:bodyPr>
          <a:lstStyle/>
          <a:p>
            <a:r>
              <a:rPr lang="en-US" sz="7200" dirty="0"/>
              <a:t> The END</a:t>
            </a:r>
            <a:endParaRPr lang="en-IN" sz="7200" dirty="0"/>
          </a:p>
        </p:txBody>
      </p:sp>
    </p:spTree>
    <p:extLst>
      <p:ext uri="{BB962C8B-B14F-4D97-AF65-F5344CB8AC3E}">
        <p14:creationId xmlns:p14="http://schemas.microsoft.com/office/powerpoint/2010/main" val="508832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4C310-CCE9-4626-8744-78CF6432A5F8}"/>
              </a:ext>
            </a:extLst>
          </p:cNvPr>
          <p:cNvSpPr>
            <a:spLocks noGrp="1"/>
          </p:cNvSpPr>
          <p:nvPr>
            <p:ph type="title"/>
          </p:nvPr>
        </p:nvSpPr>
        <p:spPr/>
        <p:txBody>
          <a:bodyPr/>
          <a:lstStyle/>
          <a:p>
            <a:r>
              <a:rPr lang="en-US" b="1" dirty="0"/>
              <a:t>Details</a:t>
            </a:r>
            <a:endParaRPr lang="en-IN" b="1" dirty="0"/>
          </a:p>
        </p:txBody>
      </p:sp>
      <p:sp>
        <p:nvSpPr>
          <p:cNvPr id="3" name="Content Placeholder 2">
            <a:extLst>
              <a:ext uri="{FF2B5EF4-FFF2-40B4-BE49-F238E27FC236}">
                <a16:creationId xmlns:a16="http://schemas.microsoft.com/office/drawing/2014/main" id="{21660F83-0FE3-4A2D-A148-8C978055E8C2}"/>
              </a:ext>
            </a:extLst>
          </p:cNvPr>
          <p:cNvSpPr>
            <a:spLocks noGrp="1"/>
          </p:cNvSpPr>
          <p:nvPr>
            <p:ph idx="1"/>
          </p:nvPr>
        </p:nvSpPr>
        <p:spPr/>
        <p:txBody>
          <a:bodyPr/>
          <a:lstStyle/>
          <a:p>
            <a:r>
              <a:rPr lang="en-US" dirty="0"/>
              <a:t>Name : Akash Ramanand Rajak</a:t>
            </a:r>
          </a:p>
          <a:p>
            <a:r>
              <a:rPr lang="en-US" dirty="0"/>
              <a:t>Email ID : </a:t>
            </a:r>
            <a:r>
              <a:rPr lang="en-US" dirty="0">
                <a:hlinkClick r:id="rId2"/>
              </a:rPr>
              <a:t>aakashrajak02@gmail.com</a:t>
            </a:r>
            <a:endParaRPr lang="en-US" dirty="0"/>
          </a:p>
          <a:p>
            <a:r>
              <a:rPr lang="en-US" dirty="0"/>
              <a:t>College : Indian Institute of Information Technology, Kalyani.</a:t>
            </a:r>
          </a:p>
          <a:p>
            <a:r>
              <a:rPr lang="en-US" dirty="0"/>
              <a:t>Department : B Tech/ CSE</a:t>
            </a:r>
          </a:p>
          <a:p>
            <a:endParaRPr lang="en-IN" dirty="0"/>
          </a:p>
        </p:txBody>
      </p:sp>
    </p:spTree>
    <p:extLst>
      <p:ext uri="{BB962C8B-B14F-4D97-AF65-F5344CB8AC3E}">
        <p14:creationId xmlns:p14="http://schemas.microsoft.com/office/powerpoint/2010/main" val="239536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16789-9BDB-4846-A6F9-BDDF8ED38863}"/>
              </a:ext>
            </a:extLst>
          </p:cNvPr>
          <p:cNvSpPr>
            <a:spLocks noGrp="1"/>
          </p:cNvSpPr>
          <p:nvPr>
            <p:ph type="title"/>
          </p:nvPr>
        </p:nvSpPr>
        <p:spPr/>
        <p:txBody>
          <a:bodyPr/>
          <a:lstStyle/>
          <a:p>
            <a:r>
              <a:rPr lang="en-US" b="1" dirty="0"/>
              <a:t>TASK</a:t>
            </a:r>
            <a:endParaRPr lang="en-IN" b="1" dirty="0"/>
          </a:p>
        </p:txBody>
      </p:sp>
      <p:sp>
        <p:nvSpPr>
          <p:cNvPr id="3" name="Content Placeholder 2">
            <a:extLst>
              <a:ext uri="{FF2B5EF4-FFF2-40B4-BE49-F238E27FC236}">
                <a16:creationId xmlns:a16="http://schemas.microsoft.com/office/drawing/2014/main" id="{189BE0CF-EB11-4A5E-BCD5-0F384108721A}"/>
              </a:ext>
            </a:extLst>
          </p:cNvPr>
          <p:cNvSpPr>
            <a:spLocks noGrp="1"/>
          </p:cNvSpPr>
          <p:nvPr>
            <p:ph idx="1"/>
          </p:nvPr>
        </p:nvSpPr>
        <p:spPr/>
        <p:txBody>
          <a:bodyPr/>
          <a:lstStyle/>
          <a:p>
            <a:r>
              <a:rPr lang="en-US" dirty="0"/>
              <a:t>Try to build or change an existing algorithm to secure message send by the user based on efficiency. </a:t>
            </a:r>
          </a:p>
          <a:p>
            <a:r>
              <a:rPr lang="en-US" dirty="0"/>
              <a:t>Confirm the identity of the user by entity authentication using verification and validation.</a:t>
            </a:r>
          </a:p>
          <a:p>
            <a:endParaRPr lang="en-US" dirty="0"/>
          </a:p>
          <a:p>
            <a:r>
              <a:rPr lang="en-US" dirty="0"/>
              <a:t>Need to use Python and ML to do this task.</a:t>
            </a:r>
            <a:endParaRPr lang="en-IN" dirty="0"/>
          </a:p>
        </p:txBody>
      </p:sp>
    </p:spTree>
    <p:extLst>
      <p:ext uri="{BB962C8B-B14F-4D97-AF65-F5344CB8AC3E}">
        <p14:creationId xmlns:p14="http://schemas.microsoft.com/office/powerpoint/2010/main" val="168242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6054-0C23-4596-A97A-9D2C224A76D0}"/>
              </a:ext>
            </a:extLst>
          </p:cNvPr>
          <p:cNvSpPr>
            <a:spLocks noGrp="1"/>
          </p:cNvSpPr>
          <p:nvPr>
            <p:ph type="title"/>
          </p:nvPr>
        </p:nvSpPr>
        <p:spPr/>
        <p:txBody>
          <a:bodyPr/>
          <a:lstStyle/>
          <a:p>
            <a:r>
              <a:rPr lang="en-US" b="1" dirty="0"/>
              <a:t>Python Libraries Used</a:t>
            </a:r>
            <a:endParaRPr lang="en-IN" b="1" dirty="0"/>
          </a:p>
        </p:txBody>
      </p:sp>
      <p:sp>
        <p:nvSpPr>
          <p:cNvPr id="3" name="Content Placeholder 2">
            <a:extLst>
              <a:ext uri="{FF2B5EF4-FFF2-40B4-BE49-F238E27FC236}">
                <a16:creationId xmlns:a16="http://schemas.microsoft.com/office/drawing/2014/main" id="{2166C1B6-BF9C-48BD-92CF-3713CE51A6E4}"/>
              </a:ext>
            </a:extLst>
          </p:cNvPr>
          <p:cNvSpPr>
            <a:spLocks noGrp="1"/>
          </p:cNvSpPr>
          <p:nvPr>
            <p:ph idx="1"/>
          </p:nvPr>
        </p:nvSpPr>
        <p:spPr/>
        <p:txBody>
          <a:bodyPr/>
          <a:lstStyle/>
          <a:p>
            <a:r>
              <a:rPr lang="en-US" dirty="0"/>
              <a:t>Python (3.9) – used python language</a:t>
            </a:r>
          </a:p>
          <a:p>
            <a:r>
              <a:rPr lang="en-US" dirty="0" err="1"/>
              <a:t>Tkinter</a:t>
            </a:r>
            <a:r>
              <a:rPr lang="en-US" dirty="0"/>
              <a:t> (8.6.11) – for GUI based things</a:t>
            </a:r>
          </a:p>
          <a:p>
            <a:r>
              <a:rPr lang="en-US" dirty="0" err="1"/>
              <a:t>Pil</a:t>
            </a:r>
            <a:r>
              <a:rPr lang="en-US" dirty="0"/>
              <a:t> (1.1.7) – for adding images in the GUI</a:t>
            </a:r>
          </a:p>
          <a:p>
            <a:r>
              <a:rPr lang="en-IN" dirty="0"/>
              <a:t>Random (1.0.1) – for generating randomness in data</a:t>
            </a:r>
          </a:p>
          <a:p>
            <a:r>
              <a:rPr lang="en-IN" dirty="0"/>
              <a:t>Math (0.0.1) – for mathematics kind of operation</a:t>
            </a:r>
          </a:p>
        </p:txBody>
      </p:sp>
    </p:spTree>
    <p:extLst>
      <p:ext uri="{BB962C8B-B14F-4D97-AF65-F5344CB8AC3E}">
        <p14:creationId xmlns:p14="http://schemas.microsoft.com/office/powerpoint/2010/main" val="158092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B27FF-B038-4DC0-9114-D84C32329951}"/>
              </a:ext>
            </a:extLst>
          </p:cNvPr>
          <p:cNvSpPr>
            <a:spLocks noGrp="1"/>
          </p:cNvSpPr>
          <p:nvPr>
            <p:ph type="title"/>
          </p:nvPr>
        </p:nvSpPr>
        <p:spPr>
          <a:xfrm>
            <a:off x="1295399" y="1883832"/>
            <a:ext cx="3879874" cy="1371600"/>
          </a:xfrm>
        </p:spPr>
        <p:txBody>
          <a:bodyPr/>
          <a:lstStyle/>
          <a:p>
            <a:r>
              <a:rPr lang="en-US" b="1" dirty="0"/>
              <a:t>CODE</a:t>
            </a:r>
            <a:endParaRPr lang="en-IN" b="1" dirty="0"/>
          </a:p>
        </p:txBody>
      </p:sp>
      <p:sp>
        <p:nvSpPr>
          <p:cNvPr id="3" name="Picture Placeholder 2">
            <a:extLst>
              <a:ext uri="{FF2B5EF4-FFF2-40B4-BE49-F238E27FC236}">
                <a16:creationId xmlns:a16="http://schemas.microsoft.com/office/drawing/2014/main" id="{722A540F-10AF-43AA-B8BB-D79AFF43597D}"/>
              </a:ext>
            </a:extLst>
          </p:cNvPr>
          <p:cNvSpPr>
            <a:spLocks noGrp="1"/>
          </p:cNvSpPr>
          <p:nvPr>
            <p:ph type="pic" idx="1"/>
          </p:nvPr>
        </p:nvSpPr>
        <p:spPr/>
      </p:sp>
      <p:sp>
        <p:nvSpPr>
          <p:cNvPr id="4" name="Text Placeholder 3">
            <a:extLst>
              <a:ext uri="{FF2B5EF4-FFF2-40B4-BE49-F238E27FC236}">
                <a16:creationId xmlns:a16="http://schemas.microsoft.com/office/drawing/2014/main" id="{65F84DEC-22DF-49B6-B959-268FAE39C753}"/>
              </a:ext>
            </a:extLst>
          </p:cNvPr>
          <p:cNvSpPr>
            <a:spLocks noGrp="1"/>
          </p:cNvSpPr>
          <p:nvPr>
            <p:ph type="body" sz="half" idx="2"/>
          </p:nvPr>
        </p:nvSpPr>
        <p:spPr>
          <a:xfrm>
            <a:off x="1295399" y="3255432"/>
            <a:ext cx="3879874" cy="1828800"/>
          </a:xfrm>
        </p:spPr>
        <p:txBody>
          <a:bodyPr/>
          <a:lstStyle/>
          <a:p>
            <a:endParaRPr lang="en-US" dirty="0"/>
          </a:p>
          <a:p>
            <a:r>
              <a:rPr lang="en-US" dirty="0"/>
              <a:t>Code written in python language.</a:t>
            </a:r>
          </a:p>
          <a:p>
            <a:r>
              <a:rPr lang="en-IN" dirty="0"/>
              <a:t>This is how python code looks like.</a:t>
            </a:r>
            <a:endParaRPr lang="en-US" dirty="0"/>
          </a:p>
        </p:txBody>
      </p:sp>
      <p:pic>
        <p:nvPicPr>
          <p:cNvPr id="6" name="Picture 5">
            <a:extLst>
              <a:ext uri="{FF2B5EF4-FFF2-40B4-BE49-F238E27FC236}">
                <a16:creationId xmlns:a16="http://schemas.microsoft.com/office/drawing/2014/main" id="{8DFEEB60-48F7-44DB-8655-E11A7D0FF8A6}"/>
              </a:ext>
            </a:extLst>
          </p:cNvPr>
          <p:cNvPicPr>
            <a:picLocks noChangeAspect="1"/>
          </p:cNvPicPr>
          <p:nvPr/>
        </p:nvPicPr>
        <p:blipFill>
          <a:blip r:embed="rId2"/>
          <a:stretch>
            <a:fillRect/>
          </a:stretch>
        </p:blipFill>
        <p:spPr>
          <a:xfrm>
            <a:off x="5732889" y="954157"/>
            <a:ext cx="5601321" cy="5088834"/>
          </a:xfrm>
          <a:prstGeom prst="rect">
            <a:avLst/>
          </a:prstGeom>
        </p:spPr>
      </p:pic>
    </p:spTree>
    <p:extLst>
      <p:ext uri="{BB962C8B-B14F-4D97-AF65-F5344CB8AC3E}">
        <p14:creationId xmlns:p14="http://schemas.microsoft.com/office/powerpoint/2010/main" val="4020498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0F79D-2F4A-4580-8757-A49F02E00E44}"/>
              </a:ext>
            </a:extLst>
          </p:cNvPr>
          <p:cNvSpPr>
            <a:spLocks noGrp="1"/>
          </p:cNvSpPr>
          <p:nvPr>
            <p:ph type="title"/>
          </p:nvPr>
        </p:nvSpPr>
        <p:spPr>
          <a:xfrm>
            <a:off x="1295399" y="1216550"/>
            <a:ext cx="3292504" cy="1216549"/>
          </a:xfrm>
        </p:spPr>
        <p:txBody>
          <a:bodyPr>
            <a:normAutofit/>
          </a:bodyPr>
          <a:lstStyle/>
          <a:p>
            <a:r>
              <a:rPr lang="en-US" b="1" dirty="0"/>
              <a:t>GUI </a:t>
            </a:r>
            <a:br>
              <a:rPr lang="en-US" b="1" dirty="0"/>
            </a:br>
            <a:r>
              <a:rPr lang="en-US" b="1" dirty="0"/>
              <a:t>APPLICATION</a:t>
            </a:r>
            <a:endParaRPr lang="en-IN" b="1" dirty="0"/>
          </a:p>
        </p:txBody>
      </p:sp>
      <p:sp>
        <p:nvSpPr>
          <p:cNvPr id="4" name="Text Placeholder 3">
            <a:extLst>
              <a:ext uri="{FF2B5EF4-FFF2-40B4-BE49-F238E27FC236}">
                <a16:creationId xmlns:a16="http://schemas.microsoft.com/office/drawing/2014/main" id="{0D56B21F-8CFC-478C-9FBC-07751CB47B40}"/>
              </a:ext>
            </a:extLst>
          </p:cNvPr>
          <p:cNvSpPr>
            <a:spLocks noGrp="1"/>
          </p:cNvSpPr>
          <p:nvPr>
            <p:ph type="body" sz="half" idx="2"/>
          </p:nvPr>
        </p:nvSpPr>
        <p:spPr>
          <a:xfrm>
            <a:off x="1295399" y="2814762"/>
            <a:ext cx="3292504" cy="2269470"/>
          </a:xfrm>
        </p:spPr>
        <p:txBody>
          <a:bodyPr/>
          <a:lstStyle/>
          <a:p>
            <a:r>
              <a:rPr lang="en-US" dirty="0"/>
              <a:t>This is the main GUI window that opens when code in run on any Python IDE. And on clicking on the start button user will be able to see the GUI window of working application.</a:t>
            </a:r>
            <a:endParaRPr lang="en-IN" dirty="0"/>
          </a:p>
        </p:txBody>
      </p:sp>
      <p:pic>
        <p:nvPicPr>
          <p:cNvPr id="10" name="Picture 9">
            <a:extLst>
              <a:ext uri="{FF2B5EF4-FFF2-40B4-BE49-F238E27FC236}">
                <a16:creationId xmlns:a16="http://schemas.microsoft.com/office/drawing/2014/main" id="{A3AE8497-2826-48CB-9417-914153F58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0539" y="842838"/>
            <a:ext cx="6361044" cy="5017273"/>
          </a:xfrm>
          <a:prstGeom prst="rect">
            <a:avLst/>
          </a:prstGeom>
        </p:spPr>
      </p:pic>
    </p:spTree>
    <p:extLst>
      <p:ext uri="{BB962C8B-B14F-4D97-AF65-F5344CB8AC3E}">
        <p14:creationId xmlns:p14="http://schemas.microsoft.com/office/powerpoint/2010/main" val="2577430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D5B16-1144-458D-B2E5-0B9FCBE10989}"/>
              </a:ext>
            </a:extLst>
          </p:cNvPr>
          <p:cNvSpPr>
            <a:spLocks noGrp="1"/>
          </p:cNvSpPr>
          <p:nvPr>
            <p:ph type="title"/>
          </p:nvPr>
        </p:nvSpPr>
        <p:spPr>
          <a:xfrm>
            <a:off x="1295399" y="1351722"/>
            <a:ext cx="2648448" cy="1304014"/>
          </a:xfrm>
        </p:spPr>
        <p:txBody>
          <a:bodyPr/>
          <a:lstStyle/>
          <a:p>
            <a:r>
              <a:rPr lang="en-US" b="1" dirty="0"/>
              <a:t>Application Window</a:t>
            </a:r>
            <a:endParaRPr lang="en-IN" b="1" dirty="0"/>
          </a:p>
        </p:txBody>
      </p:sp>
      <p:sp>
        <p:nvSpPr>
          <p:cNvPr id="4" name="Text Placeholder 3">
            <a:extLst>
              <a:ext uri="{FF2B5EF4-FFF2-40B4-BE49-F238E27FC236}">
                <a16:creationId xmlns:a16="http://schemas.microsoft.com/office/drawing/2014/main" id="{D318888B-AA37-4433-A784-FC7070988037}"/>
              </a:ext>
            </a:extLst>
          </p:cNvPr>
          <p:cNvSpPr>
            <a:spLocks noGrp="1"/>
          </p:cNvSpPr>
          <p:nvPr>
            <p:ph type="body" sz="half" idx="2"/>
          </p:nvPr>
        </p:nvSpPr>
        <p:spPr>
          <a:xfrm>
            <a:off x="1295399" y="2886323"/>
            <a:ext cx="2648448" cy="2197909"/>
          </a:xfrm>
        </p:spPr>
        <p:txBody>
          <a:bodyPr/>
          <a:lstStyle/>
          <a:p>
            <a:r>
              <a:rPr lang="en-US" dirty="0"/>
              <a:t>In this application window, user will be allowed to enter any text message and when user clicks on the AUTHENTIC button, user will be able to see the authentication of user.</a:t>
            </a:r>
            <a:endParaRPr lang="en-IN" dirty="0"/>
          </a:p>
        </p:txBody>
      </p:sp>
      <p:pic>
        <p:nvPicPr>
          <p:cNvPr id="6" name="Picture 5">
            <a:extLst>
              <a:ext uri="{FF2B5EF4-FFF2-40B4-BE49-F238E27FC236}">
                <a16:creationId xmlns:a16="http://schemas.microsoft.com/office/drawing/2014/main" id="{EBBEC6D1-0140-4EE5-8017-184F5A2ABC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8390" y="882595"/>
            <a:ext cx="6488264" cy="4826442"/>
          </a:xfrm>
          <a:prstGeom prst="rect">
            <a:avLst/>
          </a:prstGeom>
        </p:spPr>
      </p:pic>
    </p:spTree>
    <p:extLst>
      <p:ext uri="{BB962C8B-B14F-4D97-AF65-F5344CB8AC3E}">
        <p14:creationId xmlns:p14="http://schemas.microsoft.com/office/powerpoint/2010/main" val="3621592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0458F-9A45-4301-9146-BEF195E6B1F5}"/>
              </a:ext>
            </a:extLst>
          </p:cNvPr>
          <p:cNvSpPr>
            <a:spLocks noGrp="1"/>
          </p:cNvSpPr>
          <p:nvPr>
            <p:ph type="title"/>
          </p:nvPr>
        </p:nvSpPr>
        <p:spPr>
          <a:xfrm>
            <a:off x="1295399" y="1081378"/>
            <a:ext cx="2545081" cy="1224500"/>
          </a:xfrm>
        </p:spPr>
        <p:txBody>
          <a:bodyPr/>
          <a:lstStyle/>
          <a:p>
            <a:r>
              <a:rPr lang="en-US" b="1" dirty="0"/>
              <a:t>User Authentication</a:t>
            </a:r>
            <a:endParaRPr lang="en-IN" b="1" dirty="0"/>
          </a:p>
        </p:txBody>
      </p:sp>
      <p:sp>
        <p:nvSpPr>
          <p:cNvPr id="4" name="Text Placeholder 3">
            <a:extLst>
              <a:ext uri="{FF2B5EF4-FFF2-40B4-BE49-F238E27FC236}">
                <a16:creationId xmlns:a16="http://schemas.microsoft.com/office/drawing/2014/main" id="{34CD05CA-9FAD-458B-AFDC-EF9F341B6C76}"/>
              </a:ext>
            </a:extLst>
          </p:cNvPr>
          <p:cNvSpPr>
            <a:spLocks noGrp="1"/>
          </p:cNvSpPr>
          <p:nvPr>
            <p:ph type="body" sz="half" idx="2"/>
          </p:nvPr>
        </p:nvSpPr>
        <p:spPr>
          <a:xfrm>
            <a:off x="1295399" y="2528514"/>
            <a:ext cx="2545081" cy="3124863"/>
          </a:xfrm>
        </p:spPr>
        <p:txBody>
          <a:bodyPr/>
          <a:lstStyle/>
          <a:p>
            <a:r>
              <a:rPr lang="en-US" dirty="0"/>
              <a:t>After user has entered the text message, when user clicks on the AUTHENTICATE button, the authentication process will start which user hash values like SHA-512, SHA-384, SHA-256, to verify  signature and entity.</a:t>
            </a:r>
            <a:endParaRPr lang="en-IN" dirty="0"/>
          </a:p>
        </p:txBody>
      </p:sp>
      <p:pic>
        <p:nvPicPr>
          <p:cNvPr id="6" name="Picture 5">
            <a:extLst>
              <a:ext uri="{FF2B5EF4-FFF2-40B4-BE49-F238E27FC236}">
                <a16:creationId xmlns:a16="http://schemas.microsoft.com/office/drawing/2014/main" id="{3AEA6473-FC5D-4941-97D0-A0EB7C13B3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8289" y="914400"/>
            <a:ext cx="7036904" cy="4937760"/>
          </a:xfrm>
          <a:prstGeom prst="rect">
            <a:avLst/>
          </a:prstGeom>
        </p:spPr>
      </p:pic>
    </p:spTree>
    <p:extLst>
      <p:ext uri="{BB962C8B-B14F-4D97-AF65-F5344CB8AC3E}">
        <p14:creationId xmlns:p14="http://schemas.microsoft.com/office/powerpoint/2010/main" val="743704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210DB-B926-46C8-BE3E-7DA7AB401594}"/>
              </a:ext>
            </a:extLst>
          </p:cNvPr>
          <p:cNvSpPr>
            <a:spLocks noGrp="1"/>
          </p:cNvSpPr>
          <p:nvPr>
            <p:ph type="title"/>
          </p:nvPr>
        </p:nvSpPr>
        <p:spPr>
          <a:xfrm>
            <a:off x="1295399" y="1065475"/>
            <a:ext cx="2250883" cy="1311965"/>
          </a:xfrm>
        </p:spPr>
        <p:txBody>
          <a:bodyPr/>
          <a:lstStyle/>
          <a:p>
            <a:r>
              <a:rPr lang="en-US" b="1" dirty="0"/>
              <a:t>Keys generation</a:t>
            </a:r>
            <a:endParaRPr lang="en-IN" b="1" dirty="0"/>
          </a:p>
        </p:txBody>
      </p:sp>
      <p:sp>
        <p:nvSpPr>
          <p:cNvPr id="4" name="Text Placeholder 3">
            <a:extLst>
              <a:ext uri="{FF2B5EF4-FFF2-40B4-BE49-F238E27FC236}">
                <a16:creationId xmlns:a16="http://schemas.microsoft.com/office/drawing/2014/main" id="{3485009F-FCD2-4CC9-982C-05531AB821FF}"/>
              </a:ext>
            </a:extLst>
          </p:cNvPr>
          <p:cNvSpPr>
            <a:spLocks noGrp="1"/>
          </p:cNvSpPr>
          <p:nvPr>
            <p:ph type="body" sz="half" idx="2"/>
          </p:nvPr>
        </p:nvSpPr>
        <p:spPr>
          <a:xfrm>
            <a:off x="1295399" y="2576222"/>
            <a:ext cx="2250883" cy="3299791"/>
          </a:xfrm>
        </p:spPr>
        <p:txBody>
          <a:bodyPr>
            <a:normAutofit fontScale="92500"/>
          </a:bodyPr>
          <a:lstStyle/>
          <a:p>
            <a:r>
              <a:rPr lang="en-US" dirty="0"/>
              <a:t>After entering any text message inside the text area provided, when user clicks on the ENCRYPT button, the encryption process of the entered text message will </a:t>
            </a:r>
            <a:r>
              <a:rPr lang="en-US" dirty="0" err="1"/>
              <a:t>start.This</a:t>
            </a:r>
            <a:r>
              <a:rPr lang="en-US" dirty="0"/>
              <a:t> steps involves, converting string to decimal , generating primes, and keys generation.</a:t>
            </a:r>
            <a:endParaRPr lang="en-IN" dirty="0"/>
          </a:p>
        </p:txBody>
      </p:sp>
      <p:pic>
        <p:nvPicPr>
          <p:cNvPr id="6" name="Picture 5">
            <a:extLst>
              <a:ext uri="{FF2B5EF4-FFF2-40B4-BE49-F238E27FC236}">
                <a16:creationId xmlns:a16="http://schemas.microsoft.com/office/drawing/2014/main" id="{D9509F44-341E-4B42-BC75-FD3719C3F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1411" y="890546"/>
            <a:ext cx="6758609" cy="4810539"/>
          </a:xfrm>
          <a:prstGeom prst="rect">
            <a:avLst/>
          </a:prstGeom>
        </p:spPr>
      </p:pic>
    </p:spTree>
    <p:extLst>
      <p:ext uri="{BB962C8B-B14F-4D97-AF65-F5344CB8AC3E}">
        <p14:creationId xmlns:p14="http://schemas.microsoft.com/office/powerpoint/2010/main" val="29268271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50</TotalTime>
  <Words>314</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EXPOSYS DATA LABS</vt:lpstr>
      <vt:lpstr>Details</vt:lpstr>
      <vt:lpstr>TASK</vt:lpstr>
      <vt:lpstr>Python Libraries Used</vt:lpstr>
      <vt:lpstr>CODE</vt:lpstr>
      <vt:lpstr>GUI  APPLICATION</vt:lpstr>
      <vt:lpstr>Application Window</vt:lpstr>
      <vt:lpstr>User Authentication</vt:lpstr>
      <vt:lpstr>Keys generation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Rajak</dc:creator>
  <cp:lastModifiedBy>Akash Rajak</cp:lastModifiedBy>
  <cp:revision>14</cp:revision>
  <dcterms:created xsi:type="dcterms:W3CDTF">2021-08-31T07:19:49Z</dcterms:created>
  <dcterms:modified xsi:type="dcterms:W3CDTF">2021-08-31T20:45:49Z</dcterms:modified>
</cp:coreProperties>
</file>