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Cab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B5C3CD6-31FF-4450-9C5D-6713CB5D2609}">
  <a:tblStyle styleId="{8B5C3CD6-31FF-4450-9C5D-6713CB5D260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bi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bin-italic.fntdata"/><Relationship Id="rId14" Type="http://schemas.openxmlformats.org/officeDocument/2006/relationships/slide" Target="slides/slide9.xml"/><Relationship Id="rId36" Type="http://schemas.openxmlformats.org/officeDocument/2006/relationships/font" Target="fonts/Cabin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2" name="Shape 4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r4ds.had.co.nz/" TargetMode="External"/><Relationship Id="rId4" Type="http://schemas.openxmlformats.org/officeDocument/2006/relationships/hyperlink" Target="http://www.stackoverflow.com/" TargetMode="External"/><Relationship Id="rId5" Type="http://schemas.openxmlformats.org/officeDocument/2006/relationships/hyperlink" Target="https://stats.stackexchange.com/" TargetMode="External"/><Relationship Id="rId6" Type="http://schemas.openxmlformats.org/officeDocument/2006/relationships/hyperlink" Target="https://www.google.com/publicdata/explore?ds=d5bncppjof8f9_&amp;met_y=ny_gdp_pcap_cd&amp;idim=country:USA:RUS:GBR&amp;hl=en&amp;dl=en" TargetMode="External"/><Relationship Id="rId7" Type="http://schemas.openxmlformats.org/officeDocument/2006/relationships/hyperlink" Target="http://www.livemint.com/Politics/711rl4SV1bhUssgqz9CUcI/H1B-visa-reform-bill-introduced-in-US-minimum-pay-doubled-t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H1B PETITION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417780" y="3531203"/>
            <a:ext cx="8637072" cy="251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AKASH SETHIYA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VISUALIZATION USING R (SPRING – 2017)</a:t>
            </a: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COMPUTER SCIENCE GRADUATE</a:t>
            </a: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MISSISSIPPI STATE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BY STATE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95" y="1972377"/>
            <a:ext cx="11116239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 5 STATE APPLICATION BY VISA STATUS</a:t>
            </a:r>
            <a:br>
              <a:rPr b="0" i="0" lang="en-US" sz="28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6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CALIFORNIA – TOP STATE</a:t>
            </a:r>
            <a:br>
              <a:rPr b="0" i="0" lang="en-US" sz="16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6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TEXAS – MAJOR CHANGE FROM 2011-2016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79" y="2118150"/>
            <a:ext cx="11780952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 VS FULL_TIME_POSITION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075" y="2025385"/>
            <a:ext cx="10342856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 5 CITY APPLICATION BY VISA STATUS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YORK – TOP CITY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18" y="2038638"/>
            <a:ext cx="11190475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JOB TITLE VS VISA STATUS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GOOD NEWS : ALL TOP 10 POSITIONS BELONGS TO COMPUTER SCIENCE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96" y="2131402"/>
            <a:ext cx="11695238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JOB TITLE VS VISA STATUS BY YEAR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66" y="1998882"/>
            <a:ext cx="11114285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 5 JOB TITLE BY TOP STATES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PROGRAMMER ANALYST – ONCE AGAIN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ATTENTION TO SOFTWARE ENGINEERING POSITION IN CALIFORNIA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12" y="2065142"/>
            <a:ext cx="11352380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EMPLOYERS</a:t>
            </a: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3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MOST IMPORTANT FACTOR FOR IMMIGRANTS</a:t>
            </a: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3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DO YOU THINK WHICH COMPANIES DO HIGHEST NUMBER OF H1B APPLICATIONS?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46" y="739925"/>
            <a:ext cx="11809523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LINEAR MODEL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/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0.96</a:t>
            </a:r>
            <a:r>
              <a:rPr lang="en-US"/>
              <a:t>9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8" y="1998882"/>
            <a:ext cx="9603275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CONTENT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Introduction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Tidying the data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Analysis (Graphs and Charts)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Role of h1b immigrants on US economy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PIE CHART OF APPLICATION STATUS 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653" y="2091646"/>
            <a:ext cx="8457143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REJECTIONS BY STATE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5141"/>
            <a:ext cx="12057143" cy="460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ROLE OF H1B IMMIGRANTS ON USA ECONOMY</a:t>
            </a:r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USA GDP in 2011 – $15.52 trillion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USA GDP in 2016 – $18.56 trillion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H1b approved applicants – 2615623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% Change in economy – 19.587% 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PRESIDENT TRUMP POLICY FOR H1B IMMIGRANTS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Recently, in news we have watched that President Mr. Trump has proposed a policy for the application of h1b that companies can apply to h1b of only those employees who has yearly income of &gt;= 1</a:t>
            </a:r>
            <a:r>
              <a:rPr lang="en-US"/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0k.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According to the previous data – only </a:t>
            </a:r>
            <a:r>
              <a:rPr lang="en-US"/>
              <a:t>87095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applicants out of 3 million applicants who has yearly salary more than 120k. Only </a:t>
            </a:r>
            <a:r>
              <a:rPr lang="en-US"/>
              <a:t>2.903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% will be eligible for H1B.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</a:p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 state – California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 city – New York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 employer – Infosys limited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Best job title – Programmer Analyst (USA) and Software Engineer (California)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87% applications gets approved.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 for data science -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http://r4ds.had.co.nz/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http://www.stackoverflow.com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https://stats.stackexchange.com/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https://www.google.com/publicdata/explore?ds=d5bncppjof8f9_&amp;met_y=ny_gdp_pcap_cd&amp;idim=country:USA:RUS:GBR&amp;hl=en&amp;dl=en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http://www.livemint.com/Politics/711rl4SV1bhUssgqz9CUcI/H1B-visa-reform-bill-introduced-in-US-minimum-pay-doubled-t.html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QUESTIONS????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</a:p>
        </p:txBody>
      </p:sp>
      <p:sp>
        <p:nvSpPr>
          <p:cNvPr id="271" name="Shape 271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BEST OF LUCK FOR YOUR H1B APPLICATION IN FUTURE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DATASET INTRODUCTION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Found the dataset on Kaggle.com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has 3 million records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Contains information about the h1b visa applications from year 2011-2016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Includes information of company_name, visa_status, job_title etc.,  in each application record.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TIDYING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 INFORMATION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Actual data has 3 Million records with columns: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074" y="2461259"/>
            <a:ext cx="9198472" cy="838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Shape 127"/>
          <p:cNvGraphicFramePr/>
          <p:nvPr/>
        </p:nvGraphicFramePr>
        <p:xfrm>
          <a:off x="1451579" y="3461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{8B5C3CD6-31FF-4450-9C5D-6713CB5D2609}</a:tableStyleId>
              </a:tblPr>
              <a:tblGrid>
                <a:gridCol w="4753975"/>
                <a:gridCol w="47539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X – Serial Number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CASE_STATUS – Visa application status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EMPLOYER_NAME – Name of the employer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SOC_NAME -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Standard Occupational Classification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JOB_TITLE – Job title for which h1b is applied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FULL_TIME_POSITION – Full-time/Part-time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PREVAILING_WAGE – Salary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YEAR – Year on which h1b is applied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WORKSITE – City,State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Lon – Longitude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Lat - Latitude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REMOVING UNUSED AND SPLITTING COLUMNS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X,Lon and lat is not useful in this analysis, so we will remove this columns from our dataset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Worksite has value in the format (City,State) but we need both city and state, so this column will be splitted to two columns such as: CITY and STATE.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Also removing NA values from the data will help to visualize it clearly.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Columns after removing and splitting: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4377773"/>
            <a:ext cx="96032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SAMPLING THE DATA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simplify the visualization, Used sampling to use the sample of actual data.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Applied random sampling to10%.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Rows after sampling – 300K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GRAPHS AND CHARTS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APPLICATIONS APPROVED BY YEAR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2014328"/>
            <a:ext cx="9603275" cy="365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