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F982-CA7A-4E90-B5C4-33B448634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8B06C-C3BB-4800-B4EC-5C6ACBFD3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75609-7D84-4901-90EE-053FEC95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2C25-3108-4D6D-B186-502CE4A8304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750D-B073-4DB2-B787-72C31D64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E213-63C5-4B56-B829-3183F614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CFA5-4457-4B1E-A0FE-DE23C360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3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57FB-6941-4100-8177-54006D9D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10982-F427-4179-A2FA-CE1EFA247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B17A3-96B9-4012-B4BF-17A3E4D1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2C25-3108-4D6D-B186-502CE4A8304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1C096-AEF0-4A39-BA48-788FD27D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1F232-BAD1-43D4-956E-3AAAF845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CFA5-4457-4B1E-A0FE-DE23C360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0D051-6074-4334-A8AC-8C9618B85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CEDF4-6086-43F5-9041-F25C865A8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B1C9-E0A3-4748-85D7-7F912CC3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2C25-3108-4D6D-B186-502CE4A8304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70FE-630D-4297-941F-86233EE4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C3B6-863E-455A-87A0-DA9BA8FB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CFA5-4457-4B1E-A0FE-DE23C360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9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A86C-F68D-4F8D-BD59-DCAFA3D6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4ACE-5C48-4E10-B836-C98724441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D4D6-9F29-4497-A93E-29AC5064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2C25-3108-4D6D-B186-502CE4A8304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75D83-64EA-4080-84B2-E4349DAC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E112-00E4-4BF5-BF49-1EA090F3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CFA5-4457-4B1E-A0FE-DE23C360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2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C7F1-9548-4F93-9F27-69D2463A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7B120-FC29-4191-8DA8-A5B3934EC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BCCC8-036C-4255-9231-2C6BC4FF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2C25-3108-4D6D-B186-502CE4A8304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339D3-AB73-49B8-9262-50CE5A4C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2742B-041F-4676-BD7F-72F9537A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CFA5-4457-4B1E-A0FE-DE23C360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7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FA5B-C5B1-4581-8C4A-EABBB1E5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989BF-6BC3-4A11-A8F3-5652291F2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05267-25FD-4D48-AE0E-5824E2D9B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65A55-15CA-408B-8918-8A310752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2C25-3108-4D6D-B186-502CE4A8304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40E86-62CB-419C-8099-2C87C9A5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53043-62C1-48E1-A617-6B5F3059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CFA5-4457-4B1E-A0FE-DE23C360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4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32B7-B316-4141-B095-DF141E93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F3B28-857E-4CF3-813E-EC1207036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FE7BA-43CF-424A-972D-812DA5EC5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9792C-A14B-4E72-90A4-E44725C5C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344E1-2C67-442B-BFF9-B054E4C17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1CD33-D395-4B57-9B41-2AB4B9FE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2C25-3108-4D6D-B186-502CE4A8304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9F925-DD70-4DFA-8DDD-BC1140DA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6EA9A-359A-4EF4-9E67-562A58F6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CFA5-4457-4B1E-A0FE-DE23C360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0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8C6A-C68D-4F68-9A19-23B33709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FC039-B915-4CC5-8911-8869394E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2C25-3108-4D6D-B186-502CE4A8304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33178-B6F0-4A55-B6FD-BD8BC685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59C39-55F2-4B5D-8A9C-AEF8F49C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CFA5-4457-4B1E-A0FE-DE23C360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2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4C17F-7115-48CF-A17B-CA26536E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2C25-3108-4D6D-B186-502CE4A8304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C4065-4D5F-43A9-B477-50CE1DD3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6FB6-6690-4B39-8FF0-DEE5C5E9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CFA5-4457-4B1E-A0FE-DE23C360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4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917B-0708-44D1-A712-14F82437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7840-EC98-4B51-B039-61E69847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ECED5-759C-43AE-9C50-B299E1FFA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D5973-AA0E-409D-B24E-327ADB0F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2C25-3108-4D6D-B186-502CE4A8304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C64C5-52BD-4C50-8AB4-38CBB8CC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BAE01-F0CA-4DBC-B8F1-B894AE2C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CFA5-4457-4B1E-A0FE-DE23C360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5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BEFB-4E48-47DA-B7C8-DF096FC3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8B39E-391D-4CEA-82E2-96A44FF63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02AB2-492E-401E-A475-8C85C72B4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CA86E-7416-45FA-B494-9E9985CD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2C25-3108-4D6D-B186-502CE4A8304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5F2CF-D89F-4697-8EFF-809636AA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B8040-E9C2-49E3-8864-BE492DCE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CFA5-4457-4B1E-A0FE-DE23C360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0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4BF35-D786-4008-BF93-F679E801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1E0F0-5B2F-4F13-9ABA-E0987640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020A3-7CBC-4902-AC74-27A25231C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92C25-3108-4D6D-B186-502CE4A83046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AAADD-457E-4A88-AB40-F8D2A7B4E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B227-E6A1-494F-A09D-F60609F42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CFA5-4457-4B1E-A0FE-DE23C360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0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0424C9-5825-4DA8-BCFD-782BE71C3810}"/>
              </a:ext>
            </a:extLst>
          </p:cNvPr>
          <p:cNvSpPr/>
          <p:nvPr/>
        </p:nvSpPr>
        <p:spPr>
          <a:xfrm>
            <a:off x="3481433" y="1149151"/>
            <a:ext cx="2690327" cy="1148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 API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230C2E-8364-4858-B83C-65A211EB6BB9}"/>
              </a:ext>
            </a:extLst>
          </p:cNvPr>
          <p:cNvSpPr/>
          <p:nvPr/>
        </p:nvSpPr>
        <p:spPr>
          <a:xfrm>
            <a:off x="3481433" y="2739849"/>
            <a:ext cx="2690327" cy="1148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3002AD-A97C-4ECA-BB60-B3692877C9B2}"/>
              </a:ext>
            </a:extLst>
          </p:cNvPr>
          <p:cNvSpPr/>
          <p:nvPr/>
        </p:nvSpPr>
        <p:spPr>
          <a:xfrm>
            <a:off x="3481432" y="4330547"/>
            <a:ext cx="2690327" cy="1148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ACCE4-190A-4996-AEC6-6E88778E63F5}"/>
              </a:ext>
            </a:extLst>
          </p:cNvPr>
          <p:cNvSpPr/>
          <p:nvPr/>
        </p:nvSpPr>
        <p:spPr>
          <a:xfrm>
            <a:off x="2966794" y="1194734"/>
            <a:ext cx="746621" cy="3691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4A086E-CDF9-436A-8233-5EADE178AA3F}"/>
              </a:ext>
            </a:extLst>
          </p:cNvPr>
          <p:cNvSpPr/>
          <p:nvPr/>
        </p:nvSpPr>
        <p:spPr>
          <a:xfrm>
            <a:off x="2966794" y="2802345"/>
            <a:ext cx="746621" cy="3691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EE6FF0-6603-427D-8F61-01EB4C4D39A0}"/>
              </a:ext>
            </a:extLst>
          </p:cNvPr>
          <p:cNvSpPr/>
          <p:nvPr/>
        </p:nvSpPr>
        <p:spPr>
          <a:xfrm>
            <a:off x="2966793" y="4464198"/>
            <a:ext cx="746621" cy="3691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450C53-BB68-4FA2-9549-C6B03528A20B}"/>
              </a:ext>
            </a:extLst>
          </p:cNvPr>
          <p:cNvSpPr/>
          <p:nvPr/>
        </p:nvSpPr>
        <p:spPr>
          <a:xfrm>
            <a:off x="414883" y="1778466"/>
            <a:ext cx="1216403" cy="2432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</a:t>
            </a:r>
          </a:p>
          <a:p>
            <a:pPr algn="ctr"/>
            <a:r>
              <a:rPr lang="en-US" dirty="0"/>
              <a:t>Bank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D8D839-B31F-4AD2-9C17-9DA491A28FDF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1631286" y="1379292"/>
            <a:ext cx="1335508" cy="161557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3DF1C5-9884-4C69-8F25-46EB7954F976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1631286" y="2994870"/>
            <a:ext cx="1335507" cy="165388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0DDB5C-D8D4-4A8B-BDB1-E1215176BA58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1631286" y="2986903"/>
            <a:ext cx="1335508" cy="79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2B54A2C-207A-4B99-BDA8-8935E1442056}"/>
              </a:ext>
            </a:extLst>
          </p:cNvPr>
          <p:cNvSpPr txBox="1"/>
          <p:nvPr/>
        </p:nvSpPr>
        <p:spPr>
          <a:xfrm>
            <a:off x="1560352" y="981868"/>
            <a:ext cx="265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getAccountsByCustomerId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2904B9-F3F4-477C-A4EE-CEC846DA3776}"/>
              </a:ext>
            </a:extLst>
          </p:cNvPr>
          <p:cNvSpPr txBox="1"/>
          <p:nvPr/>
        </p:nvSpPr>
        <p:spPr>
          <a:xfrm>
            <a:off x="1631286" y="2586431"/>
            <a:ext cx="128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updateUser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84A658-807C-415A-ADC8-6EA2666FEF6A}"/>
              </a:ext>
            </a:extLst>
          </p:cNvPr>
          <p:cNvSpPr txBox="1"/>
          <p:nvPr/>
        </p:nvSpPr>
        <p:spPr>
          <a:xfrm>
            <a:off x="1473982" y="4649222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makePayment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1BABF06-0638-4779-90DB-A75F1E88750A}"/>
              </a:ext>
            </a:extLst>
          </p:cNvPr>
          <p:cNvSpPr/>
          <p:nvPr/>
        </p:nvSpPr>
        <p:spPr>
          <a:xfrm>
            <a:off x="553809" y="139549"/>
            <a:ext cx="677579" cy="1424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Mint</a:t>
            </a:r>
          </a:p>
          <a:p>
            <a:pPr algn="ctr"/>
            <a:r>
              <a:rPr lang="en-US" sz="800" dirty="0"/>
              <a:t>&amp; Personal</a:t>
            </a:r>
          </a:p>
          <a:p>
            <a:pPr algn="ctr"/>
            <a:r>
              <a:rPr lang="en-US" sz="800" dirty="0"/>
              <a:t>Capital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F498FA-2036-4E36-A83E-FA429C778D97}"/>
              </a:ext>
            </a:extLst>
          </p:cNvPr>
          <p:cNvCxnSpPr>
            <a:stCxn id="7" idx="1"/>
            <a:endCxn id="30" idx="3"/>
          </p:cNvCxnSpPr>
          <p:nvPr/>
        </p:nvCxnSpPr>
        <p:spPr>
          <a:xfrm rot="10800000">
            <a:off x="1231388" y="851700"/>
            <a:ext cx="1735406" cy="527592"/>
          </a:xfrm>
          <a:prstGeom prst="bentConnector3">
            <a:avLst>
              <a:gd name="adj1" fmla="val 379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7FB9051-0065-479D-B1D1-8A4220193900}"/>
              </a:ext>
            </a:extLst>
          </p:cNvPr>
          <p:cNvSpPr txBox="1"/>
          <p:nvPr/>
        </p:nvSpPr>
        <p:spPr>
          <a:xfrm>
            <a:off x="2986384" y="563905"/>
            <a:ext cx="675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http://www.digibank.com/api/retail-banking/</a:t>
            </a:r>
            <a:r>
              <a:rPr lang="en-US" dirty="0"/>
              <a:t>v1/accounts/123456789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1B60F0-AB30-43D4-BF48-A23CBDCFCE7C}"/>
              </a:ext>
            </a:extLst>
          </p:cNvPr>
          <p:cNvSpPr txBox="1"/>
          <p:nvPr/>
        </p:nvSpPr>
        <p:spPr>
          <a:xfrm>
            <a:off x="2635444" y="3887920"/>
            <a:ext cx="518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http://www.digibank.com/api/retail-banking/</a:t>
            </a:r>
            <a:r>
              <a:rPr lang="en-US" dirty="0"/>
              <a:t>v1/user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5E6E98-D290-46E8-9A92-F11E3DA30F9C}"/>
              </a:ext>
            </a:extLst>
          </p:cNvPr>
          <p:cNvSpPr txBox="1"/>
          <p:nvPr/>
        </p:nvSpPr>
        <p:spPr>
          <a:xfrm>
            <a:off x="2452284" y="5524183"/>
            <a:ext cx="560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http://www.digibank.com/api/retail-banking/</a:t>
            </a:r>
            <a:r>
              <a:rPr lang="en-US" dirty="0"/>
              <a:t>v1/payment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05FC92-0782-40DD-BC25-A0172D2C3BDE}"/>
              </a:ext>
            </a:extLst>
          </p:cNvPr>
          <p:cNvSpPr txBox="1"/>
          <p:nvPr/>
        </p:nvSpPr>
        <p:spPr>
          <a:xfrm>
            <a:off x="8321879" y="3171461"/>
            <a:ext cx="34948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Body:  {</a:t>
            </a:r>
          </a:p>
          <a:p>
            <a:r>
              <a:rPr lang="en-US" dirty="0"/>
              <a:t>  "</a:t>
            </a:r>
            <a:r>
              <a:rPr lang="en-US" dirty="0" err="1"/>
              <a:t>customer_id</a:t>
            </a:r>
            <a:r>
              <a:rPr lang="en-US" dirty="0"/>
              <a:t>": 123456789,</a:t>
            </a:r>
          </a:p>
          <a:p>
            <a:r>
              <a:rPr lang="en-US" dirty="0"/>
              <a:t>  "name": "John Smith",</a:t>
            </a:r>
          </a:p>
          <a:p>
            <a:r>
              <a:rPr lang="en-US" dirty="0"/>
              <a:t>  "</a:t>
            </a:r>
            <a:r>
              <a:rPr lang="en-US" dirty="0" err="1"/>
              <a:t>phonenumber</a:t>
            </a:r>
            <a:r>
              <a:rPr lang="en-US" dirty="0"/>
              <a:t>": "408-867-5309",</a:t>
            </a:r>
          </a:p>
          <a:p>
            <a:r>
              <a:rPr lang="en-US" dirty="0"/>
              <a:t>  "email": "john.smith@gmail.com"</a:t>
            </a:r>
          </a:p>
          <a:p>
            <a:r>
              <a:rPr lang="en-US" dirty="0"/>
              <a:t>}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BDD7C6-5184-4825-B0CE-1504BB6E7F15}"/>
              </a:ext>
            </a:extLst>
          </p:cNvPr>
          <p:cNvSpPr/>
          <p:nvPr/>
        </p:nvSpPr>
        <p:spPr>
          <a:xfrm>
            <a:off x="8442121" y="5265756"/>
            <a:ext cx="3374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Request Body{</a:t>
            </a:r>
          </a:p>
          <a:p>
            <a:r>
              <a:rPr lang="en-US" dirty="0"/>
              <a:t>  "</a:t>
            </a:r>
            <a:r>
              <a:rPr lang="en-US" dirty="0" err="1"/>
              <a:t>fromAccount</a:t>
            </a:r>
            <a:r>
              <a:rPr lang="en-US" dirty="0"/>
              <a:t>": 1,</a:t>
            </a:r>
          </a:p>
          <a:p>
            <a:r>
              <a:rPr lang="en-US" dirty="0"/>
              <a:t>  "</a:t>
            </a:r>
            <a:r>
              <a:rPr lang="en-US" dirty="0" err="1"/>
              <a:t>toAccount</a:t>
            </a:r>
            <a:r>
              <a:rPr lang="en-US" dirty="0"/>
              <a:t>": "Bad Request",</a:t>
            </a:r>
          </a:p>
          <a:p>
            <a:r>
              <a:rPr lang="en-US" dirty="0"/>
              <a:t>  "amount": 123</a:t>
            </a:r>
          </a:p>
          <a:p>
            <a:r>
              <a:rPr lang="en-US" dirty="0"/>
              <a:t>}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D7B14-69ED-46EF-90EF-1916EF7E2252}"/>
              </a:ext>
            </a:extLst>
          </p:cNvPr>
          <p:cNvSpPr/>
          <p:nvPr/>
        </p:nvSpPr>
        <p:spPr>
          <a:xfrm>
            <a:off x="8009170" y="978694"/>
            <a:ext cx="233429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Response Body :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"id": 123456789,</a:t>
            </a:r>
          </a:p>
          <a:p>
            <a:r>
              <a:rPr lang="en-US" sz="1100" dirty="0"/>
              <a:t>    "type": "Checking",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ts</a:t>
            </a:r>
            <a:r>
              <a:rPr lang="en-US" sz="1100" dirty="0"/>
              <a:t>-balance": {},</a:t>
            </a:r>
          </a:p>
          <a:p>
            <a:r>
              <a:rPr lang="en-US" sz="1100" dirty="0"/>
              <a:t>    "customer": {</a:t>
            </a:r>
          </a:p>
          <a:p>
            <a:r>
              <a:rPr lang="en-US" sz="1100" dirty="0"/>
              <a:t>      "</a:t>
            </a:r>
            <a:r>
              <a:rPr lang="en-US" sz="1100" dirty="0" err="1"/>
              <a:t>customer_id</a:t>
            </a:r>
            <a:r>
              <a:rPr lang="en-US" sz="1100" dirty="0"/>
              <a:t>": 12345,</a:t>
            </a:r>
          </a:p>
          <a:p>
            <a:r>
              <a:rPr lang="en-US" sz="1100" dirty="0"/>
              <a:t>      "name": "John Smith",</a:t>
            </a:r>
          </a:p>
          <a:p>
            <a:r>
              <a:rPr lang="en-US" sz="1100" dirty="0"/>
              <a:t>      "</a:t>
            </a:r>
            <a:r>
              <a:rPr lang="en-US" sz="1100" dirty="0" err="1"/>
              <a:t>phonenumber</a:t>
            </a:r>
            <a:r>
              <a:rPr lang="en-US" sz="1100" dirty="0"/>
              <a:t>": "408-867-5309",</a:t>
            </a:r>
          </a:p>
          <a:p>
            <a:r>
              <a:rPr lang="en-US" sz="1100" dirty="0"/>
              <a:t>      "email": "john.smith@gmail.com"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  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3C3EB8-EBC4-4133-A720-344DC204E926}"/>
              </a:ext>
            </a:extLst>
          </p:cNvPr>
          <p:cNvSpPr txBox="1"/>
          <p:nvPr/>
        </p:nvSpPr>
        <p:spPr>
          <a:xfrm>
            <a:off x="1560352" y="1522730"/>
            <a:ext cx="251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getAccountsByAccountId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0424C9-5825-4DA8-BCFD-782BE71C3810}"/>
              </a:ext>
            </a:extLst>
          </p:cNvPr>
          <p:cNvSpPr/>
          <p:nvPr/>
        </p:nvSpPr>
        <p:spPr>
          <a:xfrm>
            <a:off x="3481433" y="1149151"/>
            <a:ext cx="2690327" cy="1148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ACCE4-190A-4996-AEC6-6E88778E63F5}"/>
              </a:ext>
            </a:extLst>
          </p:cNvPr>
          <p:cNvSpPr/>
          <p:nvPr/>
        </p:nvSpPr>
        <p:spPr>
          <a:xfrm>
            <a:off x="2966794" y="1194734"/>
            <a:ext cx="746621" cy="3691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B54A2C-207A-4B99-BDA8-8935E1442056}"/>
              </a:ext>
            </a:extLst>
          </p:cNvPr>
          <p:cNvSpPr txBox="1"/>
          <p:nvPr/>
        </p:nvSpPr>
        <p:spPr>
          <a:xfrm>
            <a:off x="685018" y="3892847"/>
            <a:ext cx="265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getAccountsByCustomerId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1BABF06-0638-4779-90DB-A75F1E88750A}"/>
              </a:ext>
            </a:extLst>
          </p:cNvPr>
          <p:cNvSpPr/>
          <p:nvPr/>
        </p:nvSpPr>
        <p:spPr>
          <a:xfrm>
            <a:off x="553809" y="139549"/>
            <a:ext cx="677579" cy="1424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Mint</a:t>
            </a:r>
          </a:p>
          <a:p>
            <a:pPr algn="ctr"/>
            <a:r>
              <a:rPr lang="en-US" sz="800" dirty="0"/>
              <a:t>&amp; Personal</a:t>
            </a:r>
          </a:p>
          <a:p>
            <a:pPr algn="ctr"/>
            <a:r>
              <a:rPr lang="en-US" sz="800" dirty="0"/>
              <a:t>Capital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F498FA-2036-4E36-A83E-FA429C778D97}"/>
              </a:ext>
            </a:extLst>
          </p:cNvPr>
          <p:cNvCxnSpPr>
            <a:stCxn id="7" idx="1"/>
            <a:endCxn id="30" idx="3"/>
          </p:cNvCxnSpPr>
          <p:nvPr/>
        </p:nvCxnSpPr>
        <p:spPr>
          <a:xfrm rot="10800000">
            <a:off x="1231388" y="851700"/>
            <a:ext cx="1735406" cy="527592"/>
          </a:xfrm>
          <a:prstGeom prst="bentConnector3">
            <a:avLst>
              <a:gd name="adj1" fmla="val 379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7FB9051-0065-479D-B1D1-8A4220193900}"/>
              </a:ext>
            </a:extLst>
          </p:cNvPr>
          <p:cNvSpPr txBox="1"/>
          <p:nvPr/>
        </p:nvSpPr>
        <p:spPr>
          <a:xfrm>
            <a:off x="2986384" y="563905"/>
            <a:ext cx="675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http://www.digibank.com/api/retail-banking/</a:t>
            </a:r>
            <a:r>
              <a:rPr lang="en-US" dirty="0"/>
              <a:t>v1/accounts/123456789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D7B14-69ED-46EF-90EF-1916EF7E2252}"/>
              </a:ext>
            </a:extLst>
          </p:cNvPr>
          <p:cNvSpPr/>
          <p:nvPr/>
        </p:nvSpPr>
        <p:spPr>
          <a:xfrm>
            <a:off x="8009170" y="978694"/>
            <a:ext cx="233429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Response Body :</a:t>
            </a:r>
          </a:p>
          <a:p>
            <a:r>
              <a:rPr lang="en-US" sz="1100" dirty="0"/>
              <a:t>{</a:t>
            </a:r>
          </a:p>
          <a:p>
            <a:r>
              <a:rPr lang="en-US" sz="1100" dirty="0"/>
              <a:t>    "id": 123456789,</a:t>
            </a:r>
          </a:p>
          <a:p>
            <a:r>
              <a:rPr lang="en-US" sz="1100" dirty="0"/>
              <a:t>    "type": "Checking",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ts</a:t>
            </a:r>
            <a:r>
              <a:rPr lang="en-US" sz="1100" dirty="0"/>
              <a:t>-balance": {},</a:t>
            </a:r>
          </a:p>
          <a:p>
            <a:r>
              <a:rPr lang="en-US" sz="1100" dirty="0"/>
              <a:t>    "customer": {</a:t>
            </a:r>
          </a:p>
          <a:p>
            <a:r>
              <a:rPr lang="en-US" sz="1100" dirty="0"/>
              <a:t>      "</a:t>
            </a:r>
            <a:r>
              <a:rPr lang="en-US" sz="1100" dirty="0" err="1"/>
              <a:t>customer_id</a:t>
            </a:r>
            <a:r>
              <a:rPr lang="en-US" sz="1100" dirty="0"/>
              <a:t>": 12345,</a:t>
            </a:r>
          </a:p>
          <a:p>
            <a:r>
              <a:rPr lang="en-US" sz="1100" dirty="0"/>
              <a:t>      "name": "John Smith",</a:t>
            </a:r>
          </a:p>
          <a:p>
            <a:r>
              <a:rPr lang="en-US" sz="1100" dirty="0"/>
              <a:t>      "</a:t>
            </a:r>
            <a:r>
              <a:rPr lang="en-US" sz="1100" dirty="0" err="1"/>
              <a:t>phonenumber</a:t>
            </a:r>
            <a:r>
              <a:rPr lang="en-US" sz="1100" dirty="0"/>
              <a:t>": "408-867-5309",</a:t>
            </a:r>
          </a:p>
          <a:p>
            <a:r>
              <a:rPr lang="en-US" sz="1100" dirty="0"/>
              <a:t>      "email": "john.smith@gmail.com"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  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3C3EB8-EBC4-4133-A720-344DC204E926}"/>
              </a:ext>
            </a:extLst>
          </p:cNvPr>
          <p:cNvSpPr txBox="1"/>
          <p:nvPr/>
        </p:nvSpPr>
        <p:spPr>
          <a:xfrm>
            <a:off x="755967" y="4945438"/>
            <a:ext cx="251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getAccountsByAccountId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E2A20B-DA28-463E-B290-187D4B0F8446}"/>
              </a:ext>
            </a:extLst>
          </p:cNvPr>
          <p:cNvSpPr txBox="1"/>
          <p:nvPr/>
        </p:nvSpPr>
        <p:spPr>
          <a:xfrm>
            <a:off x="3340104" y="4945438"/>
            <a:ext cx="675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http://www.digibank.com/api/retail-banking/</a:t>
            </a:r>
            <a:r>
              <a:rPr lang="en-US" dirty="0"/>
              <a:t>v1/accounts/123456789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B02F8E-8D30-4127-A480-0EFB6B340CD7}"/>
              </a:ext>
            </a:extLst>
          </p:cNvPr>
          <p:cNvSpPr txBox="1"/>
          <p:nvPr/>
        </p:nvSpPr>
        <p:spPr>
          <a:xfrm>
            <a:off x="3343205" y="3872408"/>
            <a:ext cx="747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http://www.digibank.com/api/retail-banking/</a:t>
            </a:r>
            <a:r>
              <a:rPr lang="en-US" dirty="0"/>
              <a:t>v1/accounts?customerid=12345</a:t>
            </a:r>
          </a:p>
        </p:txBody>
      </p:sp>
    </p:spTree>
    <p:extLst>
      <p:ext uri="{BB962C8B-B14F-4D97-AF65-F5344CB8AC3E}">
        <p14:creationId xmlns:p14="http://schemas.microsoft.com/office/powerpoint/2010/main" val="243144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0424C9-5825-4DA8-BCFD-782BE71C3810}"/>
              </a:ext>
            </a:extLst>
          </p:cNvPr>
          <p:cNvSpPr/>
          <p:nvPr/>
        </p:nvSpPr>
        <p:spPr>
          <a:xfrm>
            <a:off x="3481433" y="1149151"/>
            <a:ext cx="2690327" cy="1148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 API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230C2E-8364-4858-B83C-65A211EB6BB9}"/>
              </a:ext>
            </a:extLst>
          </p:cNvPr>
          <p:cNvSpPr/>
          <p:nvPr/>
        </p:nvSpPr>
        <p:spPr>
          <a:xfrm>
            <a:off x="3481433" y="2739849"/>
            <a:ext cx="2690327" cy="1148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3002AD-A97C-4ECA-BB60-B3692877C9B2}"/>
              </a:ext>
            </a:extLst>
          </p:cNvPr>
          <p:cNvSpPr/>
          <p:nvPr/>
        </p:nvSpPr>
        <p:spPr>
          <a:xfrm>
            <a:off x="3481432" y="4330547"/>
            <a:ext cx="2690327" cy="1148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ACCE4-190A-4996-AEC6-6E88778E63F5}"/>
              </a:ext>
            </a:extLst>
          </p:cNvPr>
          <p:cNvSpPr/>
          <p:nvPr/>
        </p:nvSpPr>
        <p:spPr>
          <a:xfrm>
            <a:off x="2966794" y="1194734"/>
            <a:ext cx="746621" cy="3691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4A086E-CDF9-436A-8233-5EADE178AA3F}"/>
              </a:ext>
            </a:extLst>
          </p:cNvPr>
          <p:cNvSpPr/>
          <p:nvPr/>
        </p:nvSpPr>
        <p:spPr>
          <a:xfrm>
            <a:off x="2966794" y="2802345"/>
            <a:ext cx="746621" cy="3691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EE6FF0-6603-427D-8F61-01EB4C4D39A0}"/>
              </a:ext>
            </a:extLst>
          </p:cNvPr>
          <p:cNvSpPr/>
          <p:nvPr/>
        </p:nvSpPr>
        <p:spPr>
          <a:xfrm>
            <a:off x="2966793" y="4464198"/>
            <a:ext cx="746621" cy="3691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450C53-BB68-4FA2-9549-C6B03528A20B}"/>
              </a:ext>
            </a:extLst>
          </p:cNvPr>
          <p:cNvSpPr/>
          <p:nvPr/>
        </p:nvSpPr>
        <p:spPr>
          <a:xfrm>
            <a:off x="414883" y="1778466"/>
            <a:ext cx="1216403" cy="2432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</a:t>
            </a:r>
          </a:p>
          <a:p>
            <a:pPr algn="ctr"/>
            <a:r>
              <a:rPr lang="en-US" dirty="0"/>
              <a:t>Bank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D8D839-B31F-4AD2-9C17-9DA491A28FDF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1631286" y="1379292"/>
            <a:ext cx="1335508" cy="161557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3DF1C5-9884-4C69-8F25-46EB7954F976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1631286" y="2994870"/>
            <a:ext cx="1335507" cy="165388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0DDB5C-D8D4-4A8B-BDB1-E1215176BA58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1631286" y="2986903"/>
            <a:ext cx="1335508" cy="79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2B54A2C-207A-4B99-BDA8-8935E1442056}"/>
              </a:ext>
            </a:extLst>
          </p:cNvPr>
          <p:cNvSpPr txBox="1"/>
          <p:nvPr/>
        </p:nvSpPr>
        <p:spPr>
          <a:xfrm>
            <a:off x="1560352" y="981868"/>
            <a:ext cx="265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getAccountsByCustomerId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2904B9-F3F4-477C-A4EE-CEC846DA3776}"/>
              </a:ext>
            </a:extLst>
          </p:cNvPr>
          <p:cNvSpPr txBox="1"/>
          <p:nvPr/>
        </p:nvSpPr>
        <p:spPr>
          <a:xfrm>
            <a:off x="1631286" y="2586431"/>
            <a:ext cx="128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updateUser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84A658-807C-415A-ADC8-6EA2666FEF6A}"/>
              </a:ext>
            </a:extLst>
          </p:cNvPr>
          <p:cNvSpPr txBox="1"/>
          <p:nvPr/>
        </p:nvSpPr>
        <p:spPr>
          <a:xfrm>
            <a:off x="1473982" y="4649222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makePayment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1BABF06-0638-4779-90DB-A75F1E88750A}"/>
              </a:ext>
            </a:extLst>
          </p:cNvPr>
          <p:cNvSpPr/>
          <p:nvPr/>
        </p:nvSpPr>
        <p:spPr>
          <a:xfrm>
            <a:off x="553809" y="139549"/>
            <a:ext cx="677579" cy="1424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Mint</a:t>
            </a:r>
          </a:p>
          <a:p>
            <a:pPr algn="ctr"/>
            <a:r>
              <a:rPr lang="en-US" sz="800" dirty="0"/>
              <a:t>&amp; Personal</a:t>
            </a:r>
          </a:p>
          <a:p>
            <a:pPr algn="ctr"/>
            <a:r>
              <a:rPr lang="en-US" sz="800" dirty="0"/>
              <a:t>Capital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F498FA-2036-4E36-A83E-FA429C778D97}"/>
              </a:ext>
            </a:extLst>
          </p:cNvPr>
          <p:cNvCxnSpPr>
            <a:stCxn id="7" idx="1"/>
            <a:endCxn id="30" idx="3"/>
          </p:cNvCxnSpPr>
          <p:nvPr/>
        </p:nvCxnSpPr>
        <p:spPr>
          <a:xfrm rot="10800000">
            <a:off x="1231388" y="851700"/>
            <a:ext cx="1735406" cy="527592"/>
          </a:xfrm>
          <a:prstGeom prst="bentConnector3">
            <a:avLst>
              <a:gd name="adj1" fmla="val 379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7FB9051-0065-479D-B1D1-8A4220193900}"/>
              </a:ext>
            </a:extLst>
          </p:cNvPr>
          <p:cNvSpPr txBox="1"/>
          <p:nvPr/>
        </p:nvSpPr>
        <p:spPr>
          <a:xfrm>
            <a:off x="2912599" y="228376"/>
            <a:ext cx="747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http://www.digibank.com/api/retail-banking/</a:t>
            </a:r>
            <a:r>
              <a:rPr lang="en-US" dirty="0"/>
              <a:t>v1/accounts?customerid=12345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1B60F0-AB30-43D4-BF48-A23CBDCFCE7C}"/>
              </a:ext>
            </a:extLst>
          </p:cNvPr>
          <p:cNvSpPr txBox="1"/>
          <p:nvPr/>
        </p:nvSpPr>
        <p:spPr>
          <a:xfrm>
            <a:off x="2635444" y="3887920"/>
            <a:ext cx="518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http://www.digibank.com/api/retail-banking/</a:t>
            </a:r>
            <a:r>
              <a:rPr lang="en-US" dirty="0"/>
              <a:t>v1/user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5E6E98-D290-46E8-9A92-F11E3DA30F9C}"/>
              </a:ext>
            </a:extLst>
          </p:cNvPr>
          <p:cNvSpPr txBox="1"/>
          <p:nvPr/>
        </p:nvSpPr>
        <p:spPr>
          <a:xfrm>
            <a:off x="2452284" y="5524183"/>
            <a:ext cx="560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http://www.digibank.com/api/retail-banking/</a:t>
            </a:r>
            <a:r>
              <a:rPr lang="en-US" dirty="0"/>
              <a:t>v1/payment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3C3EB8-EBC4-4133-A720-344DC204E926}"/>
              </a:ext>
            </a:extLst>
          </p:cNvPr>
          <p:cNvSpPr txBox="1"/>
          <p:nvPr/>
        </p:nvSpPr>
        <p:spPr>
          <a:xfrm>
            <a:off x="1560352" y="1522730"/>
            <a:ext cx="251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getAccountsByAccountId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7EC77A-22D8-4843-B548-D45CC6E2AFF8}"/>
              </a:ext>
            </a:extLst>
          </p:cNvPr>
          <p:cNvSpPr/>
          <p:nvPr/>
        </p:nvSpPr>
        <p:spPr>
          <a:xfrm>
            <a:off x="8285638" y="1234233"/>
            <a:ext cx="2055303" cy="95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Account Details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480F88-DC64-4D8D-9318-D35BDB180DB0}"/>
              </a:ext>
            </a:extLst>
          </p:cNvPr>
          <p:cNvCxnSpPr>
            <a:stCxn id="4" idx="3"/>
            <a:endCxn id="2" idx="1"/>
          </p:cNvCxnSpPr>
          <p:nvPr/>
        </p:nvCxnSpPr>
        <p:spPr>
          <a:xfrm flipV="1">
            <a:off x="6171760" y="1710657"/>
            <a:ext cx="2113878" cy="12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98D127B-C795-44D9-8D91-C96500FDA89E}"/>
              </a:ext>
            </a:extLst>
          </p:cNvPr>
          <p:cNvSpPr/>
          <p:nvPr/>
        </p:nvSpPr>
        <p:spPr>
          <a:xfrm>
            <a:off x="8373723" y="2955763"/>
            <a:ext cx="1879134" cy="72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Salesforce</a:t>
            </a:r>
          </a:p>
          <a:p>
            <a:pPr algn="ctr"/>
            <a:r>
              <a:rPr lang="en-US" dirty="0"/>
              <a:t>(CRM)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1876CE-B81B-43F0-835D-B0E244C157CC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6171760" y="3313939"/>
            <a:ext cx="2201963" cy="23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899EC14-54D8-4E95-A785-9BD2412E596A}"/>
              </a:ext>
            </a:extLst>
          </p:cNvPr>
          <p:cNvSpPr/>
          <p:nvPr/>
        </p:nvSpPr>
        <p:spPr>
          <a:xfrm>
            <a:off x="8373722" y="4544120"/>
            <a:ext cx="1879134" cy="72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  <a:p>
            <a:pPr algn="ctr"/>
            <a:r>
              <a:rPr lang="en-US" dirty="0"/>
              <a:t>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62ABCE-E2D8-4BDD-9E97-A3DAFBC1F9E5}"/>
              </a:ext>
            </a:extLst>
          </p:cNvPr>
          <p:cNvCxnSpPr>
            <a:stCxn id="6" idx="3"/>
            <a:endCxn id="33" idx="1"/>
          </p:cNvCxnSpPr>
          <p:nvPr/>
        </p:nvCxnSpPr>
        <p:spPr>
          <a:xfrm flipV="1">
            <a:off x="6171759" y="4904636"/>
            <a:ext cx="220196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2975F9C-BC7B-40F6-A0F2-419B235E9AA7}"/>
              </a:ext>
            </a:extLst>
          </p:cNvPr>
          <p:cNvSpPr txBox="1"/>
          <p:nvPr/>
        </p:nvSpPr>
        <p:spPr>
          <a:xfrm>
            <a:off x="6926813" y="30041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1EAB7F-5479-4F5A-89FC-549835491247}"/>
              </a:ext>
            </a:extLst>
          </p:cNvPr>
          <p:cNvSpPr txBox="1"/>
          <p:nvPr/>
        </p:nvSpPr>
        <p:spPr>
          <a:xfrm>
            <a:off x="6954704" y="4507466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89FC6D-A350-47D5-B94A-73238DDC8731}"/>
              </a:ext>
            </a:extLst>
          </p:cNvPr>
          <p:cNvSpPr txBox="1"/>
          <p:nvPr/>
        </p:nvSpPr>
        <p:spPr>
          <a:xfrm>
            <a:off x="7359275" y="1327406"/>
            <a:ext cx="6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SOAP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9A9788-75C3-4D7B-8721-DE4C9B683D56}"/>
              </a:ext>
            </a:extLst>
          </p:cNvPr>
          <p:cNvSpPr/>
          <p:nvPr/>
        </p:nvSpPr>
        <p:spPr>
          <a:xfrm>
            <a:off x="7007351" y="1196827"/>
            <a:ext cx="395911" cy="106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E7DD0D-DA58-4BDF-B8E2-2500C33607C5}"/>
              </a:ext>
            </a:extLst>
          </p:cNvPr>
          <p:cNvSpPr/>
          <p:nvPr/>
        </p:nvSpPr>
        <p:spPr>
          <a:xfrm>
            <a:off x="5722187" y="668926"/>
            <a:ext cx="419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wsproxy</a:t>
            </a:r>
            <a:r>
              <a:rPr lang="en-US" dirty="0"/>
              <a:t>/</a:t>
            </a:r>
            <a:r>
              <a:rPr lang="en-US" dirty="0" err="1"/>
              <a:t>accountsummary</a:t>
            </a:r>
            <a:r>
              <a:rPr lang="en-US" dirty="0"/>
              <a:t>/</a:t>
            </a:r>
            <a:r>
              <a:rPr lang="en-US" dirty="0" err="1"/>
              <a:t>accountdetails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DBC0C7-23F6-410D-ABD1-46CB88D3D1CE}"/>
              </a:ext>
            </a:extLst>
          </p:cNvPr>
          <p:cNvCxnSpPr>
            <a:stCxn id="27" idx="0"/>
          </p:cNvCxnSpPr>
          <p:nvPr/>
        </p:nvCxnSpPr>
        <p:spPr>
          <a:xfrm flipV="1">
            <a:off x="7205307" y="935902"/>
            <a:ext cx="153968" cy="260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3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D10EB-1403-4CE0-8983-5306D29744E9}"/>
              </a:ext>
            </a:extLst>
          </p:cNvPr>
          <p:cNvSpPr/>
          <p:nvPr/>
        </p:nvSpPr>
        <p:spPr>
          <a:xfrm>
            <a:off x="2143574" y="1071586"/>
            <a:ext cx="419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wsproxy</a:t>
            </a:r>
            <a:r>
              <a:rPr lang="en-US" dirty="0"/>
              <a:t>/</a:t>
            </a:r>
            <a:r>
              <a:rPr lang="en-US" dirty="0" err="1"/>
              <a:t>accountsummary</a:t>
            </a:r>
            <a:r>
              <a:rPr lang="en-US" dirty="0"/>
              <a:t>/</a:t>
            </a:r>
            <a:r>
              <a:rPr lang="en-US" dirty="0" err="1"/>
              <a:t>accountdetails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1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419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Kalame Chandrashekar</dc:creator>
  <cp:lastModifiedBy>Vikram Kalame Chandrashekar</cp:lastModifiedBy>
  <cp:revision>6</cp:revision>
  <dcterms:created xsi:type="dcterms:W3CDTF">2019-09-01T15:11:09Z</dcterms:created>
  <dcterms:modified xsi:type="dcterms:W3CDTF">2019-09-02T17:28:35Z</dcterms:modified>
</cp:coreProperties>
</file>