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1C18-9E11-48BE-B2E4-9711EDBC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BD8B-1B5A-434C-92A3-79E7A2F80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7B4F-2442-4056-BCEF-D1FDD7F7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66B3-6358-4204-9CB5-D4D54C2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533D-F09D-44A6-8A96-735B5133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5B8E-5814-43ED-9355-FC3E32DC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B8F2E-B3BE-4D92-B46C-572DA76C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CAEF-16ED-4C70-AC31-A465A8C4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F108-2CE3-4888-A825-86A2398A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7E59-D418-4623-BC55-5FF98051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9177F-2D02-4B50-9FF3-AF5EA6E9B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181FC-E17F-4151-8F30-67DA5803B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1F9D-2BE8-4F10-B48D-2560DE74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D025-DE92-4DC1-83C8-EDA4419A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5EF7-9A44-46C5-BE23-3704FF7D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628D-72DD-4B23-B288-A4BF60EE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FDDA-2C87-4B05-82B1-03795EF8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FA29-C6C7-4185-BA94-1E7CC42D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5A72-62D7-4B3A-B212-402701A7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A3CE-0B41-4837-858D-63E91E18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3D42-DFCC-4919-84A9-C6EBA1CE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6ECDA-0756-4B1A-A551-73DF2302D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2228-7428-496C-ADAC-90C63FEF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4399-E76D-4AE1-94FA-29FAD03E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BE06-7C62-4957-802F-DB1BCAC0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D9-022C-42F6-A121-B9A33876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4A35-B56A-4253-9893-DEE0DF655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FD44F-92DB-448B-8E11-B3566E3C0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B7B84-CBD1-4CE4-B137-D72986A0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82FFD-EBB0-4C17-8B8A-819EF134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7220C-737E-445A-94F8-38C27D4F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F8C6-96BB-4A4C-A667-1F26D0D7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494C3-49B4-4FB2-B7B4-6898E453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D86AD-21AC-4749-890F-16B53C15D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53145-67C8-429C-B674-63032A5DF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3E711-6940-4EBA-A955-D00FAAF36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9603F-AC83-4F43-8D16-10E0596A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96766-EB92-484E-A810-14810727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DFCBC-5C69-41B9-AE14-06FC1AB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125F-C389-4420-9D47-4D32B159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C1B66-DE3D-4814-A1CE-EA3828C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F50A4-5CAF-4F57-A3B8-6568AFD2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08060-7380-4DEE-AE03-916389C1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1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6086F-50AC-44DB-84E7-409C7CDA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01560-53D4-4D8A-BF23-44DD5953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994EF-980C-40A1-8529-824E5884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44C-E675-4742-9DBE-85F39232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AE80-2C27-488D-AA9E-3AAD52B0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3D5E-4512-4AAF-94DC-2A50837F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61895-4F63-400C-93FB-ADD030B2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A2AE2-C924-4FB4-B2AD-E67A5EC6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F379-2573-434D-ABC4-8177BCB0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29CA-E870-4FC0-8E39-93D2E871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F1374-B435-44C1-9126-563F0995A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A51-329A-4E87-98C5-A893384F0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C809C-D8F3-44BD-A8B9-99DF0A2A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CFED-804F-4023-B1B4-0C187B68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F1023-B365-42C7-A06B-A2F5F2A2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3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C5DFB-412E-41DC-BDC9-3CD559BD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C5C0-B170-4AA8-886B-DA046B8CD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9B6F-5E55-4D8B-AF80-902EEE56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017E6-E525-46D5-89F0-5A5E231B782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E929F-72CD-4516-B041-7E4206954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BC9F-DB8E-4828-A307-CF3284BE7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768F-CCEA-4CDD-AF0E-9BEA85F0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5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E1924-7F5A-42D1-A692-399C7F112B4D}"/>
              </a:ext>
            </a:extLst>
          </p:cNvPr>
          <p:cNvSpPr/>
          <p:nvPr/>
        </p:nvSpPr>
        <p:spPr>
          <a:xfrm>
            <a:off x="3760431" y="1912526"/>
            <a:ext cx="2036812" cy="1860331"/>
          </a:xfrm>
          <a:prstGeom prst="roundRect">
            <a:avLst/>
          </a:prstGeom>
          <a:solidFill>
            <a:srgbClr val="E95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APIGEE</a:t>
            </a:r>
          </a:p>
          <a:p>
            <a:pPr algn="ctr"/>
            <a:r>
              <a:rPr lang="en-US" dirty="0"/>
              <a:t>Security Gateway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02DFB8-E80D-4EFC-BB19-B86F51B0A3AE}"/>
              </a:ext>
            </a:extLst>
          </p:cNvPr>
          <p:cNvSpPr/>
          <p:nvPr/>
        </p:nvSpPr>
        <p:spPr>
          <a:xfrm>
            <a:off x="9260466" y="294646"/>
            <a:ext cx="1213945" cy="186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  <a:p>
            <a:pPr algn="ctr"/>
            <a:r>
              <a:rPr lang="en-US" dirty="0"/>
              <a:t>SOAP</a:t>
            </a:r>
          </a:p>
          <a:p>
            <a:pPr algn="ctr"/>
            <a:r>
              <a:rPr lang="en-US" dirty="0"/>
              <a:t>Service</a:t>
            </a:r>
          </a:p>
        </p:txBody>
      </p:sp>
      <p:pic>
        <p:nvPicPr>
          <p:cNvPr id="1026" name="Picture 2" descr="Image result for Mobile APp">
            <a:extLst>
              <a:ext uri="{FF2B5EF4-FFF2-40B4-BE49-F238E27FC236}">
                <a16:creationId xmlns:a16="http://schemas.microsoft.com/office/drawing/2014/main" id="{85C3F8E7-F9B5-4B67-A165-C7093B4A1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7" r="21115"/>
          <a:stretch/>
        </p:blipFill>
        <p:spPr bwMode="auto">
          <a:xfrm>
            <a:off x="899059" y="1044146"/>
            <a:ext cx="68260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rsonal capital app">
            <a:extLst>
              <a:ext uri="{FF2B5EF4-FFF2-40B4-BE49-F238E27FC236}">
                <a16:creationId xmlns:a16="http://schemas.microsoft.com/office/drawing/2014/main" id="{50ED9345-8A9D-4871-B466-3CA05B29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5" y="3429000"/>
            <a:ext cx="1491463" cy="208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37349-3534-42B4-8ACF-1CB03F432C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17589" y="1717589"/>
            <a:ext cx="2042842" cy="11251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7EE070-11A6-4C3B-A91A-7EFBBF2067D4}"/>
              </a:ext>
            </a:extLst>
          </p:cNvPr>
          <p:cNvCxnSpPr>
            <a:cxnSpLocks/>
            <a:stCxn id="1028" idx="3"/>
            <a:endCxn id="5" idx="1"/>
          </p:cNvCxnSpPr>
          <p:nvPr/>
        </p:nvCxnSpPr>
        <p:spPr>
          <a:xfrm flipV="1">
            <a:off x="1910108" y="2842692"/>
            <a:ext cx="1850323" cy="1628547"/>
          </a:xfrm>
          <a:prstGeom prst="bentConnector3">
            <a:avLst>
              <a:gd name="adj1" fmla="val 4532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8E030F-B513-436F-85D5-F6F1A9C77580}"/>
              </a:ext>
            </a:extLst>
          </p:cNvPr>
          <p:cNvSpPr txBox="1"/>
          <p:nvPr/>
        </p:nvSpPr>
        <p:spPr>
          <a:xfrm>
            <a:off x="2109061" y="1387872"/>
            <a:ext cx="12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JSON/HTTP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D565CE-AF72-49E5-9FDF-E89FEFA4FFBA}"/>
              </a:ext>
            </a:extLst>
          </p:cNvPr>
          <p:cNvSpPr/>
          <p:nvPr/>
        </p:nvSpPr>
        <p:spPr>
          <a:xfrm>
            <a:off x="9060989" y="2235913"/>
            <a:ext cx="1612900" cy="186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Salesforce</a:t>
            </a:r>
          </a:p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EDB2FB-3DDF-44F4-80DE-7CDB47B42ECC}"/>
              </a:ext>
            </a:extLst>
          </p:cNvPr>
          <p:cNvSpPr/>
          <p:nvPr/>
        </p:nvSpPr>
        <p:spPr>
          <a:xfrm>
            <a:off x="9260465" y="4485192"/>
            <a:ext cx="1213945" cy="186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5FCCDC-E00D-4B9A-B5AB-F97CD05ABF33}"/>
              </a:ext>
            </a:extLst>
          </p:cNvPr>
          <p:cNvSpPr/>
          <p:nvPr/>
        </p:nvSpPr>
        <p:spPr>
          <a:xfrm>
            <a:off x="6358061" y="1751344"/>
            <a:ext cx="1284455" cy="7296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 SOAP Proxy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40F1A-822D-4BF5-92F8-662D545B941C}"/>
              </a:ext>
            </a:extLst>
          </p:cNvPr>
          <p:cNvCxnSpPr>
            <a:endCxn id="6" idx="1"/>
          </p:cNvCxnSpPr>
          <p:nvPr/>
        </p:nvCxnSpPr>
        <p:spPr>
          <a:xfrm flipV="1">
            <a:off x="7647566" y="1224812"/>
            <a:ext cx="1612900" cy="78774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D2208-BCBF-4C47-BDA3-16F75DFD7D9D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5797243" y="2116188"/>
            <a:ext cx="560818" cy="72650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1C51C5-06E7-4F0C-80D7-B0B414674F6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>
            <a:off x="5797243" y="2842692"/>
            <a:ext cx="3463222" cy="257266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83924D-9EB0-4FFE-B130-F9A967DA2B76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5797243" y="2842692"/>
            <a:ext cx="3263746" cy="323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1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Kalame Chandrashekar</dc:creator>
  <cp:lastModifiedBy>Vikram Kalame Chandrashekar</cp:lastModifiedBy>
  <cp:revision>4</cp:revision>
  <dcterms:created xsi:type="dcterms:W3CDTF">2019-09-05T02:03:01Z</dcterms:created>
  <dcterms:modified xsi:type="dcterms:W3CDTF">2019-09-06T23:49:43Z</dcterms:modified>
</cp:coreProperties>
</file>