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9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6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7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3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2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6864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Introduction</a:t>
            </a:r>
            <a:endParaRPr lang="en-IN" sz="80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Kivy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Kivy</a:t>
            </a:r>
            <a:r>
              <a:rPr lang="en-US" dirty="0" smtClean="0"/>
              <a:t> is platform independent!</a:t>
            </a:r>
          </a:p>
          <a:p>
            <a:r>
              <a:rPr lang="en-US" dirty="0" smtClean="0"/>
              <a:t>Supports multi-touch.</a:t>
            </a:r>
          </a:p>
          <a:p>
            <a:r>
              <a:rPr lang="en-US" dirty="0" smtClean="0"/>
              <a:t>Platform Independent.</a:t>
            </a:r>
          </a:p>
          <a:p>
            <a:r>
              <a:rPr lang="en-US" dirty="0" smtClean="0"/>
              <a:t>Code in python and design in </a:t>
            </a:r>
            <a:r>
              <a:rPr lang="en-US" dirty="0" err="1" smtClean="0"/>
              <a:t>kivy’s</a:t>
            </a:r>
            <a:r>
              <a:rPr lang="en-US" dirty="0" smtClean="0"/>
              <a:t> own python like language.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ofcourse</a:t>
            </a:r>
            <a:r>
              <a:rPr lang="en-US" dirty="0" smtClean="0"/>
              <a:t> its free!!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5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Everything, literally!</a:t>
            </a:r>
          </a:p>
          <a:p>
            <a:r>
              <a:rPr lang="en-US" dirty="0" err="1" smtClean="0"/>
              <a:t>Kivy</a:t>
            </a:r>
            <a:r>
              <a:rPr lang="en-US" dirty="0" smtClean="0"/>
              <a:t> is the GUI for a python powered app.</a:t>
            </a:r>
          </a:p>
          <a:p>
            <a:r>
              <a:rPr lang="en-US" dirty="0" smtClean="0"/>
              <a:t>It is like web development. Backend in python and front-end with </a:t>
            </a:r>
            <a:r>
              <a:rPr lang="en-US" dirty="0" err="1" smtClean="0"/>
              <a:t>kivy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ot happy with </a:t>
            </a:r>
            <a:r>
              <a:rPr lang="en-US" dirty="0" err="1" smtClean="0"/>
              <a:t>kivy</a:t>
            </a:r>
            <a:r>
              <a:rPr lang="en-US" dirty="0" smtClean="0"/>
              <a:t>? </a:t>
            </a:r>
            <a:r>
              <a:rPr lang="en-US" dirty="0"/>
              <a:t>M</a:t>
            </a:r>
            <a:r>
              <a:rPr lang="en-US" dirty="0" smtClean="0"/>
              <a:t>ove your backend to some other framework.</a:t>
            </a:r>
          </a:p>
          <a:p>
            <a:r>
              <a:rPr lang="en-US" dirty="0" smtClean="0"/>
              <a:t>Tons of features available in </a:t>
            </a:r>
            <a:r>
              <a:rPr lang="en-US" dirty="0" err="1" smtClean="0"/>
              <a:t>kivy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Widgets and animations will make your life easy.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09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Fundamentals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75260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Before any great thing happens, foundation needs to be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laid.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1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Kivy</a:t>
            </a:r>
            <a:r>
              <a:rPr lang="en-US" dirty="0" smtClean="0"/>
              <a:t>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start talking about anything, let us first see how easy it is to code a </a:t>
            </a:r>
            <a:r>
              <a:rPr lang="en-US" dirty="0" err="1" smtClean="0"/>
              <a:t>kivy</a:t>
            </a:r>
            <a:r>
              <a:rPr lang="en-US" smtClean="0"/>
              <a:t> running app.</a:t>
            </a:r>
          </a:p>
        </p:txBody>
      </p:sp>
    </p:spTree>
    <p:extLst>
      <p:ext uri="{BB962C8B-B14F-4D97-AF65-F5344CB8AC3E}">
        <p14:creationId xmlns:p14="http://schemas.microsoft.com/office/powerpoint/2010/main" val="210961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</vt:lpstr>
      <vt:lpstr>Why Kivy?</vt:lpstr>
      <vt:lpstr>What can I do with it?</vt:lpstr>
      <vt:lpstr>Fundamentals</vt:lpstr>
      <vt:lpstr>Kivy App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Black Hat</dc:creator>
  <cp:lastModifiedBy>Black Hat</cp:lastModifiedBy>
  <cp:revision>4</cp:revision>
  <dcterms:created xsi:type="dcterms:W3CDTF">2016-11-23T16:37:08Z</dcterms:created>
  <dcterms:modified xsi:type="dcterms:W3CDTF">2016-11-23T17:21:43Z</dcterms:modified>
</cp:coreProperties>
</file>