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4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1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4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9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6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97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03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2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8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7345-4633-42CF-9C07-A108BE6496EB}" type="datetimeFigureOut">
              <a:rPr lang="en-IN" smtClean="0"/>
              <a:t>23-11-2016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F660-323C-40DE-B346-2CFE74248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3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6864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Introduction</a:t>
            </a:r>
            <a:endParaRPr lang="en-IN" sz="80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5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layout</a:t>
            </a:r>
            <a:r>
              <a:rPr lang="en-GB" dirty="0"/>
              <a:t> is a special kind of widget that controls the size and position of its children</a:t>
            </a:r>
            <a:r>
              <a:rPr lang="en-GB" dirty="0" smtClean="0"/>
              <a:t>.</a:t>
            </a:r>
          </a:p>
          <a:p>
            <a:r>
              <a:rPr lang="en-IN" dirty="0"/>
              <a:t> </a:t>
            </a:r>
            <a:r>
              <a:rPr lang="en-IN" dirty="0" err="1" smtClean="0"/>
              <a:t>size_hint</a:t>
            </a:r>
            <a:r>
              <a:rPr lang="en-IN" dirty="0"/>
              <a:t> and </a:t>
            </a:r>
            <a:r>
              <a:rPr lang="en-IN" dirty="0" err="1" smtClean="0"/>
              <a:t>pos_hint</a:t>
            </a:r>
            <a:r>
              <a:rPr lang="en-IN" dirty="0" smtClean="0"/>
              <a:t> for size and pos.</a:t>
            </a:r>
          </a:p>
          <a:p>
            <a:r>
              <a:rPr lang="en-US" dirty="0" err="1" smtClean="0"/>
              <a:t>BoxLayout</a:t>
            </a:r>
            <a:endParaRPr lang="en-US" dirty="0" smtClean="0"/>
          </a:p>
          <a:p>
            <a:r>
              <a:rPr lang="en-US" dirty="0" err="1" smtClean="0"/>
              <a:t>GridLayout</a:t>
            </a:r>
            <a:endParaRPr lang="en-US" dirty="0" smtClean="0"/>
          </a:p>
          <a:p>
            <a:r>
              <a:rPr lang="en-US" dirty="0" err="1" smtClean="0"/>
              <a:t>StackLayout</a:t>
            </a:r>
            <a:endParaRPr lang="en-US" dirty="0" smtClean="0"/>
          </a:p>
          <a:p>
            <a:r>
              <a:rPr lang="en-US" dirty="0" err="1" smtClean="0"/>
              <a:t>AnchorLayout</a:t>
            </a:r>
            <a:endParaRPr lang="en-US" dirty="0" smtClean="0"/>
          </a:p>
          <a:p>
            <a:r>
              <a:rPr lang="en-US" dirty="0" err="1" smtClean="0"/>
              <a:t>FloatLayout</a:t>
            </a:r>
            <a:endParaRPr lang="en-US" dirty="0" smtClean="0"/>
          </a:p>
          <a:p>
            <a:r>
              <a:rPr lang="en-GB" dirty="0"/>
              <a:t>Available units are </a:t>
            </a:r>
            <a:r>
              <a:rPr lang="en-GB" dirty="0" err="1" smtClean="0"/>
              <a:t>pt</a:t>
            </a:r>
            <a:r>
              <a:rPr lang="en-GB" dirty="0" smtClean="0"/>
              <a:t>,</a:t>
            </a:r>
            <a:r>
              <a:rPr lang="en-GB" dirty="0"/>
              <a:t> </a:t>
            </a:r>
            <a:r>
              <a:rPr lang="en-GB" dirty="0" smtClean="0"/>
              <a:t>mm,</a:t>
            </a:r>
            <a:r>
              <a:rPr lang="en-GB" dirty="0"/>
              <a:t> </a:t>
            </a:r>
            <a:r>
              <a:rPr lang="en-GB" dirty="0" smtClean="0"/>
              <a:t>cm,</a:t>
            </a:r>
            <a:r>
              <a:rPr lang="en-GB" dirty="0"/>
              <a:t> </a:t>
            </a:r>
            <a:r>
              <a:rPr lang="en-GB" dirty="0" smtClean="0"/>
              <a:t>inch,</a:t>
            </a:r>
            <a:r>
              <a:rPr lang="en-GB" dirty="0"/>
              <a:t> </a:t>
            </a:r>
            <a:r>
              <a:rPr lang="en-GB" dirty="0" err="1" smtClean="0"/>
              <a:t>dp</a:t>
            </a:r>
            <a:r>
              <a:rPr lang="en-GB" dirty="0"/>
              <a:t> and </a:t>
            </a:r>
            <a:r>
              <a:rPr lang="en-GB" dirty="0" smtClean="0"/>
              <a:t>sp.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6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UIX widgets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</a:p>
          <a:p>
            <a:r>
              <a:rPr lang="en-US" dirty="0" smtClean="0"/>
              <a:t>Label</a:t>
            </a:r>
          </a:p>
          <a:p>
            <a:r>
              <a:rPr lang="en-US" dirty="0" smtClean="0"/>
              <a:t>Progress Bar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File Chooser</a:t>
            </a:r>
          </a:p>
          <a:p>
            <a:r>
              <a:rPr lang="en-US" dirty="0" smtClean="0"/>
              <a:t>Canvas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26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dotted lines.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kivy</a:t>
            </a:r>
            <a:r>
              <a:rPr lang="en-US" dirty="0" smtClean="0"/>
              <a:t> app in debug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19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/>
          <a:lstStyle/>
          <a:p>
            <a:r>
              <a:rPr lang="en-US" dirty="0" smtClean="0"/>
              <a:t>KV language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0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load </a:t>
            </a:r>
            <a:r>
              <a:rPr lang="en-IN" dirty="0" smtClean="0"/>
              <a:t>KV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</a:t>
            </a:r>
            <a:r>
              <a:rPr lang="en-IN" dirty="0" smtClean="0"/>
              <a:t>ame </a:t>
            </a:r>
            <a:r>
              <a:rPr lang="en-IN" dirty="0"/>
              <a:t>convention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800" dirty="0" smtClean="0"/>
              <a:t>Kivy </a:t>
            </a:r>
            <a:r>
              <a:rPr lang="en-GB" sz="2800" dirty="0"/>
              <a:t>looks for a </a:t>
            </a:r>
            <a:r>
              <a:rPr lang="en-GB" sz="2800" dirty="0" err="1"/>
              <a:t>Kv</a:t>
            </a:r>
            <a:r>
              <a:rPr lang="en-GB" sz="2800" dirty="0"/>
              <a:t> file with the same name </a:t>
            </a:r>
            <a:r>
              <a:rPr lang="en-GB" sz="2800" dirty="0" smtClean="0"/>
              <a:t>	as 	your </a:t>
            </a:r>
            <a:r>
              <a:rPr lang="en-GB" sz="2800" dirty="0"/>
              <a:t>App class in lowercase, minus </a:t>
            </a:r>
            <a:r>
              <a:rPr lang="en-GB" sz="2800" dirty="0" smtClean="0"/>
              <a:t>	“</a:t>
            </a:r>
            <a:r>
              <a:rPr lang="en-GB" sz="2800" dirty="0"/>
              <a:t>App” if it </a:t>
            </a:r>
            <a:r>
              <a:rPr lang="en-GB" sz="2800" dirty="0" smtClean="0"/>
              <a:t>	ends </a:t>
            </a:r>
            <a:r>
              <a:rPr lang="en-GB" sz="2800" dirty="0"/>
              <a:t>with ‘App’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 smtClean="0"/>
              <a:t>e.g</a:t>
            </a:r>
            <a:r>
              <a:rPr lang="en-GB" sz="2800" dirty="0" smtClean="0"/>
              <a:t>: </a:t>
            </a:r>
            <a:r>
              <a:rPr lang="en-GB" sz="2800" dirty="0" err="1" smtClean="0"/>
              <a:t>MyApp</a:t>
            </a:r>
            <a:r>
              <a:rPr lang="en-GB" sz="2800" dirty="0" smtClean="0"/>
              <a:t> </a:t>
            </a:r>
            <a:r>
              <a:rPr lang="en-GB" sz="2800" dirty="0"/>
              <a:t>-&gt; </a:t>
            </a:r>
            <a:r>
              <a:rPr lang="en-GB" sz="2800" dirty="0" err="1" smtClean="0"/>
              <a:t>my.kv</a:t>
            </a:r>
            <a:endParaRPr lang="en-GB" sz="2800" dirty="0" smtClean="0"/>
          </a:p>
          <a:p>
            <a:r>
              <a:rPr lang="en-IN" dirty="0" smtClean="0"/>
              <a:t>Builder</a:t>
            </a:r>
            <a:r>
              <a:rPr lang="en-IN" dirty="0"/>
              <a:t>:</a:t>
            </a:r>
            <a:endParaRPr lang="en-GB" dirty="0"/>
          </a:p>
          <a:p>
            <a:pPr marL="914400" lvl="2" indent="0">
              <a:buNone/>
            </a:pPr>
            <a:r>
              <a:rPr lang="en-GB" sz="2800" dirty="0"/>
              <a:t>You can tell Kivy to directly load a string or a file</a:t>
            </a:r>
            <a:r>
              <a:rPr lang="en-GB" sz="2800" dirty="0" smtClean="0"/>
              <a:t>.</a:t>
            </a:r>
          </a:p>
          <a:p>
            <a:pPr marL="914400" lvl="2" indent="0">
              <a:buNone/>
            </a:pPr>
            <a:r>
              <a:rPr lang="en-IN" sz="2800" dirty="0" err="1"/>
              <a:t>Builder.load_file</a:t>
            </a:r>
            <a:r>
              <a:rPr lang="en-IN" sz="2800" b="1" dirty="0"/>
              <a:t>(</a:t>
            </a:r>
            <a:r>
              <a:rPr lang="en-IN" sz="2800" dirty="0"/>
              <a:t>'path/to/</a:t>
            </a:r>
            <a:r>
              <a:rPr lang="en-IN" sz="2800" dirty="0" err="1"/>
              <a:t>file.kv</a:t>
            </a:r>
            <a:r>
              <a:rPr lang="en-IN" sz="2800" dirty="0"/>
              <a:t>'</a:t>
            </a:r>
            <a:r>
              <a:rPr lang="en-IN" sz="2800" b="1" dirty="0"/>
              <a:t>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8752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&lt;&gt;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Widget</a:t>
            </a:r>
            <a:endParaRPr lang="en-IN" b="1" dirty="0" smtClean="0"/>
          </a:p>
          <a:p>
            <a:r>
              <a:rPr lang="en-IN" dirty="0" smtClean="0"/>
              <a:t>&lt;</a:t>
            </a:r>
            <a:r>
              <a:rPr lang="en-IN" dirty="0" err="1" smtClean="0"/>
              <a:t>MyWidget</a:t>
            </a:r>
            <a:r>
              <a:rPr lang="en-IN" dirty="0" smtClean="0"/>
              <a:t>&gt;</a:t>
            </a:r>
            <a:endParaRPr lang="en-IN" b="1" dirty="0"/>
          </a:p>
          <a:p>
            <a:r>
              <a:rPr lang="en-US" dirty="0" smtClean="0"/>
              <a:t>App, root, self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 in </a:t>
            </a:r>
            <a:r>
              <a:rPr lang="en-US" dirty="0" err="1" smtClean="0"/>
              <a:t>kv</a:t>
            </a:r>
            <a:r>
              <a:rPr lang="en-US" dirty="0" smtClean="0"/>
              <a:t> language: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Equivalent code in python:</a:t>
            </a:r>
            <a:endParaRPr lang="en-IN" dirty="0"/>
          </a:p>
        </p:txBody>
      </p:sp>
      <p:pic>
        <p:nvPicPr>
          <p:cNvPr id="1028" name="Picture 4" descr="C:\Users\Rakesh\Desktop\pyconsk\py-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869160"/>
            <a:ext cx="2741770" cy="165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akesh\Desktop\pyconsk\kv-la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90" y="2996952"/>
            <a:ext cx="2160240" cy="16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6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Akash</a:t>
            </a:r>
            <a:r>
              <a:rPr lang="en-US" dirty="0" smtClean="0"/>
              <a:t> Singh </a:t>
            </a:r>
            <a:r>
              <a:rPr lang="en-US" dirty="0" err="1" smtClean="0"/>
              <a:t>Tomar</a:t>
            </a:r>
            <a:r>
              <a:rPr lang="en-US" dirty="0" smtClean="0"/>
              <a:t>, Full Stack Developer.</a:t>
            </a:r>
          </a:p>
          <a:p>
            <a:pPr marL="0" indent="0">
              <a:buNone/>
            </a:pPr>
            <a:r>
              <a:rPr lang="en-US" dirty="0" smtClean="0"/>
              <a:t>Contact – </a:t>
            </a:r>
            <a:r>
              <a:rPr lang="en-US" dirty="0" err="1" smtClean="0"/>
              <a:t>fb</a:t>
            </a:r>
            <a:r>
              <a:rPr lang="en-US" dirty="0" smtClean="0"/>
              <a:t> : akash.tomar107</a:t>
            </a:r>
          </a:p>
          <a:p>
            <a:pPr marL="0" indent="0">
              <a:buNone/>
            </a:pPr>
            <a:r>
              <a:rPr lang="en-US" dirty="0" err="1" smtClean="0"/>
              <a:t>Linkedin</a:t>
            </a:r>
            <a:r>
              <a:rPr lang="en-US" dirty="0" smtClean="0"/>
              <a:t>- </a:t>
            </a:r>
            <a:r>
              <a:rPr lang="en-US" dirty="0" err="1" smtClean="0"/>
              <a:t>Akash</a:t>
            </a:r>
            <a:r>
              <a:rPr lang="en-US" dirty="0" smtClean="0"/>
              <a:t> Singh </a:t>
            </a:r>
            <a:r>
              <a:rPr lang="en-US" dirty="0" err="1" smtClean="0"/>
              <a:t>Tomar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Twitter-</a:t>
            </a:r>
            <a:r>
              <a:rPr lang="en-US" smtClean="0"/>
              <a:t>@tomar217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5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Kivy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Kivy is platform independent!</a:t>
            </a:r>
          </a:p>
          <a:p>
            <a:r>
              <a:rPr lang="en-US" dirty="0" smtClean="0"/>
              <a:t>Supports multi-touch.</a:t>
            </a:r>
          </a:p>
          <a:p>
            <a:r>
              <a:rPr lang="en-US" dirty="0" smtClean="0"/>
              <a:t>Platform Independent.</a:t>
            </a:r>
          </a:p>
          <a:p>
            <a:r>
              <a:rPr lang="en-US" dirty="0" smtClean="0"/>
              <a:t>Code in python and design in </a:t>
            </a:r>
            <a:r>
              <a:rPr lang="en-US" dirty="0" err="1" smtClean="0"/>
              <a:t>kivy’s</a:t>
            </a:r>
            <a:r>
              <a:rPr lang="en-US" dirty="0" smtClean="0"/>
              <a:t> own python like language.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ofcourse</a:t>
            </a:r>
            <a:r>
              <a:rPr lang="en-US" dirty="0" smtClean="0"/>
              <a:t> its free!!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0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with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Everything, literally!</a:t>
            </a:r>
          </a:p>
          <a:p>
            <a:r>
              <a:rPr lang="en-US" dirty="0" smtClean="0"/>
              <a:t>Kivy is the GUI for a python powered app.</a:t>
            </a:r>
          </a:p>
          <a:p>
            <a:r>
              <a:rPr lang="en-US" dirty="0" smtClean="0"/>
              <a:t>It is like web development. Backend in python and front-end with </a:t>
            </a:r>
            <a:r>
              <a:rPr lang="en-US" dirty="0" err="1" smtClean="0"/>
              <a:t>kivy</a:t>
            </a:r>
            <a:r>
              <a:rPr lang="en-US" dirty="0" smtClean="0"/>
              <a:t>.</a:t>
            </a:r>
          </a:p>
          <a:p>
            <a:r>
              <a:rPr lang="en-US" dirty="0"/>
              <a:t>N</a:t>
            </a:r>
            <a:r>
              <a:rPr lang="en-US" dirty="0" smtClean="0"/>
              <a:t>ot happy with </a:t>
            </a:r>
            <a:r>
              <a:rPr lang="en-US" dirty="0" err="1" smtClean="0"/>
              <a:t>kivy</a:t>
            </a:r>
            <a:r>
              <a:rPr lang="en-US" dirty="0" smtClean="0"/>
              <a:t>? </a:t>
            </a:r>
            <a:r>
              <a:rPr lang="en-US" dirty="0"/>
              <a:t>M</a:t>
            </a:r>
            <a:r>
              <a:rPr lang="en-US" dirty="0" smtClean="0"/>
              <a:t>ove your backend to some other framework.</a:t>
            </a:r>
          </a:p>
          <a:p>
            <a:r>
              <a:rPr lang="en-US" dirty="0" smtClean="0"/>
              <a:t>Tons of features available in </a:t>
            </a:r>
            <a:r>
              <a:rPr lang="en-US" dirty="0" err="1" smtClean="0"/>
              <a:t>kivy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Widgets and animations will make your life easy.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Fundamentals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996952"/>
            <a:ext cx="6400800" cy="175260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Before any great thing happens, foundation needs to be 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laid.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Kivy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start talking about anything, let us first see how easy it is to code a </a:t>
            </a:r>
            <a:r>
              <a:rPr lang="en-US" dirty="0" err="1" smtClean="0"/>
              <a:t>kivy</a:t>
            </a:r>
            <a:r>
              <a:rPr lang="en-US" dirty="0" smtClean="0"/>
              <a:t> running app.</a:t>
            </a:r>
          </a:p>
        </p:txBody>
      </p:sp>
    </p:spTree>
    <p:extLst>
      <p:ext uri="{BB962C8B-B14F-4D97-AF65-F5344CB8AC3E}">
        <p14:creationId xmlns:p14="http://schemas.microsoft.com/office/powerpoint/2010/main" val="21096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39"/>
            <a:ext cx="8229600" cy="1143000"/>
          </a:xfrm>
        </p:spPr>
        <p:txBody>
          <a:bodyPr/>
          <a:lstStyle/>
          <a:p>
            <a:r>
              <a:rPr lang="en-US" dirty="0" smtClean="0"/>
              <a:t>Lifecycle of App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127418"/>
            <a:ext cx="6840760" cy="5414534"/>
          </a:xfrm>
        </p:spPr>
      </p:pic>
    </p:spTree>
    <p:extLst>
      <p:ext uri="{BB962C8B-B14F-4D97-AF65-F5344CB8AC3E}">
        <p14:creationId xmlns:p14="http://schemas.microsoft.com/office/powerpoint/2010/main" val="16990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Kivy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r>
              <a:rPr lang="en-US" dirty="0" smtClean="0"/>
              <a:t>EventDispatcher class (Widget, Animation, Clock)</a:t>
            </a:r>
          </a:p>
          <a:p>
            <a:r>
              <a:rPr lang="en-US" dirty="0" smtClean="0"/>
              <a:t>Clock events </a:t>
            </a:r>
          </a:p>
          <a:p>
            <a:r>
              <a:rPr lang="en-US" dirty="0" smtClean="0"/>
              <a:t>Callbacks</a:t>
            </a:r>
          </a:p>
          <a:p>
            <a:r>
              <a:rPr lang="en-US" dirty="0" smtClean="0"/>
              <a:t>Using </a:t>
            </a:r>
            <a:r>
              <a:rPr lang="en-IN" dirty="0"/>
              <a:t>Properties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9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in Kivy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Kivy can handle </a:t>
            </a:r>
            <a:r>
              <a:rPr lang="en-IN" dirty="0"/>
              <a:t>mouse, touchscreen, accelerometer, gyroscope, etc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GB" dirty="0" smtClean="0"/>
              <a:t>		       </a:t>
            </a:r>
            <a:r>
              <a:rPr lang="en-GB" sz="2800" u="sng" dirty="0" smtClean="0"/>
              <a:t>Global Architecture</a:t>
            </a:r>
          </a:p>
          <a:p>
            <a:pPr marL="0" indent="0">
              <a:buNone/>
            </a:pPr>
            <a:endParaRPr lang="en-GB" sz="1000" u="sng" dirty="0" smtClean="0"/>
          </a:p>
          <a:p>
            <a:pPr marL="0" indent="0">
              <a:buNone/>
            </a:pPr>
            <a:r>
              <a:rPr lang="en-GB" sz="2000" dirty="0" smtClean="0"/>
              <a:t>Input </a:t>
            </a:r>
            <a:r>
              <a:rPr lang="en-GB" sz="2000" dirty="0"/>
              <a:t>providers</a:t>
            </a:r>
            <a:r>
              <a:rPr lang="en-GB" sz="2000" dirty="0" smtClean="0"/>
              <a:t> </a:t>
            </a:r>
            <a:r>
              <a:rPr lang="en-GB" sz="2000" dirty="0"/>
              <a:t>-&gt;</a:t>
            </a:r>
            <a:r>
              <a:rPr lang="en-GB" sz="2000" dirty="0" smtClean="0"/>
              <a:t> </a:t>
            </a:r>
            <a:r>
              <a:rPr lang="en-GB" sz="2000" dirty="0"/>
              <a:t>Motion</a:t>
            </a:r>
            <a:r>
              <a:rPr lang="en-GB" sz="2000" dirty="0" smtClean="0"/>
              <a:t> event </a:t>
            </a:r>
            <a:r>
              <a:rPr lang="en-GB" sz="2000" dirty="0"/>
              <a:t>-&gt;</a:t>
            </a:r>
            <a:r>
              <a:rPr lang="en-GB" sz="2000" dirty="0" smtClean="0"/>
              <a:t> </a:t>
            </a:r>
            <a:r>
              <a:rPr lang="en-GB" sz="2000" dirty="0"/>
              <a:t>Post</a:t>
            </a:r>
            <a:r>
              <a:rPr lang="en-GB" sz="2000" dirty="0" smtClean="0"/>
              <a:t> </a:t>
            </a:r>
            <a:r>
              <a:rPr lang="en-GB" sz="2000" dirty="0"/>
              <a:t>processing</a:t>
            </a:r>
            <a:r>
              <a:rPr lang="en-GB" sz="2000" dirty="0" smtClean="0"/>
              <a:t> </a:t>
            </a:r>
            <a:r>
              <a:rPr lang="en-GB" sz="2000" dirty="0"/>
              <a:t>-&gt;</a:t>
            </a:r>
            <a:r>
              <a:rPr lang="en-GB" sz="2000" dirty="0" smtClean="0"/>
              <a:t> </a:t>
            </a:r>
            <a:r>
              <a:rPr lang="en-GB" sz="2000" dirty="0"/>
              <a:t>Dispatch</a:t>
            </a:r>
            <a:r>
              <a:rPr lang="en-GB" sz="2000" dirty="0" smtClean="0"/>
              <a:t> </a:t>
            </a:r>
            <a:r>
              <a:rPr lang="en-GB" sz="2000" dirty="0"/>
              <a:t>to</a:t>
            </a:r>
            <a:r>
              <a:rPr lang="en-GB" sz="2000" dirty="0" smtClean="0"/>
              <a:t> Window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dirty="0" smtClean="0"/>
              <a:t>Touch events - Lets see the code.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9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widget</a:t>
            </a:r>
            <a:r>
              <a:rPr lang="en-GB" dirty="0"/>
              <a:t> is the base building block of GUI interfaces in Kivy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Provides Canvas, receives events and reacts.</a:t>
            </a:r>
          </a:p>
          <a:p>
            <a:r>
              <a:rPr lang="en-GB" dirty="0" smtClean="0"/>
              <a:t>Widgets are organised in a tree structure.</a:t>
            </a:r>
          </a:p>
          <a:p>
            <a:r>
              <a:rPr lang="en-GB" dirty="0" smtClean="0"/>
              <a:t>root widget and children</a:t>
            </a:r>
          </a:p>
          <a:p>
            <a:r>
              <a:rPr lang="en-GB" dirty="0" smtClean="0"/>
              <a:t>add_widget()</a:t>
            </a:r>
          </a:p>
          <a:p>
            <a:r>
              <a:rPr lang="en-GB" dirty="0"/>
              <a:t>r</a:t>
            </a:r>
            <a:r>
              <a:rPr lang="en-GB" dirty="0" smtClean="0"/>
              <a:t>emove_widget()</a:t>
            </a:r>
          </a:p>
          <a:p>
            <a:r>
              <a:rPr lang="en-GB" dirty="0"/>
              <a:t>c</a:t>
            </a:r>
            <a:r>
              <a:rPr lang="en-GB" dirty="0" smtClean="0"/>
              <a:t>lear_widgets()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0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250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</vt:lpstr>
      <vt:lpstr>Why Kivy?</vt:lpstr>
      <vt:lpstr>What can I do with it?</vt:lpstr>
      <vt:lpstr>Fundamentals</vt:lpstr>
      <vt:lpstr>Kivy App</vt:lpstr>
      <vt:lpstr>Lifecycle of App</vt:lpstr>
      <vt:lpstr>Events in Kivy</vt:lpstr>
      <vt:lpstr>Input in Kivy</vt:lpstr>
      <vt:lpstr>Widgets</vt:lpstr>
      <vt:lpstr>Layouts</vt:lpstr>
      <vt:lpstr>UIX widgets</vt:lpstr>
      <vt:lpstr>Debugging</vt:lpstr>
      <vt:lpstr>KV language</vt:lpstr>
      <vt:lpstr>How to load KV</vt:lpstr>
      <vt:lpstr>Understanding &lt;&gt;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Black Hat</dc:creator>
  <cp:lastModifiedBy>Black Hat</cp:lastModifiedBy>
  <cp:revision>25</cp:revision>
  <dcterms:created xsi:type="dcterms:W3CDTF">2016-11-23T16:37:08Z</dcterms:created>
  <dcterms:modified xsi:type="dcterms:W3CDTF">2016-11-23T19:44:25Z</dcterms:modified>
</cp:coreProperties>
</file>