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83" r:id="rId2"/>
    <p:sldId id="284" r:id="rId3"/>
    <p:sldId id="259" r:id="rId4"/>
    <p:sldId id="257" r:id="rId5"/>
    <p:sldId id="261" r:id="rId6"/>
    <p:sldId id="285" r:id="rId7"/>
    <p:sldId id="264" r:id="rId8"/>
    <p:sldId id="286" r:id="rId9"/>
    <p:sldId id="287" r:id="rId10"/>
    <p:sldId id="288" r:id="rId11"/>
    <p:sldId id="28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700" autoAdjust="0"/>
  </p:normalViewPr>
  <p:slideViewPr>
    <p:cSldViewPr snapToGrid="0">
      <p:cViewPr varScale="1">
        <p:scale>
          <a:sx n="83" d="100"/>
          <a:sy n="83" d="100"/>
        </p:scale>
        <p:origin x="595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6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4EC90-42A9-43C4-A748-5DDAA6A1E34E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83DB9-F54F-4C0A-837F-0D06E2292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679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C1193-71A3-4DB3-8505-91832B533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CE0BF-902F-418D-BA0F-A6E6E90AC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A16F7-ABD5-431A-B1AD-906FD5262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0C62-6C29-4CE9-91AA-A80BBF71F4B6}" type="datetime1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96F11-5ECD-42C4-9A18-7E45F5F51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01E2B-96CB-4C66-8CCA-457E3105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1C2B-5570-4822-8CBF-6B6714D56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53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149-5A22-4D35-B040-C21C99BB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EED63-66B2-49F7-B6B4-4C3FF35F2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A1473-469B-41E0-815A-2C7AF186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16ED-6F4F-44E6-BB73-67AB94E8BC29}" type="datetime1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C6D6F-DAF0-416F-827B-5C061D40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97337-D202-4597-AD99-39D6A671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1C2B-5570-4822-8CBF-6B6714D56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71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0467DB-1FCC-4E1F-9265-22C1CD63A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F5ED0-581C-4A8A-8E50-D0F91919E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FA418-7D60-44C3-BD1B-C0315198D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F1AF-1E55-48DB-A6FC-BFCB0FEFD9E0}" type="datetime1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7C6E7-49EF-4387-AD45-9898BD343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01D93-6052-4756-8529-4A5EDDC9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1C2B-5570-4822-8CBF-6B6714D56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9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CE4D-A3D1-479D-90F9-76C31384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DF081-BE5B-4D24-BA2E-36D78CC6D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7B57A-A6A0-4ADD-822B-95D60F7E6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3218-334D-458F-95C9-06D66B4EEDF0}" type="datetime1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A8C43-9B38-420D-8B6D-5D8E33D0A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D4589-79CF-4F86-8504-21EBAAD1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1C2B-5570-4822-8CBF-6B6714D56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33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7C8B-57EE-4F1A-B665-C35D9880F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78235-6E92-4966-844A-F7D40308B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7F79E-00B7-4425-8C02-2D754808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7959-2300-47FE-896B-03789AFAAA34}" type="datetime1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A1233-3287-4CF0-9EEB-5C7B9C24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92DEE-4EC1-4AD6-892F-F9AA3128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1C2B-5570-4822-8CBF-6B6714D56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00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2DEDA-81F4-46CA-8729-8C84846B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A6A5A-9E6D-4A02-82B7-2FAAC300D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916E0-26CD-418E-839D-60375A2C0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37F1A-65E2-42E6-BC35-8A39F4F95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4CA4-D4D6-41B9-B1D5-26CB704A5E08}" type="datetime1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0A4C4-B9B0-45F4-830A-6D824F01A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02CD3-9A83-43E5-8580-F7D964F2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1C2B-5570-4822-8CBF-6B6714D56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13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B40A-55AA-4D6E-A032-C7E959823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3F462-AAF9-459F-A741-A3D18D0EC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5DBAB-DD88-4C9C-8BC8-4B8F3DF1F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71F583-B554-4ADE-9F4D-84076393C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05572-1F51-40FD-B90B-A5F99A784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58A0AE-5C7D-4510-980A-C4A99C450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D565-CFA5-4A6E-BAC7-4AF30315ED31}" type="datetime1">
              <a:rPr lang="en-IN" smtClean="0"/>
              <a:t>26-11-2020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D437AD-446C-4D8F-A8CF-CC2CEF17E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620286-0FFC-4D4D-A691-155BA055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1C2B-5570-4822-8CBF-6B6714D56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86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D3BAC-927C-41A3-9C5C-6000DE80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86866E-5351-4A36-8F2D-5ADDE47B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A1763-F329-4268-9B23-8ED39575A3FA}" type="datetime1">
              <a:rPr lang="en-IN" smtClean="0"/>
              <a:t>26-11-2020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7C47B-34E8-4E5D-8C9D-B9C24A682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A1E5F-4349-489B-97DC-7C941004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1C2B-5570-4822-8CBF-6B6714D56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05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BCEC0F-3FCE-4506-9EA7-554F3635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2CB-4DAF-410A-BE2A-B6A91EC67ED9}" type="datetime1">
              <a:rPr lang="en-IN" smtClean="0"/>
              <a:t>26-11-2020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F815B0-C434-4B41-BC5F-623D5370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085D3-D345-4AB5-9925-CF85F52F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1C2B-5570-4822-8CBF-6B6714D56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87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FD4F-DDE8-4C9A-A74D-C36800CEF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E8DA9-5AED-4E99-AE82-52A6FA75E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994B1-22B8-42E3-BE0D-4AC0A052D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8A108-AFCD-42B6-86D6-A696A742D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B8B1-368D-4742-94DD-D23835ACD8A8}" type="datetime1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2166E-AA39-4BBC-8926-447DFC3F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D4FF4-1113-47EE-AD6F-AAB6E802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1C2B-5570-4822-8CBF-6B6714D56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13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4D64E-DE7B-44A8-A05E-215AACE05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FF50B-0002-4B94-A551-8EDE248F6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510AB-33C0-46B4-9657-97EEA1364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CAB26-A696-40F0-B78A-9C21089A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D746-FB38-4A7B-BAE1-0CC559779747}" type="datetime1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14550-ADDC-4247-BE9C-9CDB669D2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7A9FC-C9C2-4777-8825-4D389388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1C2B-5570-4822-8CBF-6B6714D56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344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DF177-6709-4DEA-AAE8-FD6DD9011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70D0F-D341-4697-88B3-A068E6223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DFB89-4594-472F-BD7B-895A459AF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6D733-A7CC-4A02-B0A7-34002689C83B}" type="datetime1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3AA9A-2E89-4209-B5D9-07938C4A6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F1B26-2AF5-4C79-A43F-C75B586B7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41C2B-5570-4822-8CBF-6B6714D56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21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3C27-2EE4-41E6-968D-6563EA3E8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6665"/>
            <a:ext cx="9144000" cy="1074395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Youtube Dataset Analysis </a:t>
            </a:r>
            <a:endParaRPr lang="en-IN" sz="54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4528A-1745-4E14-B49A-7DA14AECA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3320622"/>
            <a:ext cx="9144000" cy="3136490"/>
          </a:xfrm>
        </p:spPr>
        <p:txBody>
          <a:bodyPr>
            <a:noAutofit/>
          </a:bodyPr>
          <a:lstStyle/>
          <a:p>
            <a:r>
              <a:rPr lang="en-US" b="1" dirty="0"/>
              <a:t>Team A8:</a:t>
            </a:r>
            <a:br>
              <a:rPr lang="en-US" dirty="0"/>
            </a:br>
            <a:r>
              <a:rPr lang="en-US" dirty="0"/>
              <a:t>Abhishek Patil                 01fe17bcs008          </a:t>
            </a:r>
            <a:br>
              <a:rPr lang="en-US" dirty="0"/>
            </a:br>
            <a:r>
              <a:rPr lang="en-US" dirty="0"/>
              <a:t>Amit Kumar Jha               01fe17bcs029</a:t>
            </a:r>
            <a:br>
              <a:rPr lang="en-US" dirty="0"/>
            </a:br>
            <a:r>
              <a:rPr lang="en-US" dirty="0"/>
              <a:t>Akash Yadagoud              01fe17bcs018</a:t>
            </a:r>
            <a:br>
              <a:rPr lang="en-US" dirty="0"/>
            </a:br>
            <a:r>
              <a:rPr lang="en-US" dirty="0"/>
              <a:t>Anirudh.P                          01fe17bcs032</a:t>
            </a:r>
          </a:p>
          <a:p>
            <a:endParaRPr lang="en-US" dirty="0"/>
          </a:p>
          <a:p>
            <a:r>
              <a:rPr kumimoji="0" lang="en-IN" sz="32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/>
                <a:ea typeface="+mj-ea"/>
              </a:rPr>
              <a:t>School of Computer Science and Engineering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B9C6AF5-CAF3-450F-8A53-6FC2FB664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88340"/>
            <a:ext cx="2209800" cy="110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EF2512-BD23-486E-BF17-4786141821D2}"/>
              </a:ext>
            </a:extLst>
          </p:cNvPr>
          <p:cNvSpPr txBox="1"/>
          <p:nvPr/>
        </p:nvSpPr>
        <p:spPr>
          <a:xfrm>
            <a:off x="5105400" y="1533299"/>
            <a:ext cx="2060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A Course project 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4EE2E92-ADF7-4955-AB39-EB90687B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D2709-CE3B-4DE2-822B-F5EE056E4D22}" type="datetime1">
              <a:rPr lang="en-IN" smtClean="0"/>
              <a:t>26-11-2020</a:t>
            </a:fld>
            <a:endParaRPr lang="en-I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C380D15-3833-43CA-A3DC-C5A9A5C6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E453-B8A6-48A3-9770-077C58B8F861}" type="slidenum">
              <a:rPr lang="en-IN" smtClean="0"/>
              <a:t>1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8C5443-3818-4E30-8D49-FFB28896FB4C}"/>
              </a:ext>
            </a:extLst>
          </p:cNvPr>
          <p:cNvSpPr txBox="1"/>
          <p:nvPr/>
        </p:nvSpPr>
        <p:spPr>
          <a:xfrm>
            <a:off x="2852882" y="1931447"/>
            <a:ext cx="67148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Big Data and Analytics</a:t>
            </a:r>
            <a:br>
              <a:rPr lang="en-IN" dirty="0"/>
            </a:br>
            <a:r>
              <a:rPr lang="en-IN" dirty="0"/>
              <a:t>Titled</a:t>
            </a:r>
          </a:p>
        </p:txBody>
      </p:sp>
    </p:spTree>
    <p:extLst>
      <p:ext uri="{BB962C8B-B14F-4D97-AF65-F5344CB8AC3E}">
        <p14:creationId xmlns:p14="http://schemas.microsoft.com/office/powerpoint/2010/main" val="1475345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C9014D-85EB-497B-972A-392526990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98" y="2835333"/>
            <a:ext cx="9739204" cy="233192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FB7F1-269F-4FBD-A440-73F0B59F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3218-334D-458F-95C9-06D66B4EEDF0}" type="datetime1">
              <a:rPr lang="en-IN" smtClean="0"/>
              <a:t>26-11-2020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E68FE-8F6C-41FB-9639-3C4FE053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1C2B-5570-4822-8CBF-6B6714D560F2}" type="slidenum">
              <a:rPr lang="en-IN" smtClean="0"/>
              <a:t>10</a:t>
            </a:fld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3B031B-6555-40A3-B027-CA98BF763BB6}"/>
              </a:ext>
            </a:extLst>
          </p:cNvPr>
          <p:cNvSpPr txBox="1"/>
          <p:nvPr/>
        </p:nvSpPr>
        <p:spPr>
          <a:xfrm>
            <a:off x="1809345" y="1011677"/>
            <a:ext cx="3297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categories Y = number of rate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D5EC6F-F059-4029-80C4-181B97CB5C90}"/>
              </a:ext>
            </a:extLst>
          </p:cNvPr>
          <p:cNvSpPr txBox="1"/>
          <p:nvPr/>
        </p:nvSpPr>
        <p:spPr>
          <a:xfrm>
            <a:off x="4902739" y="5379396"/>
            <a:ext cx="495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4: Graph of Categories vs number of rate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6975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018F47-92B8-4C7A-B5AA-E8F87CC03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077" y="2316383"/>
            <a:ext cx="8963318" cy="22252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E02C63-5B55-4381-A070-0432E0859EBF}"/>
              </a:ext>
            </a:extLst>
          </p:cNvPr>
          <p:cNvSpPr txBox="1"/>
          <p:nvPr/>
        </p:nvSpPr>
        <p:spPr>
          <a:xfrm>
            <a:off x="1595336" y="1001949"/>
            <a:ext cx="250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Uploader Y = Age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AD1F7-C045-4887-B883-35C4FDD8A53A}"/>
              </a:ext>
            </a:extLst>
          </p:cNvPr>
          <p:cNvSpPr txBox="1"/>
          <p:nvPr/>
        </p:nvSpPr>
        <p:spPr>
          <a:xfrm>
            <a:off x="4902739" y="5379396"/>
            <a:ext cx="415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5: Graph of Uploader vs 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5991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0A034-7030-420B-81DF-481A75BD6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FF0000"/>
                </a:solidFill>
              </a:rPr>
              <a:t>                       THANK YOU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58736-D907-4525-87D7-C358A63AA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375E-A983-46C6-9A21-8B84622CE137}" type="datetime1">
              <a:rPr lang="en-IN" smtClean="0"/>
              <a:t>26-11-2020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83E9F-8067-40E7-8ACF-CE4907698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1C2B-5570-4822-8CBF-6B6714D560F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3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D898-4B39-475B-A3B3-AEB12AAB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Domain: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6A4E3-2126-4441-BE54-EF53343FA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Social media analysis.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5DCE6-9131-4325-B843-79B64F1F6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3218-334D-458F-95C9-06D66B4EEDF0}" type="datetime1">
              <a:rPr lang="en-IN" smtClean="0"/>
              <a:t>26-11-2020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8401B-F19A-4AF3-A3DF-E9FFA5F5A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1C2B-5570-4822-8CBF-6B6714D560F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463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19FB-8C49-4511-9881-BDA9C56B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b="1" dirty="0">
                <a:solidFill>
                  <a:srgbClr val="FF0000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Introduction:</a:t>
            </a:r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7C2EB-B7F0-4238-B87A-27A732068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YouTube allows billions of people to connect, inform, and inspire others across the globe using originally created videos.</a:t>
            </a: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There is an exponential growth in social media industry and with that there is a big burden of data storage &amp; analysis. </a:t>
            </a: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In our Project we analyze the data to identify the top 5 categories in which the most number of videos are uploaded.</a:t>
            </a: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The dataset will be gathered and stored in Hadoop Distributed File System(HDFS).</a:t>
            </a: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MapReduce algorithm will be applied to process the dataset and identify the video categories.</a:t>
            </a: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7478-FB62-4BFE-A008-CA074E15B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DEF4-12CC-46BD-B2ED-4DB629E12B37}" type="datetime1">
              <a:rPr lang="en-IN" smtClean="0"/>
              <a:t>26-11-2020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915EF-4BB4-4551-A8B6-AF533ECF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1C2B-5570-4822-8CBF-6B6714D560F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25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213C-0CB5-4CB8-9133-365B6C70F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Problem Statement: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483E7-09DD-410F-A2AF-C1C7F595C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/>
              <a:t>Analyze the </a:t>
            </a:r>
            <a:r>
              <a:rPr lang="en-US" sz="3200" dirty="0" err="1"/>
              <a:t>youtube</a:t>
            </a:r>
            <a:r>
              <a:rPr lang="en-US" sz="3200" dirty="0"/>
              <a:t> data to infer valuable information and plot the results using big data tools and technologies .</a:t>
            </a:r>
            <a:endParaRPr lang="en-IN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D978A-22CA-4BEE-ACA1-95ED8D9EE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2852-AFC2-4A73-9ED4-5B6AE5DB4D4B}" type="datetime1">
              <a:rPr lang="en-IN" smtClean="0"/>
              <a:t>26-11-2020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9905C-5457-47C1-BAFD-75266635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1C2B-5570-4822-8CBF-6B6714D560F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67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05B3-0BA5-4E02-80A8-18E908779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Dataset Description: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BB6850C-1BAC-49BC-8D59-7256F05A0E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390725"/>
              </p:ext>
            </p:extLst>
          </p:nvPr>
        </p:nvGraphicFramePr>
        <p:xfrm>
          <a:off x="838200" y="1825625"/>
          <a:ext cx="10515600" cy="462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4951570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56111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962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  <a:latin typeface="Times New Roman" panose="02020603050405020304" pitchFamily="18" charset="0"/>
                        </a:rPr>
                        <a:t>video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anose="02020603050405020304" pitchFamily="18" charset="0"/>
                        </a:rPr>
                        <a:t>an 11-digit string, which is unique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1608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 New Roman" panose="02020603050405020304" pitchFamily="18" charset="0"/>
                        </a:rPr>
                        <a:t>uploader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anose="02020603050405020304" pitchFamily="18" charset="0"/>
                        </a:rPr>
                        <a:t>a string of the video uploader's username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73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 New Roman" panose="02020603050405020304" pitchFamily="18" charset="0"/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anose="02020603050405020304" pitchFamily="18" charset="0"/>
                        </a:rPr>
                        <a:t>an integer number of days between the date when the video was uploaded and Feb.15, 2007 (YouTube's establishment)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651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anose="02020603050405020304" pitchFamily="18" charset="0"/>
                        </a:rPr>
                        <a:t>a string of the video category chosen by the uploader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4662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 New Roman" panose="02020603050405020304" pitchFamily="18" charset="0"/>
                        </a:rPr>
                        <a:t>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anose="02020603050405020304" pitchFamily="18" charset="0"/>
                        </a:rPr>
                        <a:t>an integer number of the video length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8091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 New Roman" panose="02020603050405020304" pitchFamily="18" charset="0"/>
                        </a:rPr>
                        <a:t>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anose="02020603050405020304" pitchFamily="18" charset="0"/>
                        </a:rPr>
                        <a:t>an integer number of the views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597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 New Roman" panose="02020603050405020304" pitchFamily="18" charset="0"/>
                        </a:rPr>
                        <a:t>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anose="02020603050405020304" pitchFamily="18" charset="0"/>
                        </a:rPr>
                        <a:t>a float number of the video rate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675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 New Roman" panose="02020603050405020304" pitchFamily="18" charset="0"/>
                        </a:rPr>
                        <a:t>ratings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anose="02020603050405020304" pitchFamily="18" charset="0"/>
                        </a:rPr>
                        <a:t>an integer number of the ratings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516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 New Roman" panose="02020603050405020304" pitchFamily="18" charset="0"/>
                        </a:rPr>
                        <a:t>comments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anose="02020603050405020304" pitchFamily="18" charset="0"/>
                        </a:rPr>
                        <a:t>an integer number of the comments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234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Times New Roman" panose="02020603050405020304" pitchFamily="18" charset="0"/>
                        </a:rPr>
                        <a:t>related IDs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</a:rPr>
                        <a:t>up to 20 strings of the related video IDs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18462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07690-2C21-4AAE-A738-759F05BFE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7990-9F8B-40FE-A571-72F04DE225D1}" type="datetime1">
              <a:rPr lang="en-IN" smtClean="0"/>
              <a:t>26-11-2020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1BDB6-AC23-4920-A8F4-06E5CAA9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1C2B-5570-4822-8CBF-6B6714D560F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495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D64AA-966A-49A7-9EA5-59B465B4A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Tools and Technologies: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9EF21-2D8A-42D3-8DE4-8B309A8DC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Technologies</a:t>
            </a:r>
            <a:endParaRPr lang="en-IN" sz="24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>
              <a:spcBef>
                <a:spcPts val="0"/>
              </a:spcBef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IN" sz="2000" dirty="0">
                <a:latin typeface="Roboto"/>
                <a:ea typeface="Roboto"/>
                <a:cs typeface="Roboto"/>
                <a:sym typeface="Roboto"/>
              </a:rPr>
              <a:t>Hadoop HDFS</a:t>
            </a:r>
          </a:p>
          <a:p>
            <a:pPr marL="914400" lvl="1" indent="-330200">
              <a:spcBef>
                <a:spcPts val="0"/>
              </a:spcBef>
              <a:buClr>
                <a:schemeClr val="dk2"/>
              </a:buClr>
              <a:buSzPts val="1600"/>
              <a:buFont typeface="Roboto"/>
              <a:buChar char="●"/>
            </a:pPr>
            <a:endParaRPr lang="en-IN" sz="2000" dirty="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>
              <a:spcBef>
                <a:spcPts val="0"/>
              </a:spcBef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IN" sz="2000" dirty="0">
                <a:latin typeface="Roboto"/>
                <a:ea typeface="Roboto"/>
                <a:cs typeface="Roboto"/>
                <a:sym typeface="Roboto"/>
              </a:rPr>
              <a:t>Hive</a:t>
            </a:r>
          </a:p>
          <a:p>
            <a:pPr marL="914400" lvl="1" indent="-330200">
              <a:spcBef>
                <a:spcPts val="0"/>
              </a:spcBef>
              <a:buClr>
                <a:schemeClr val="dk2"/>
              </a:buClr>
              <a:buSzPts val="1600"/>
              <a:buFont typeface="Roboto"/>
              <a:buChar char="●"/>
            </a:pPr>
            <a:endParaRPr lang="en-IN" sz="2000" dirty="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>
              <a:spcBef>
                <a:spcPts val="0"/>
              </a:spcBef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IN" sz="2000" dirty="0">
                <a:latin typeface="Roboto"/>
                <a:ea typeface="Roboto"/>
                <a:cs typeface="Roboto"/>
                <a:sym typeface="Roboto"/>
              </a:rPr>
              <a:t>Cloudera QuickStart VM</a:t>
            </a:r>
          </a:p>
          <a:p>
            <a:pPr marL="914400" lvl="1" indent="-330200">
              <a:spcBef>
                <a:spcPts val="0"/>
              </a:spcBef>
              <a:buClr>
                <a:schemeClr val="dk2"/>
              </a:buClr>
              <a:buSzPts val="1600"/>
              <a:buFont typeface="Roboto"/>
              <a:buChar char="●"/>
            </a:pPr>
            <a:endParaRPr lang="en-IN" sz="2000" dirty="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>
              <a:spcBef>
                <a:spcPts val="0"/>
              </a:spcBef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IN" sz="2000" dirty="0">
                <a:latin typeface="Roboto"/>
                <a:ea typeface="Roboto"/>
                <a:cs typeface="Roboto"/>
                <a:sym typeface="Roboto"/>
              </a:rPr>
              <a:t>Unix shell</a:t>
            </a:r>
          </a:p>
          <a:p>
            <a:pPr marL="0" indent="0">
              <a:spcBef>
                <a:spcPts val="0"/>
              </a:spcBef>
              <a:buNone/>
            </a:pPr>
            <a:endParaRPr lang="en-IN" dirty="0">
              <a:ea typeface="Roboto"/>
              <a:cs typeface="Roboto"/>
              <a:sym typeface="Roboto"/>
            </a:endParaRPr>
          </a:p>
          <a:p>
            <a:pPr>
              <a:spcBef>
                <a:spcPts val="0"/>
              </a:spcBef>
            </a:pPr>
            <a:endParaRPr lang="en-IN" b="1" dirty="0">
              <a:ea typeface="Roboto"/>
              <a:cs typeface="Roboto"/>
              <a:sym typeface="Roboto"/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endParaRPr lang="en-IN" sz="24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2A4DC-DBA8-4A13-B153-8EAE16D48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3218-334D-458F-95C9-06D66B4EEDF0}" type="datetime1">
              <a:rPr lang="en-IN" smtClean="0"/>
              <a:t>26-11-2020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B15AE-0017-4F2F-A34F-6A439CB7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1C2B-5570-4822-8CBF-6B6714D560F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984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FDF5A-C11F-427D-8ECB-5C1A65B9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4000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Proposed methodology:</a:t>
            </a:r>
            <a:endParaRPr lang="en-IN" sz="40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73D15-6BD5-43D0-AE88-6B2A2C15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3AED-FADA-4826-8A20-D97D802EBAEC}" type="datetime1">
              <a:rPr lang="en-IN" smtClean="0"/>
              <a:t>26-11-2020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03CF3-A489-4A04-924A-D5483514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1C2B-5570-4822-8CBF-6B6714D560F2}" type="slidenum">
              <a:rPr lang="en-IN" smtClean="0"/>
              <a:t>7</a:t>
            </a:fld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1669EA-FE52-470C-ABE0-0361C2EA7251}"/>
              </a:ext>
            </a:extLst>
          </p:cNvPr>
          <p:cNvSpPr txBox="1"/>
          <p:nvPr/>
        </p:nvSpPr>
        <p:spPr>
          <a:xfrm>
            <a:off x="3824655" y="6171684"/>
            <a:ext cx="429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Fig 1: Proposed system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4064A-DB7F-4D4A-8325-B1712F873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97FB65-A1CC-484A-A6F5-574F08B4C4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168" y="1869976"/>
            <a:ext cx="8297032" cy="425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8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D192-002A-4460-A09C-B42D28F07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6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Results: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2A8F8A-B119-4B66-BD41-7DD391ACE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98" y="2835333"/>
            <a:ext cx="9739204" cy="233192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C1BA0-8AF2-4C66-A91F-58B2E66B2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3218-334D-458F-95C9-06D66B4EEDF0}" type="datetime1">
              <a:rPr lang="en-IN" smtClean="0"/>
              <a:t>26-11-2020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089A2-F14D-49C1-A6D5-EBCE6F22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1C2B-5570-4822-8CBF-6B6714D560F2}" type="slidenum">
              <a:rPr lang="en-IN" smtClean="0"/>
              <a:t>8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0C3D18-B05B-4A9A-B2B3-45F7997900F2}"/>
              </a:ext>
            </a:extLst>
          </p:cNvPr>
          <p:cNvSpPr txBox="1"/>
          <p:nvPr/>
        </p:nvSpPr>
        <p:spPr>
          <a:xfrm>
            <a:off x="1643974" y="1838528"/>
            <a:ext cx="276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categories Y= age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8CAA34-259A-4AA7-987D-4208D0F4DD35}"/>
              </a:ext>
            </a:extLst>
          </p:cNvPr>
          <p:cNvSpPr txBox="1"/>
          <p:nvPr/>
        </p:nvSpPr>
        <p:spPr>
          <a:xfrm>
            <a:off x="4902739" y="5379396"/>
            <a:ext cx="415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2: Graph of Categories vs 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2830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50F73-885B-40BA-8117-CEDE9CDFB8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FFEAC-D99C-490C-A2B4-BEFC44E98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345" y="2293521"/>
            <a:ext cx="9335309" cy="22709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A6F47A-6C51-422A-B173-CD79ED94A6CD}"/>
              </a:ext>
            </a:extLst>
          </p:cNvPr>
          <p:cNvSpPr txBox="1"/>
          <p:nvPr/>
        </p:nvSpPr>
        <p:spPr>
          <a:xfrm>
            <a:off x="1523999" y="1060315"/>
            <a:ext cx="374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categories  Y = video lengths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5BF0D-A11F-4C38-998F-0120D2A23030}"/>
              </a:ext>
            </a:extLst>
          </p:cNvPr>
          <p:cNvSpPr txBox="1"/>
          <p:nvPr/>
        </p:nvSpPr>
        <p:spPr>
          <a:xfrm>
            <a:off x="4902739" y="5379396"/>
            <a:ext cx="460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3: Graph of Categories vs video lengths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4330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4207</TotalTime>
  <Words>355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Gill Sans MT</vt:lpstr>
      <vt:lpstr>Roboto</vt:lpstr>
      <vt:lpstr>Times New Roman</vt:lpstr>
      <vt:lpstr>Office Theme</vt:lpstr>
      <vt:lpstr>Youtube Dataset Analysis </vt:lpstr>
      <vt:lpstr>Domain:</vt:lpstr>
      <vt:lpstr>Introduction:</vt:lpstr>
      <vt:lpstr>Problem Statement:</vt:lpstr>
      <vt:lpstr>Dataset Description:</vt:lpstr>
      <vt:lpstr>Tools and Technologies:</vt:lpstr>
      <vt:lpstr>Proposed methodology:</vt:lpstr>
      <vt:lpstr>Results:</vt:lpstr>
      <vt:lpstr>x</vt:lpstr>
      <vt:lpstr>PowerPoint Presentation</vt:lpstr>
      <vt:lpstr>PowerPoint Presentation</vt:lpstr>
      <vt:lpstr>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Patil</dc:creator>
  <cp:lastModifiedBy> </cp:lastModifiedBy>
  <cp:revision>98</cp:revision>
  <dcterms:created xsi:type="dcterms:W3CDTF">2020-02-10T05:25:54Z</dcterms:created>
  <dcterms:modified xsi:type="dcterms:W3CDTF">2020-11-26T01:15:24Z</dcterms:modified>
</cp:coreProperties>
</file>