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4" r:id="rId3"/>
    <p:sldMasterId id="2147483666" r:id="rId4"/>
  </p:sldMasterIdLst>
  <p:notesMasterIdLst>
    <p:notesMasterId r:id="rId39"/>
  </p:notesMasterIdLst>
  <p:sldIdLst>
    <p:sldId id="256" r:id="rId5"/>
    <p:sldId id="257" r:id="rId6"/>
    <p:sldId id="258" r:id="rId7"/>
    <p:sldId id="287" r:id="rId8"/>
    <p:sldId id="260" r:id="rId9"/>
    <p:sldId id="302" r:id="rId10"/>
    <p:sldId id="303" r:id="rId11"/>
    <p:sldId id="261" r:id="rId12"/>
    <p:sldId id="262" r:id="rId13"/>
    <p:sldId id="291" r:id="rId14"/>
    <p:sldId id="294" r:id="rId15"/>
    <p:sldId id="292" r:id="rId16"/>
    <p:sldId id="295" r:id="rId17"/>
    <p:sldId id="293" r:id="rId18"/>
    <p:sldId id="269" r:id="rId19"/>
    <p:sldId id="296" r:id="rId20"/>
    <p:sldId id="280" r:id="rId21"/>
    <p:sldId id="284" r:id="rId22"/>
    <p:sldId id="285" r:id="rId23"/>
    <p:sldId id="270" r:id="rId24"/>
    <p:sldId id="273" r:id="rId25"/>
    <p:sldId id="298" r:id="rId26"/>
    <p:sldId id="274" r:id="rId27"/>
    <p:sldId id="277" r:id="rId28"/>
    <p:sldId id="275" r:id="rId29"/>
    <p:sldId id="299" r:id="rId30"/>
    <p:sldId id="271" r:id="rId31"/>
    <p:sldId id="272" r:id="rId32"/>
    <p:sldId id="286" r:id="rId33"/>
    <p:sldId id="297" r:id="rId34"/>
    <p:sldId id="301" r:id="rId35"/>
    <p:sldId id="263" r:id="rId36"/>
    <p:sldId id="300"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156" autoAdjust="0"/>
  </p:normalViewPr>
  <p:slideViewPr>
    <p:cSldViewPr snapToGrid="0" snapToObjects="1">
      <p:cViewPr varScale="1">
        <p:scale>
          <a:sx n="113" d="100"/>
          <a:sy n="113" d="100"/>
        </p:scale>
        <p:origin x="-1456"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5/1/12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5/1/12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5/1/12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5/1/12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5/1/12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df"/><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873201" y="2736861"/>
            <a:ext cx="1140907" cy="646331"/>
          </a:xfrm>
          <a:prstGeom prst="rect">
            <a:avLst/>
          </a:prstGeom>
          <a:noFill/>
        </p:spPr>
        <p:txBody>
          <a:bodyPr wrap="none" rtlCol="0">
            <a:spAutoFit/>
          </a:bodyPr>
          <a:lstStyle/>
          <a:p>
            <a:r>
              <a:rPr lang="en-US" dirty="0" smtClean="0"/>
              <a:t>Story </a:t>
            </a:r>
            <a:r>
              <a:rPr lang="en-US" dirty="0" smtClean="0"/>
              <a:t>title</a:t>
            </a:r>
          </a:p>
          <a:p>
            <a:r>
              <a:rPr lang="en-US" dirty="0" smtClean="0"/>
              <a:t>(estimate)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4583306" cy="2400657"/>
          </a:xfrm>
          <a:prstGeom prst="rect">
            <a:avLst/>
          </a:prstGeom>
          <a:noFill/>
        </p:spPr>
        <p:txBody>
          <a:bodyPr wrap="none" rtlCol="0">
            <a:spAutoFit/>
          </a:bodyPr>
          <a:lstStyle/>
          <a:p>
            <a:r>
              <a:rPr lang="en-US" sz="15000" b="1" spc="-1300" dirty="0" smtClean="0">
                <a:solidFill>
                  <a:schemeClr val="bg1"/>
                </a:solidFill>
                <a:latin typeface="Arial Black"/>
                <a:cs typeface="Arial Black"/>
              </a:rPr>
              <a:t>Drop</a:t>
            </a:r>
            <a:endParaRPr lang="en-US" sz="15000" b="1" spc="-1300" dirty="0">
              <a:solidFill>
                <a:schemeClr val="bg1">
                  <a:lumMod val="50000"/>
                </a:schemeClr>
              </a:solidFill>
              <a:latin typeface="Arial Black"/>
              <a:cs typeface="Arial Black"/>
            </a:endParaRPr>
          </a:p>
        </p:txBody>
      </p:sp>
      <p:sp>
        <p:nvSpPr>
          <p:cNvPr id="12" name="TextBox 11"/>
          <p:cNvSpPr txBox="1"/>
          <p:nvPr/>
        </p:nvSpPr>
        <p:spPr>
          <a:xfrm>
            <a:off x="-72074" y="2273078"/>
            <a:ext cx="9058890"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Mongo</a:t>
            </a:r>
            <a:r>
              <a:rPr lang="en-US" sz="15000" b="1" spc="-1300" dirty="0" err="1" smtClean="0">
                <a:solidFill>
                  <a:srgbClr val="7F7F7F"/>
                </a:solidFill>
                <a:latin typeface="Arial Black"/>
                <a:cs typeface="Arial Black"/>
              </a:rPr>
              <a:t>DB</a:t>
            </a:r>
            <a:endParaRPr lang="en-US" sz="15000" b="1" spc="-1300" dirty="0">
              <a:solidFill>
                <a:srgbClr val="7F7F7F"/>
              </a:solidFill>
              <a:latin typeface="Arial Black"/>
              <a:cs typeface="Arial Black"/>
            </a:endParaRPr>
          </a:p>
        </p:txBody>
      </p:sp>
      <p:sp>
        <p:nvSpPr>
          <p:cNvPr id="23" name="TextBox 22"/>
          <p:cNvSpPr txBox="1"/>
          <p:nvPr/>
        </p:nvSpPr>
        <p:spPr>
          <a:xfrm>
            <a:off x="86165" y="3872617"/>
            <a:ext cx="6417141" cy="2400657"/>
          </a:xfrm>
          <a:prstGeom prst="rect">
            <a:avLst/>
          </a:prstGeom>
          <a:noFill/>
        </p:spPr>
        <p:txBody>
          <a:bodyPr wrap="none" rtlCol="0">
            <a:spAutoFit/>
          </a:bodyPr>
          <a:lstStyle/>
          <a:p>
            <a:r>
              <a:rPr lang="en-US" sz="15000" b="1" spc="-1300" dirty="0" err="1" smtClean="0">
                <a:solidFill>
                  <a:schemeClr val="bg1"/>
                </a:solidFill>
                <a:latin typeface="Arial Black"/>
                <a:cs typeface="Arial Black"/>
              </a:rPr>
              <a:t>j</a:t>
            </a:r>
            <a:r>
              <a:rPr lang="en-US" sz="15000" b="1" spc="-1300" dirty="0" err="1" smtClean="0">
                <a:solidFill>
                  <a:srgbClr val="7F7F7F"/>
                </a:solidFill>
                <a:latin typeface="Arial Black"/>
                <a:cs typeface="Arial Black"/>
              </a:rPr>
              <a:t>Query</a:t>
            </a:r>
            <a:endParaRPr lang="en-US" sz="15000" b="1" spc="-1300" dirty="0">
              <a:solidFill>
                <a:srgbClr val="7F7F7F"/>
              </a:solidFill>
              <a:latin typeface="Arial Black"/>
              <a:cs typeface="Arial Black"/>
            </a:endParaRPr>
          </a:p>
        </p:txBody>
      </p:sp>
      <p:sp>
        <p:nvSpPr>
          <p:cNvPr id="26" name="Rectangle 25"/>
          <p:cNvSpPr/>
          <p:nvPr/>
        </p:nvSpPr>
        <p:spPr>
          <a:xfrm>
            <a:off x="5802520" y="5766400"/>
            <a:ext cx="3331711" cy="923330"/>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endParaRPr lang="en-US" dirty="0" smtClean="0">
              <a:solidFill>
                <a:srgbClr val="7F7F7F"/>
              </a:solidFill>
            </a:endParaRPr>
          </a:p>
          <a:p>
            <a:pPr algn="r"/>
            <a:r>
              <a:rPr lang="en-US" dirty="0" smtClean="0">
                <a:solidFill>
                  <a:srgbClr val="7F7F7F"/>
                </a:solidFill>
              </a:rPr>
              <a:t>http</a:t>
            </a:r>
            <a:r>
              <a:rPr lang="en-US" dirty="0" smtClean="0">
                <a:solidFill>
                  <a:srgbClr val="7F7F7F"/>
                </a:solidFill>
              </a:rPr>
              <a:t>://</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endParaRPr lang="en-US" dirty="0" smtClean="0">
              <a:solidFill>
                <a:srgbClr val="7F7F7F"/>
              </a:solidFill>
            </a:endParaRPr>
          </a:p>
          <a:p>
            <a:pPr algn="r"/>
            <a:r>
              <a:rPr lang="en-US" dirty="0" smtClean="0">
                <a:solidFill>
                  <a:schemeClr val="bg1">
                    <a:lumMod val="50000"/>
                  </a:schemeClr>
                </a:solidFill>
              </a:rPr>
              <a:t>http</a:t>
            </a:r>
            <a:r>
              <a:rPr lang="en-US" dirty="0" smtClean="0">
                <a:solidFill>
                  <a:schemeClr val="bg1">
                    <a:lumMod val="50000"/>
                  </a:schemeClr>
                </a:solidFill>
              </a:rPr>
              <a:t>://</a:t>
            </a:r>
            <a:r>
              <a:rPr lang="en-US" dirty="0" smtClean="0">
                <a:solidFill>
                  <a:srgbClr val="FFFFFF"/>
                </a:solidFill>
              </a:rPr>
              <a:t>jquery</a:t>
            </a:r>
            <a:r>
              <a:rPr lang="en-US" dirty="0" smtClean="0">
                <a:solidFill>
                  <a:srgbClr val="7F7F7F"/>
                </a:solidFill>
              </a:rPr>
              <a:t>.com/</a:t>
            </a:r>
          </a:p>
        </p:txBody>
      </p:sp>
      <p:sp>
        <p:nvSpPr>
          <p:cNvPr id="9" name="Rectangle 8"/>
          <p:cNvSpPr/>
          <p:nvPr/>
        </p:nvSpPr>
        <p:spPr>
          <a:xfrm>
            <a:off x="2992868" y="717412"/>
            <a:ext cx="6237605" cy="2400657"/>
          </a:xfrm>
          <a:prstGeom prst="rect">
            <a:avLst/>
          </a:prstGeom>
        </p:spPr>
        <p:txBody>
          <a:bodyPr wrap="none">
            <a:spAutoFit/>
          </a:bodyPr>
          <a:lstStyle/>
          <a:p>
            <a:r>
              <a:rPr lang="en-US" sz="15000" b="1" spc="-1300" dirty="0" smtClean="0">
                <a:solidFill>
                  <a:schemeClr val="bg1">
                    <a:lumMod val="50000"/>
                  </a:schemeClr>
                </a:solidFill>
                <a:latin typeface="Arial Black"/>
                <a:cs typeface="Arial Black"/>
              </a:rPr>
              <a:t>wizard</a:t>
            </a:r>
            <a:endParaRPr lang="en-US" sz="15000" b="1" spc="-1300" dirty="0">
              <a:solidFill>
                <a:schemeClr val="bg1">
                  <a:lumMod val="50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9196172" cy="2015936"/>
          </a:xfrm>
          <a:prstGeom prst="rect">
            <a:avLst/>
          </a:prstGeom>
          <a:noFill/>
        </p:spPr>
        <p:txBody>
          <a:bodyPr wrap="none" rtlCol="0">
            <a:spAutoFit/>
          </a:bodyPr>
          <a:lstStyle/>
          <a:p>
            <a:r>
              <a:rPr lang="en-US" sz="12500" b="1" spc="-700" dirty="0" err="1" smtClean="0">
                <a:solidFill>
                  <a:schemeClr val="bg1"/>
                </a:solidFill>
                <a:latin typeface="Arial Black"/>
                <a:cs typeface="Arial Black"/>
              </a:rPr>
              <a:t>Drop</a:t>
            </a:r>
            <a:r>
              <a:rPr lang="en-US" sz="12500" b="1" spc="-700" dirty="0" err="1" smtClean="0">
                <a:solidFill>
                  <a:schemeClr val="bg1">
                    <a:lumMod val="50000"/>
                  </a:schemeClr>
                </a:solidFill>
                <a:latin typeface="Arial Black"/>
                <a:cs typeface="Arial Black"/>
              </a:rPr>
              <a:t>wizard</a:t>
            </a:r>
            <a:endParaRPr lang="en-US" sz="12500" b="1" spc="-700" dirty="0">
              <a:solidFill>
                <a:schemeClr val="bg1">
                  <a:lumMod val="50000"/>
                </a:schemeClr>
              </a:solidFill>
              <a:latin typeface="Arial Black"/>
              <a:cs typeface="Arial Black"/>
            </a:endParaRPr>
          </a:p>
        </p:txBody>
      </p:sp>
      <p:sp>
        <p:nvSpPr>
          <p:cNvPr id="17" name="TextBox 16"/>
          <p:cNvSpPr txBox="1"/>
          <p:nvPr/>
        </p:nvSpPr>
        <p:spPr>
          <a:xfrm>
            <a:off x="2834336" y="2466585"/>
            <a:ext cx="389080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Jersey</a:t>
            </a:r>
            <a:endParaRPr lang="en-US" sz="2800" b="1" spc="-700" dirty="0">
              <a:solidFill>
                <a:srgbClr val="A6A6A6"/>
              </a:solidFill>
              <a:latin typeface="Arial Black"/>
              <a:cs typeface="Arial Black"/>
            </a:endParaRPr>
          </a:p>
        </p:txBody>
      </p:sp>
      <p:sp>
        <p:nvSpPr>
          <p:cNvPr id="20" name="TextBox 19"/>
          <p:cNvSpPr txBox="1"/>
          <p:nvPr/>
        </p:nvSpPr>
        <p:spPr>
          <a:xfrm>
            <a:off x="2780079" y="1519340"/>
            <a:ext cx="6468437" cy="1446550"/>
          </a:xfrm>
          <a:prstGeom prst="rect">
            <a:avLst/>
          </a:prstGeom>
          <a:noFill/>
        </p:spPr>
        <p:txBody>
          <a:bodyPr wrap="none" rtlCol="0">
            <a:spAutoFit/>
          </a:bodyPr>
          <a:lstStyle/>
          <a:p>
            <a:r>
              <a:rPr lang="en-US" sz="8800" b="1" spc="-700" dirty="0" err="1" smtClean="0">
                <a:solidFill>
                  <a:srgbClr val="A6A6A6"/>
                </a:solidFill>
                <a:latin typeface="Arial Black"/>
                <a:cs typeface="Arial Black"/>
              </a:rPr>
              <a:t>FreeMarker</a:t>
            </a:r>
            <a:endParaRPr lang="en-US" sz="4800" b="1" spc="-700" dirty="0">
              <a:solidFill>
                <a:srgbClr val="A6A6A6"/>
              </a:solidFill>
              <a:latin typeface="Arial Black"/>
              <a:cs typeface="Arial Black"/>
            </a:endParaRPr>
          </a:p>
        </p:txBody>
      </p:sp>
      <p:sp>
        <p:nvSpPr>
          <p:cNvPr id="9" name="TextBox 8"/>
          <p:cNvSpPr txBox="1"/>
          <p:nvPr/>
        </p:nvSpPr>
        <p:spPr>
          <a:xfrm>
            <a:off x="-57205" y="1818296"/>
            <a:ext cx="3005951"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Jetty</a:t>
            </a:r>
            <a:endParaRPr lang="en-US" sz="2800" b="1" spc="-700" dirty="0">
              <a:solidFill>
                <a:srgbClr val="A6A6A6"/>
              </a:solidFill>
              <a:latin typeface="Arial Black"/>
              <a:cs typeface="Arial Black"/>
            </a:endParaRPr>
          </a:p>
        </p:txBody>
      </p:sp>
      <p:sp>
        <p:nvSpPr>
          <p:cNvPr id="10" name="TextBox 9"/>
          <p:cNvSpPr txBox="1"/>
          <p:nvPr/>
        </p:nvSpPr>
        <p:spPr>
          <a:xfrm>
            <a:off x="-142017" y="3275629"/>
            <a:ext cx="4762842"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Jackson</a:t>
            </a:r>
            <a:endParaRPr lang="en-US" sz="2800" b="1" spc="-700" dirty="0">
              <a:solidFill>
                <a:srgbClr val="A6A6A6"/>
              </a:solidFill>
              <a:latin typeface="Arial Black"/>
              <a:cs typeface="Arial Black"/>
            </a:endParaRPr>
          </a:p>
        </p:txBody>
      </p:sp>
      <p:sp>
        <p:nvSpPr>
          <p:cNvPr id="11" name="TextBox 10"/>
          <p:cNvSpPr txBox="1"/>
          <p:nvPr/>
        </p:nvSpPr>
        <p:spPr>
          <a:xfrm>
            <a:off x="4723794" y="3493027"/>
            <a:ext cx="4262705"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Metrics</a:t>
            </a:r>
            <a:endParaRPr lang="en-US" sz="2800" b="1" spc="-700" dirty="0">
              <a:solidFill>
                <a:srgbClr val="A6A6A6"/>
              </a:solidFill>
              <a:latin typeface="Arial Black"/>
              <a:cs typeface="Arial Black"/>
            </a:endParaRPr>
          </a:p>
        </p:txBody>
      </p:sp>
      <p:sp>
        <p:nvSpPr>
          <p:cNvPr id="13" name="TextBox 12"/>
          <p:cNvSpPr txBox="1"/>
          <p:nvPr/>
        </p:nvSpPr>
        <p:spPr>
          <a:xfrm>
            <a:off x="5031066" y="5420141"/>
            <a:ext cx="3685624"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Guava</a:t>
            </a:r>
            <a:endParaRPr lang="en-US" sz="2800" b="1" spc="-700" dirty="0">
              <a:solidFill>
                <a:srgbClr val="A6A6A6"/>
              </a:solidFill>
              <a:latin typeface="Arial Black"/>
              <a:cs typeface="Arial Black"/>
            </a:endParaRPr>
          </a:p>
        </p:txBody>
      </p:sp>
      <p:sp>
        <p:nvSpPr>
          <p:cNvPr id="14" name="TextBox 13"/>
          <p:cNvSpPr txBox="1"/>
          <p:nvPr/>
        </p:nvSpPr>
        <p:spPr>
          <a:xfrm>
            <a:off x="-57205" y="4504781"/>
            <a:ext cx="7237879" cy="1446550"/>
          </a:xfrm>
          <a:prstGeom prst="rect">
            <a:avLst/>
          </a:prstGeom>
          <a:noFill/>
        </p:spPr>
        <p:txBody>
          <a:bodyPr wrap="none" rtlCol="0">
            <a:spAutoFit/>
          </a:bodyPr>
          <a:lstStyle/>
          <a:p>
            <a:r>
              <a:rPr lang="en-US" sz="8800" b="1" spc="-700" dirty="0" smtClean="0">
                <a:solidFill>
                  <a:srgbClr val="A6A6A6"/>
                </a:solidFill>
                <a:latin typeface="Arial Black"/>
                <a:cs typeface="Arial Black"/>
              </a:rPr>
              <a:t>Logback/slf4j</a:t>
            </a:r>
            <a:endParaRPr lang="en-US" sz="2800" b="1" spc="-700" dirty="0">
              <a:solidFill>
                <a:srgbClr val="A6A6A6"/>
              </a:solidFill>
              <a:latin typeface="Arial Black"/>
              <a:cs typeface="Arial Bla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descr="puzzle.jpg"/>
          <p:cNvPicPr>
            <a:picLocks noChangeAspect="1"/>
          </p:cNvPicPr>
          <p:nvPr/>
        </p:nvPicPr>
        <p:blipFill>
          <a:blip r:embed="rId3"/>
          <a:stretch>
            <a:fillRect/>
          </a:stretch>
        </p:blipFill>
        <p:spPr>
          <a:xfrm>
            <a:off x="6010871" y="1854273"/>
            <a:ext cx="2490933" cy="4453064"/>
          </a:xfrm>
          <a:prstGeom prst="rect">
            <a:avLst/>
          </a:prstGeom>
        </p:spPr>
      </p:pic>
      <p:sp>
        <p:nvSpPr>
          <p:cNvPr id="5" name="TextBox 4"/>
          <p:cNvSpPr txBox="1"/>
          <p:nvPr/>
        </p:nvSpPr>
        <p:spPr>
          <a:xfrm>
            <a:off x="80060" y="259565"/>
            <a:ext cx="6912169" cy="1200329"/>
          </a:xfrm>
          <a:prstGeom prst="rect">
            <a:avLst/>
          </a:prstGeom>
          <a:noFill/>
        </p:spPr>
        <p:txBody>
          <a:bodyPr wrap="none" rtlCol="0">
            <a:spAutoFit/>
          </a:bodyPr>
          <a:lstStyle/>
          <a:p>
            <a:r>
              <a:rPr lang="en-US" sz="7200" b="1" dirty="0" smtClean="0"/>
              <a:t>Why </a:t>
            </a:r>
            <a:r>
              <a:rPr lang="en-US" sz="7200" b="1" dirty="0" err="1" smtClean="0"/>
              <a:t>dropwizard</a:t>
            </a:r>
            <a:r>
              <a:rPr lang="en-US" sz="7200" b="1" dirty="0" smtClean="0"/>
              <a:t>?</a:t>
            </a:r>
            <a:endParaRPr lang="en-US" sz="2000" b="1" dirty="0"/>
          </a:p>
        </p:txBody>
      </p:sp>
      <p:sp>
        <p:nvSpPr>
          <p:cNvPr id="6" name="TextBox 5"/>
          <p:cNvSpPr txBox="1"/>
          <p:nvPr/>
        </p:nvSpPr>
        <p:spPr>
          <a:xfrm>
            <a:off x="1123859" y="2090271"/>
            <a:ext cx="1031051" cy="1569660"/>
          </a:xfrm>
          <a:prstGeom prst="rect">
            <a:avLst/>
          </a:prstGeom>
          <a:noFill/>
        </p:spPr>
        <p:txBody>
          <a:bodyPr wrap="none" rtlCol="0">
            <a:spAutoFit/>
          </a:bodyPr>
          <a:lstStyle/>
          <a:p>
            <a:pPr>
              <a:buFont typeface="Arial"/>
              <a:buChar char="•"/>
            </a:pPr>
            <a:r>
              <a:rPr lang="en-US" sz="3200" dirty="0" smtClean="0">
                <a:solidFill>
                  <a:schemeClr val="bg1">
                    <a:lumMod val="50000"/>
                  </a:schemeClr>
                </a:solidFill>
              </a:rPr>
              <a:t>Blah</a:t>
            </a:r>
          </a:p>
          <a:p>
            <a:pPr>
              <a:buFont typeface="Arial"/>
              <a:buChar char="•"/>
            </a:pPr>
            <a:r>
              <a:rPr lang="en-US" sz="3200" dirty="0" smtClean="0">
                <a:solidFill>
                  <a:schemeClr val="bg1">
                    <a:lumMod val="50000"/>
                  </a:schemeClr>
                </a:solidFill>
              </a:rPr>
              <a:t>Blah</a:t>
            </a:r>
          </a:p>
          <a:p>
            <a:pPr>
              <a:buFont typeface="Arial"/>
              <a:buChar char="•"/>
            </a:pPr>
            <a:endParaRPr lang="en-US" sz="3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31881" y="1727526"/>
            <a:ext cx="9144451" cy="707886"/>
          </a:xfrm>
          <a:prstGeom prst="rect">
            <a:avLst/>
          </a:prstGeom>
          <a:noFill/>
        </p:spPr>
        <p:txBody>
          <a:bodyPr wrap="none" rtlCol="0">
            <a:spAutoFit/>
          </a:bodyPr>
          <a:lstStyle/>
          <a:p>
            <a:pPr marL="342900" indent="-342900"/>
            <a:r>
              <a:rPr lang="en-US" sz="4000" b="1" dirty="0" smtClean="0">
                <a:solidFill>
                  <a:srgbClr val="A6A6A6"/>
                </a:solidFill>
              </a:rPr>
              <a:t>Work in </a:t>
            </a:r>
            <a:r>
              <a:rPr lang="en-US" sz="4000" b="1" dirty="0" smtClean="0">
                <a:solidFill>
                  <a:srgbClr val="EEECE1"/>
                </a:solidFill>
              </a:rPr>
              <a:t>pairs </a:t>
            </a:r>
            <a:r>
              <a:rPr lang="en-US" sz="4000" b="1" dirty="0" smtClean="0">
                <a:solidFill>
                  <a:srgbClr val="A6A6A6"/>
                </a:solidFill>
              </a:rPr>
              <a:t>(1 laptop between 2 people</a:t>
            </a:r>
            <a:r>
              <a:rPr lang="en-US" sz="4000" b="1" dirty="0" smtClean="0">
                <a:solidFill>
                  <a:srgbClr val="A6A6A6"/>
                </a:solidFill>
              </a:rPr>
              <a:t>)</a:t>
            </a:r>
            <a:endParaRPr lang="en-US" sz="4000" b="1" dirty="0" smtClean="0">
              <a:solidFill>
                <a:srgbClr val="A6A6A6"/>
              </a:solidFill>
            </a:endParaRPr>
          </a:p>
        </p:txBody>
      </p:sp>
      <p:sp>
        <p:nvSpPr>
          <p:cNvPr id="4" name="TextBox 3"/>
          <p:cNvSpPr txBox="1"/>
          <p:nvPr/>
        </p:nvSpPr>
        <p:spPr>
          <a:xfrm>
            <a:off x="99315" y="3594507"/>
            <a:ext cx="8705629" cy="1754327"/>
          </a:xfrm>
          <a:prstGeom prst="rect">
            <a:avLst/>
          </a:prstGeom>
          <a:noFill/>
        </p:spPr>
        <p:txBody>
          <a:bodyPr wrap="none" rtlCol="0">
            <a:spAutoFit/>
          </a:bodyPr>
          <a:lstStyle/>
          <a:p>
            <a:r>
              <a:rPr lang="en-US" sz="3600" dirty="0" err="1" smtClean="0">
                <a:solidFill>
                  <a:schemeClr val="bg1">
                    <a:lumMod val="65000"/>
                  </a:schemeClr>
                </a:solidFill>
              </a:rPr>
              <a:t>Github</a:t>
            </a:r>
            <a:r>
              <a:rPr lang="en-US" sz="3600" dirty="0" smtClean="0">
                <a:solidFill>
                  <a:schemeClr val="bg1">
                    <a:lumMod val="65000"/>
                  </a:schemeClr>
                </a:solidFill>
              </a:rPr>
              <a:t>: </a:t>
            </a:r>
            <a:r>
              <a:rPr lang="en-US" sz="3600" b="1" dirty="0" err="1" smtClean="0">
                <a:solidFill>
                  <a:schemeClr val="bg2"/>
                </a:solidFill>
              </a:rPr>
              <a:t>git@github.com:akash/story-</a:t>
            </a:r>
            <a:r>
              <a:rPr lang="en-US" sz="3600" b="1" dirty="0" err="1" smtClean="0">
                <a:solidFill>
                  <a:schemeClr val="bg2"/>
                </a:solidFill>
              </a:rPr>
              <a:t>wall.git</a:t>
            </a:r>
            <a:endParaRPr lang="en-US" sz="3600" b="1" dirty="0" smtClean="0">
              <a:solidFill>
                <a:schemeClr val="bg2"/>
              </a:solidFill>
            </a:endParaRPr>
          </a:p>
          <a:p>
            <a:endParaRPr lang="en-US" sz="2400" b="1" dirty="0" smtClean="0">
              <a:solidFill>
                <a:schemeClr val="bg2"/>
              </a:solidFill>
            </a:endParaRPr>
          </a:p>
          <a:p>
            <a:r>
              <a:rPr lang="en-US" sz="2400" dirty="0" smtClean="0">
                <a:solidFill>
                  <a:schemeClr val="bg1">
                    <a:lumMod val="65000"/>
                  </a:schemeClr>
                </a:solidFill>
              </a:rPr>
              <a:t>Stick to the master branch</a:t>
            </a:r>
          </a:p>
          <a:p>
            <a:r>
              <a:rPr lang="en-US" sz="2400" dirty="0" smtClean="0">
                <a:solidFill>
                  <a:schemeClr val="bg1">
                    <a:lumMod val="65000"/>
                  </a:schemeClr>
                </a:solidFill>
              </a:rPr>
              <a:t>(Ignore the other </a:t>
            </a:r>
            <a:r>
              <a:rPr lang="en-US" sz="2400" dirty="0" smtClean="0">
                <a:solidFill>
                  <a:schemeClr val="bg1">
                    <a:lumMod val="65000"/>
                  </a:schemeClr>
                </a:solidFill>
              </a:rPr>
              <a:t>branches, we’ll get to them…)</a:t>
            </a:r>
            <a:endParaRPr lang="en-US" sz="24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8960</TotalTime>
  <Words>1022</Words>
  <Application>Microsoft Macintosh PowerPoint</Application>
  <PresentationFormat>On-screen Show (4:3)</PresentationFormat>
  <Paragraphs>235</Paragraphs>
  <Slides>34</Slides>
  <Notes>16</Notes>
  <HiddenSlides>0</HiddenSlides>
  <MMClips>0</MMClips>
  <ScaleCrop>false</ScaleCrop>
  <HeadingPairs>
    <vt:vector size="4" baseType="variant">
      <vt:variant>
        <vt:lpstr>Design Template</vt:lpstr>
      </vt:variant>
      <vt:variant>
        <vt:i4>4</vt:i4>
      </vt:variant>
      <vt:variant>
        <vt:lpstr>Slide Titles</vt:lpstr>
      </vt:variant>
      <vt:variant>
        <vt:i4>34</vt:i4>
      </vt:variant>
    </vt:vector>
  </HeadingPairs>
  <TitlesOfParts>
    <vt:vector size="38" baseType="lpstr">
      <vt:lpstr>Office Theme</vt:lpstr>
      <vt:lpstr>1_Office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59</cp:revision>
  <dcterms:created xsi:type="dcterms:W3CDTF">2012-05-01T21:43:18Z</dcterms:created>
  <dcterms:modified xsi:type="dcterms:W3CDTF">2012-05-03T10:31:26Z</dcterms:modified>
</cp:coreProperties>
</file>