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68B2-266C-4C37-A5CC-87A35CDE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034" y="1349850"/>
            <a:ext cx="4685016" cy="1548031"/>
          </a:xfrm>
        </p:spPr>
        <p:txBody>
          <a:bodyPr>
            <a:normAutofit/>
          </a:bodyPr>
          <a:lstStyle/>
          <a:p>
            <a:r>
              <a:rPr lang="en-US" sz="4400" b="1" dirty="0"/>
              <a:t>AKASH SINGH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1F3AA0-FF22-2EB4-1EFE-B3053A64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1645" y="2897881"/>
            <a:ext cx="4448709" cy="138853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Code- 1874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54CA36-BDEE-45B5-A3A9-AA41C5FA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67" y="167193"/>
            <a:ext cx="2782618" cy="8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A98EE8E-1BFE-481E-A6CD-9FE244B8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40" y="139392"/>
            <a:ext cx="1849253" cy="5735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625CC5-DF04-FA9B-F466-06255DA9B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841078"/>
            <a:ext cx="9237133" cy="5175844"/>
          </a:xfrm>
        </p:spPr>
      </p:pic>
    </p:spTree>
    <p:extLst>
      <p:ext uri="{BB962C8B-B14F-4D97-AF65-F5344CB8AC3E}">
        <p14:creationId xmlns:p14="http://schemas.microsoft.com/office/powerpoint/2010/main" val="246231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3205C92-97AC-4705-B272-4BC6B3E5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26" y="110930"/>
            <a:ext cx="1889332" cy="5860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CB4C2-CBC2-1615-8AC7-6C8CD25E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4" y="2106009"/>
            <a:ext cx="10058400" cy="1157901"/>
          </a:xfrm>
        </p:spPr>
      </p:pic>
    </p:spTree>
    <p:extLst>
      <p:ext uri="{BB962C8B-B14F-4D97-AF65-F5344CB8AC3E}">
        <p14:creationId xmlns:p14="http://schemas.microsoft.com/office/powerpoint/2010/main" val="64527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8834-9DEE-4928-B881-DD8C71B6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76"/>
            <a:ext cx="10515600" cy="51346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</a:t>
            </a:r>
          </a:p>
          <a:p>
            <a:pPr marL="0" indent="0">
              <a:buNone/>
            </a:pPr>
            <a:r>
              <a:rPr lang="en-US" sz="1400" i="0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https://github.com/akash01847/1874_Clean_Code_Assignment.git</a:t>
            </a:r>
            <a:endParaRPr lang="en-US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473223-8A28-4F6F-8709-CD86823F9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02" y="162309"/>
            <a:ext cx="1884253" cy="5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3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99C0-52F6-4BC2-91DF-CA67C00C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195"/>
            <a:ext cx="10515600" cy="55357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  <a:r>
              <a:rPr lang="en-US" sz="6000" b="1" dirty="0"/>
              <a:t>Thank You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E60EB4-B12C-4EAA-B879-CEFB1C19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9" y="178653"/>
            <a:ext cx="1843664" cy="5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6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773B1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70C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</TotalTime>
  <Words>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AKASH SINGH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AKHIL TRIVEDI</dc:title>
  <dc:creator>deepshikha singh</dc:creator>
  <cp:lastModifiedBy>Akash Singh</cp:lastModifiedBy>
  <cp:revision>6</cp:revision>
  <dcterms:created xsi:type="dcterms:W3CDTF">2023-02-17T12:12:14Z</dcterms:created>
  <dcterms:modified xsi:type="dcterms:W3CDTF">2023-02-17T16:23:59Z</dcterms:modified>
</cp:coreProperties>
</file>