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AKASH VEERAPATHRAN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asunm110312201016</a:t>
            </a:r>
            <a:endParaRPr altLang="en-US" lang="zh-CN"/>
          </a:p>
          <a:p>
            <a:r>
              <a:rPr altLang="en-US" dirty="0" sz="2400" lang="en-US"/>
              <a:t>N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I</a:t>
            </a:r>
            <a:r>
              <a:rPr altLang="en-US" dirty="0" sz="2400" lang="en-US"/>
              <a:t>D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C7FF4A74E156A1DA25C40252B79EC08E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G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FINANCE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TextBox 2"/>
          <p:cNvSpPr txBox="1"/>
          <p:nvPr/>
        </p:nvSpPr>
        <p:spPr>
          <a:xfrm>
            <a:off x="739775" y="982341"/>
            <a:ext cx="8285560" cy="50698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ext Placeholder 2"/>
          <p:cNvSpPr>
            <a:spLocks noGrp="1"/>
          </p:cNvSpPr>
          <p:nvPr/>
        </p:nvSpPr>
        <p:spPr>
          <a:xfrm>
            <a:off x="609600" y="839392"/>
            <a:ext cx="8766572" cy="39116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65814" y="1841773"/>
            <a:ext cx="8096482" cy="460495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itle 1"/>
          <p:cNvSpPr>
            <a:spLocks noGrp="1"/>
          </p:cNvSpPr>
          <p:nvPr/>
        </p:nvSpPr>
        <p:spPr>
          <a:xfrm rot="10800000" flipV="1">
            <a:off x="1023222" y="1697830"/>
            <a:ext cx="7340203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2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Text Box 11"/>
          <p:cNvSpPr txBox="1"/>
          <p:nvPr/>
        </p:nvSpPr>
        <p:spPr>
          <a:xfrm>
            <a:off x="883285" y="2043430"/>
            <a:ext cx="7630160" cy="2861043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5" name="Text Box 6"/>
          <p:cNvSpPr txBox="1"/>
          <p:nvPr/>
        </p:nvSpPr>
        <p:spPr>
          <a:xfrm>
            <a:off x="1830070" y="2235835"/>
            <a:ext cx="6652895" cy="2936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1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3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2024-09-10T10:54:38Z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0280ec402a484da7a607dc9ad160b832</vt:lpwstr>
  </property>
</Properties>
</file>