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30"/>
  </p:notesMasterIdLst>
  <p:sldIdLst>
    <p:sldId id="377" r:id="rId4"/>
    <p:sldId id="378" r:id="rId5"/>
    <p:sldId id="351" r:id="rId6"/>
    <p:sldId id="339" r:id="rId7"/>
    <p:sldId id="352" r:id="rId8"/>
    <p:sldId id="353" r:id="rId9"/>
    <p:sldId id="354" r:id="rId10"/>
    <p:sldId id="355" r:id="rId11"/>
    <p:sldId id="379" r:id="rId12"/>
    <p:sldId id="356" r:id="rId13"/>
    <p:sldId id="380" r:id="rId14"/>
    <p:sldId id="368" r:id="rId15"/>
    <p:sldId id="366" r:id="rId16"/>
    <p:sldId id="362" r:id="rId17"/>
    <p:sldId id="369" r:id="rId18"/>
    <p:sldId id="381" r:id="rId19"/>
    <p:sldId id="382" r:id="rId20"/>
    <p:sldId id="372" r:id="rId21"/>
    <p:sldId id="373" r:id="rId22"/>
    <p:sldId id="358" r:id="rId23"/>
    <p:sldId id="374" r:id="rId24"/>
    <p:sldId id="376" r:id="rId25"/>
    <p:sldId id="305" r:id="rId26"/>
    <p:sldId id="315" r:id="rId27"/>
    <p:sldId id="314" r:id="rId28"/>
    <p:sldId id="31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05" autoAdjust="0"/>
    <p:restoredTop sz="94660"/>
  </p:normalViewPr>
  <p:slideViewPr>
    <p:cSldViewPr snapToGrid="0" showGuides="1">
      <p:cViewPr varScale="1">
        <p:scale>
          <a:sx n="111" d="100"/>
          <a:sy n="111" d="100"/>
        </p:scale>
        <p:origin x="952" y="200"/>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F7EE77-3475-41C8-A514-0ADA47861597}" type="doc">
      <dgm:prSet loTypeId="urn:microsoft.com/office/officeart/2005/8/layout/venn3" loCatId="process" qsTypeId="urn:microsoft.com/office/officeart/2005/8/quickstyle/3d1" qsCatId="3D" csTypeId="urn:microsoft.com/office/officeart/2005/8/colors/accent1_5" csCatId="accent1"/>
      <dgm:spPr/>
      <dgm:t>
        <a:bodyPr/>
        <a:lstStyle/>
        <a:p>
          <a:endParaRPr lang="en-US"/>
        </a:p>
      </dgm:t>
    </dgm:pt>
    <dgm:pt modelId="{41BBCC57-5A3D-4DFD-8FE2-2A08040B953A}">
      <dgm:prSet/>
      <dgm:spPr/>
      <dgm:t>
        <a:bodyPr/>
        <a:lstStyle/>
        <a:p>
          <a:r>
            <a:rPr lang="zh-TW" b="1" dirty="0"/>
            <a:t>The goal of this project is to design a Lego race car that travels the farthest distance down a ramp.</a:t>
          </a:r>
          <a:endParaRPr lang="en-US" dirty="0"/>
        </a:p>
      </dgm:t>
    </dgm:pt>
    <dgm:pt modelId="{4841017D-4614-4C82-86FA-6398FA7F83E4}" type="parTrans" cxnId="{55D79FED-26F0-4DCE-93E8-EB2D0B3FE730}">
      <dgm:prSet/>
      <dgm:spPr/>
      <dgm:t>
        <a:bodyPr/>
        <a:lstStyle/>
        <a:p>
          <a:endParaRPr lang="en-US"/>
        </a:p>
      </dgm:t>
    </dgm:pt>
    <dgm:pt modelId="{E9F29903-1B75-4A15-8622-A8FA56A01270}" type="sibTrans" cxnId="{55D79FED-26F0-4DCE-93E8-EB2D0B3FE730}">
      <dgm:prSet/>
      <dgm:spPr/>
      <dgm:t>
        <a:bodyPr/>
        <a:lstStyle/>
        <a:p>
          <a:endParaRPr lang="en-US"/>
        </a:p>
      </dgm:t>
    </dgm:pt>
    <dgm:pt modelId="{E94662D4-E106-4BEF-8042-EAEB40B316A5}">
      <dgm:prSet/>
      <dgm:spPr/>
      <dgm:t>
        <a:bodyPr/>
        <a:lstStyle/>
        <a:p>
          <a:r>
            <a:rPr lang="zh-TW"/>
            <a:t>We will use Design of Experiments (DOE) to test and optimize key factors affecting performance while keeping the design cost-effective. By analyzing the results using Minitab, we aim to:</a:t>
          </a:r>
          <a:endParaRPr lang="en-US"/>
        </a:p>
      </dgm:t>
    </dgm:pt>
    <dgm:pt modelId="{98E23DB9-4CEF-45FB-85EC-72863BEAC52E}" type="parTrans" cxnId="{87ED068D-1CE7-4757-8089-57445B5CD249}">
      <dgm:prSet/>
      <dgm:spPr/>
      <dgm:t>
        <a:bodyPr/>
        <a:lstStyle/>
        <a:p>
          <a:endParaRPr lang="en-US"/>
        </a:p>
      </dgm:t>
    </dgm:pt>
    <dgm:pt modelId="{AAA0821B-6996-4E1D-8FF7-245CEFA4F0D3}" type="sibTrans" cxnId="{87ED068D-1CE7-4757-8089-57445B5CD249}">
      <dgm:prSet/>
      <dgm:spPr/>
      <dgm:t>
        <a:bodyPr/>
        <a:lstStyle/>
        <a:p>
          <a:endParaRPr lang="en-US"/>
        </a:p>
      </dgm:t>
    </dgm:pt>
    <dgm:pt modelId="{328BBA97-EA07-4382-8AD6-34F1024D27D0}">
      <dgm:prSet/>
      <dgm:spPr/>
      <dgm:t>
        <a:bodyPr/>
        <a:lstStyle/>
        <a:p>
          <a:r>
            <a:rPr lang="en-US"/>
            <a:t>(1) </a:t>
          </a:r>
          <a:r>
            <a:rPr lang="zh-TW"/>
            <a:t>Test different car configurations.</a:t>
          </a:r>
          <a:endParaRPr lang="en-US"/>
        </a:p>
      </dgm:t>
    </dgm:pt>
    <dgm:pt modelId="{1ACECEB7-CD49-4582-9AEF-40A6D296FA75}" type="parTrans" cxnId="{0D648071-2F2B-42A8-A73A-1EAFA18A2456}">
      <dgm:prSet/>
      <dgm:spPr/>
      <dgm:t>
        <a:bodyPr/>
        <a:lstStyle/>
        <a:p>
          <a:endParaRPr lang="en-US"/>
        </a:p>
      </dgm:t>
    </dgm:pt>
    <dgm:pt modelId="{36C27E50-81A8-49DB-B04A-6ACB8D50B037}" type="sibTrans" cxnId="{0D648071-2F2B-42A8-A73A-1EAFA18A2456}">
      <dgm:prSet/>
      <dgm:spPr/>
      <dgm:t>
        <a:bodyPr/>
        <a:lstStyle/>
        <a:p>
          <a:endParaRPr lang="en-US"/>
        </a:p>
      </dgm:t>
    </dgm:pt>
    <dgm:pt modelId="{CFE8F483-90C2-4873-804F-7530113E3540}">
      <dgm:prSet/>
      <dgm:spPr/>
      <dgm:t>
        <a:bodyPr/>
        <a:lstStyle/>
        <a:p>
          <a:r>
            <a:rPr lang="en-US"/>
            <a:t>(2) </a:t>
          </a:r>
          <a:r>
            <a:rPr lang="zh-TW"/>
            <a:t>Find the best design for maximum performance.</a:t>
          </a:r>
          <a:endParaRPr lang="en-US"/>
        </a:p>
      </dgm:t>
    </dgm:pt>
    <dgm:pt modelId="{539B72C0-0A94-4DB0-9806-9D459F4FDF9D}" type="parTrans" cxnId="{4D4C9D3A-E23A-4058-8DF7-58F9660485F3}">
      <dgm:prSet/>
      <dgm:spPr/>
      <dgm:t>
        <a:bodyPr/>
        <a:lstStyle/>
        <a:p>
          <a:endParaRPr lang="en-US"/>
        </a:p>
      </dgm:t>
    </dgm:pt>
    <dgm:pt modelId="{14AD97B3-240B-4DA7-8AD6-4F75A97AC9E8}" type="sibTrans" cxnId="{4D4C9D3A-E23A-4058-8DF7-58F9660485F3}">
      <dgm:prSet/>
      <dgm:spPr/>
      <dgm:t>
        <a:bodyPr/>
        <a:lstStyle/>
        <a:p>
          <a:endParaRPr lang="en-US"/>
        </a:p>
      </dgm:t>
    </dgm:pt>
    <dgm:pt modelId="{47AC2AE4-2124-44E1-8CCF-E78ACE1D3AED}">
      <dgm:prSet/>
      <dgm:spPr/>
      <dgm:t>
        <a:bodyPr/>
        <a:lstStyle/>
        <a:p>
          <a:r>
            <a:rPr lang="en-US"/>
            <a:t>(3) </a:t>
          </a:r>
          <a:r>
            <a:rPr lang="zh-TW"/>
            <a:t>Learn and apply DOE techniques.</a:t>
          </a:r>
          <a:endParaRPr lang="en-US"/>
        </a:p>
      </dgm:t>
    </dgm:pt>
    <dgm:pt modelId="{E46BBB9E-2CDE-4537-96AB-AE7AE76D43B2}" type="parTrans" cxnId="{6153B6D6-23C8-47B9-98F9-9C60C447E60F}">
      <dgm:prSet/>
      <dgm:spPr/>
      <dgm:t>
        <a:bodyPr/>
        <a:lstStyle/>
        <a:p>
          <a:endParaRPr lang="en-US"/>
        </a:p>
      </dgm:t>
    </dgm:pt>
    <dgm:pt modelId="{E246C8C2-4275-4FAC-ADF2-64A733EDDEE3}" type="sibTrans" cxnId="{6153B6D6-23C8-47B9-98F9-9C60C447E60F}">
      <dgm:prSet/>
      <dgm:spPr/>
      <dgm:t>
        <a:bodyPr/>
        <a:lstStyle/>
        <a:p>
          <a:endParaRPr lang="en-US"/>
        </a:p>
      </dgm:t>
    </dgm:pt>
    <dgm:pt modelId="{7EF3EB5A-407E-654F-9BB6-E21F2C76C589}" type="pres">
      <dgm:prSet presAssocID="{B9F7EE77-3475-41C8-A514-0ADA47861597}" presName="Name0" presStyleCnt="0">
        <dgm:presLayoutVars>
          <dgm:dir/>
          <dgm:resizeHandles val="exact"/>
        </dgm:presLayoutVars>
      </dgm:prSet>
      <dgm:spPr/>
    </dgm:pt>
    <dgm:pt modelId="{51E40B36-E6EC-5D42-A359-F89CC828625F}" type="pres">
      <dgm:prSet presAssocID="{41BBCC57-5A3D-4DFD-8FE2-2A08040B953A}" presName="Name5" presStyleLbl="vennNode1" presStyleIdx="0" presStyleCnt="5">
        <dgm:presLayoutVars>
          <dgm:bulletEnabled val="1"/>
        </dgm:presLayoutVars>
      </dgm:prSet>
      <dgm:spPr/>
    </dgm:pt>
    <dgm:pt modelId="{136D6598-66E3-184B-BA0A-4EC1A438038E}" type="pres">
      <dgm:prSet presAssocID="{E9F29903-1B75-4A15-8622-A8FA56A01270}" presName="space" presStyleCnt="0"/>
      <dgm:spPr/>
    </dgm:pt>
    <dgm:pt modelId="{9D989E3A-699F-0441-A9D6-99296F9FD96E}" type="pres">
      <dgm:prSet presAssocID="{E94662D4-E106-4BEF-8042-EAEB40B316A5}" presName="Name5" presStyleLbl="vennNode1" presStyleIdx="1" presStyleCnt="5">
        <dgm:presLayoutVars>
          <dgm:bulletEnabled val="1"/>
        </dgm:presLayoutVars>
      </dgm:prSet>
      <dgm:spPr/>
    </dgm:pt>
    <dgm:pt modelId="{C610E413-1DBA-9846-B604-FA676297DB98}" type="pres">
      <dgm:prSet presAssocID="{AAA0821B-6996-4E1D-8FF7-245CEFA4F0D3}" presName="space" presStyleCnt="0"/>
      <dgm:spPr/>
    </dgm:pt>
    <dgm:pt modelId="{14B444A3-686C-A94F-A8D3-B0FE949C0E23}" type="pres">
      <dgm:prSet presAssocID="{328BBA97-EA07-4382-8AD6-34F1024D27D0}" presName="Name5" presStyleLbl="vennNode1" presStyleIdx="2" presStyleCnt="5">
        <dgm:presLayoutVars>
          <dgm:bulletEnabled val="1"/>
        </dgm:presLayoutVars>
      </dgm:prSet>
      <dgm:spPr/>
    </dgm:pt>
    <dgm:pt modelId="{3CDAB725-8A08-054E-A9AE-E99B5DEE5FD3}" type="pres">
      <dgm:prSet presAssocID="{36C27E50-81A8-49DB-B04A-6ACB8D50B037}" presName="space" presStyleCnt="0"/>
      <dgm:spPr/>
    </dgm:pt>
    <dgm:pt modelId="{7B04B352-6EA9-A949-96B2-1A113BDB506D}" type="pres">
      <dgm:prSet presAssocID="{CFE8F483-90C2-4873-804F-7530113E3540}" presName="Name5" presStyleLbl="vennNode1" presStyleIdx="3" presStyleCnt="5">
        <dgm:presLayoutVars>
          <dgm:bulletEnabled val="1"/>
        </dgm:presLayoutVars>
      </dgm:prSet>
      <dgm:spPr/>
    </dgm:pt>
    <dgm:pt modelId="{2EC5DC3B-E47A-B149-9178-CEF90D530718}" type="pres">
      <dgm:prSet presAssocID="{14AD97B3-240B-4DA7-8AD6-4F75A97AC9E8}" presName="space" presStyleCnt="0"/>
      <dgm:spPr/>
    </dgm:pt>
    <dgm:pt modelId="{89F2426A-1A87-694A-9B14-444894E07151}" type="pres">
      <dgm:prSet presAssocID="{47AC2AE4-2124-44E1-8CCF-E78ACE1D3AED}" presName="Name5" presStyleLbl="vennNode1" presStyleIdx="4" presStyleCnt="5">
        <dgm:presLayoutVars>
          <dgm:bulletEnabled val="1"/>
        </dgm:presLayoutVars>
      </dgm:prSet>
      <dgm:spPr/>
    </dgm:pt>
  </dgm:ptLst>
  <dgm:cxnLst>
    <dgm:cxn modelId="{4E9A0C18-4C53-8D4A-9D57-B8ECAA55D8D7}" type="presOf" srcId="{E94662D4-E106-4BEF-8042-EAEB40B316A5}" destId="{9D989E3A-699F-0441-A9D6-99296F9FD96E}" srcOrd="0" destOrd="0" presId="urn:microsoft.com/office/officeart/2005/8/layout/venn3"/>
    <dgm:cxn modelId="{4296EF33-3A05-AE4B-A398-394A16FB2358}" type="presOf" srcId="{47AC2AE4-2124-44E1-8CCF-E78ACE1D3AED}" destId="{89F2426A-1A87-694A-9B14-444894E07151}" srcOrd="0" destOrd="0" presId="urn:microsoft.com/office/officeart/2005/8/layout/venn3"/>
    <dgm:cxn modelId="{4D4C9D3A-E23A-4058-8DF7-58F9660485F3}" srcId="{B9F7EE77-3475-41C8-A514-0ADA47861597}" destId="{CFE8F483-90C2-4873-804F-7530113E3540}" srcOrd="3" destOrd="0" parTransId="{539B72C0-0A94-4DB0-9806-9D459F4FDF9D}" sibTransId="{14AD97B3-240B-4DA7-8AD6-4F75A97AC9E8}"/>
    <dgm:cxn modelId="{20A5BC3B-306F-434C-B78B-A7F725F2E70B}" type="presOf" srcId="{41BBCC57-5A3D-4DFD-8FE2-2A08040B953A}" destId="{51E40B36-E6EC-5D42-A359-F89CC828625F}" srcOrd="0" destOrd="0" presId="urn:microsoft.com/office/officeart/2005/8/layout/venn3"/>
    <dgm:cxn modelId="{0D648071-2F2B-42A8-A73A-1EAFA18A2456}" srcId="{B9F7EE77-3475-41C8-A514-0ADA47861597}" destId="{328BBA97-EA07-4382-8AD6-34F1024D27D0}" srcOrd="2" destOrd="0" parTransId="{1ACECEB7-CD49-4582-9AEF-40A6D296FA75}" sibTransId="{36C27E50-81A8-49DB-B04A-6ACB8D50B037}"/>
    <dgm:cxn modelId="{87ED068D-1CE7-4757-8089-57445B5CD249}" srcId="{B9F7EE77-3475-41C8-A514-0ADA47861597}" destId="{E94662D4-E106-4BEF-8042-EAEB40B316A5}" srcOrd="1" destOrd="0" parTransId="{98E23DB9-4CEF-45FB-85EC-72863BEAC52E}" sibTransId="{AAA0821B-6996-4E1D-8FF7-245CEFA4F0D3}"/>
    <dgm:cxn modelId="{2CA0E893-A811-8247-B8E1-08A05D9D3D09}" type="presOf" srcId="{B9F7EE77-3475-41C8-A514-0ADA47861597}" destId="{7EF3EB5A-407E-654F-9BB6-E21F2C76C589}" srcOrd="0" destOrd="0" presId="urn:microsoft.com/office/officeart/2005/8/layout/venn3"/>
    <dgm:cxn modelId="{6BAFE69C-38FE-244A-804B-95C651A5E5EB}" type="presOf" srcId="{CFE8F483-90C2-4873-804F-7530113E3540}" destId="{7B04B352-6EA9-A949-96B2-1A113BDB506D}" srcOrd="0" destOrd="0" presId="urn:microsoft.com/office/officeart/2005/8/layout/venn3"/>
    <dgm:cxn modelId="{6153B6D6-23C8-47B9-98F9-9C60C447E60F}" srcId="{B9F7EE77-3475-41C8-A514-0ADA47861597}" destId="{47AC2AE4-2124-44E1-8CCF-E78ACE1D3AED}" srcOrd="4" destOrd="0" parTransId="{E46BBB9E-2CDE-4537-96AB-AE7AE76D43B2}" sibTransId="{E246C8C2-4275-4FAC-ADF2-64A733EDDEE3}"/>
    <dgm:cxn modelId="{B14C6CDD-7BE7-9F44-B48F-77F224C444E9}" type="presOf" srcId="{328BBA97-EA07-4382-8AD6-34F1024D27D0}" destId="{14B444A3-686C-A94F-A8D3-B0FE949C0E23}" srcOrd="0" destOrd="0" presId="urn:microsoft.com/office/officeart/2005/8/layout/venn3"/>
    <dgm:cxn modelId="{55D79FED-26F0-4DCE-93E8-EB2D0B3FE730}" srcId="{B9F7EE77-3475-41C8-A514-0ADA47861597}" destId="{41BBCC57-5A3D-4DFD-8FE2-2A08040B953A}" srcOrd="0" destOrd="0" parTransId="{4841017D-4614-4C82-86FA-6398FA7F83E4}" sibTransId="{E9F29903-1B75-4A15-8622-A8FA56A01270}"/>
    <dgm:cxn modelId="{9A7B1294-5F64-514E-B52C-A7F283A57995}" type="presParOf" srcId="{7EF3EB5A-407E-654F-9BB6-E21F2C76C589}" destId="{51E40B36-E6EC-5D42-A359-F89CC828625F}" srcOrd="0" destOrd="0" presId="urn:microsoft.com/office/officeart/2005/8/layout/venn3"/>
    <dgm:cxn modelId="{CD5126B8-6F2E-4446-874A-3F94AC94D504}" type="presParOf" srcId="{7EF3EB5A-407E-654F-9BB6-E21F2C76C589}" destId="{136D6598-66E3-184B-BA0A-4EC1A438038E}" srcOrd="1" destOrd="0" presId="urn:microsoft.com/office/officeart/2005/8/layout/venn3"/>
    <dgm:cxn modelId="{09587C83-0A18-BE43-8B44-4CA00137364B}" type="presParOf" srcId="{7EF3EB5A-407E-654F-9BB6-E21F2C76C589}" destId="{9D989E3A-699F-0441-A9D6-99296F9FD96E}" srcOrd="2" destOrd="0" presId="urn:microsoft.com/office/officeart/2005/8/layout/venn3"/>
    <dgm:cxn modelId="{64D0DC31-57ED-D644-B8B8-493D4D16CF2B}" type="presParOf" srcId="{7EF3EB5A-407E-654F-9BB6-E21F2C76C589}" destId="{C610E413-1DBA-9846-B604-FA676297DB98}" srcOrd="3" destOrd="0" presId="urn:microsoft.com/office/officeart/2005/8/layout/venn3"/>
    <dgm:cxn modelId="{789220DD-047F-6144-A5DE-7D29738DE407}" type="presParOf" srcId="{7EF3EB5A-407E-654F-9BB6-E21F2C76C589}" destId="{14B444A3-686C-A94F-A8D3-B0FE949C0E23}" srcOrd="4" destOrd="0" presId="urn:microsoft.com/office/officeart/2005/8/layout/venn3"/>
    <dgm:cxn modelId="{EB08899F-3211-9847-B841-9A57A06D2FF8}" type="presParOf" srcId="{7EF3EB5A-407E-654F-9BB6-E21F2C76C589}" destId="{3CDAB725-8A08-054E-A9AE-E99B5DEE5FD3}" srcOrd="5" destOrd="0" presId="urn:microsoft.com/office/officeart/2005/8/layout/venn3"/>
    <dgm:cxn modelId="{8A6877A4-745B-8449-B951-7950EC413AA2}" type="presParOf" srcId="{7EF3EB5A-407E-654F-9BB6-E21F2C76C589}" destId="{7B04B352-6EA9-A949-96B2-1A113BDB506D}" srcOrd="6" destOrd="0" presId="urn:microsoft.com/office/officeart/2005/8/layout/venn3"/>
    <dgm:cxn modelId="{EEA392EF-8480-6248-960C-84C14F40F3BF}" type="presParOf" srcId="{7EF3EB5A-407E-654F-9BB6-E21F2C76C589}" destId="{2EC5DC3B-E47A-B149-9178-CEF90D530718}" srcOrd="7" destOrd="0" presId="urn:microsoft.com/office/officeart/2005/8/layout/venn3"/>
    <dgm:cxn modelId="{74E4DD3A-229A-D04C-BD31-30A15FF10FD2}" type="presParOf" srcId="{7EF3EB5A-407E-654F-9BB6-E21F2C76C589}" destId="{89F2426A-1A87-694A-9B14-444894E07151}"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8BF347-04FB-4E36-9B2E-955B2DFF5CD3}" type="doc">
      <dgm:prSet loTypeId="urn:microsoft.com/office/officeart/2005/8/layout/hierarchy2" loCatId="process" qsTypeId="urn:microsoft.com/office/officeart/2005/8/quickstyle/simple2" qsCatId="simple" csTypeId="urn:microsoft.com/office/officeart/2005/8/colors/accent0_3" csCatId="mainScheme" phldr="1"/>
      <dgm:spPr/>
      <dgm:t>
        <a:bodyPr/>
        <a:lstStyle/>
        <a:p>
          <a:endParaRPr lang="en-US"/>
        </a:p>
      </dgm:t>
    </dgm:pt>
    <dgm:pt modelId="{F7CBCD2E-A782-42CB-8877-CD15ED80710C}">
      <dgm:prSet/>
      <dgm:spPr/>
      <dgm:t>
        <a:bodyPr/>
        <a:lstStyle/>
        <a:p>
          <a:r>
            <a:rPr lang="en-US" b="1" dirty="0"/>
            <a:t>Ramp Construction:</a:t>
          </a:r>
        </a:p>
        <a:p>
          <a:r>
            <a:rPr lang="en-US" dirty="0"/>
            <a:t>Built using materials like books and cardboard. </a:t>
          </a:r>
        </a:p>
        <a:p>
          <a:r>
            <a:rPr lang="en-US" dirty="0"/>
            <a:t>Height, length, and angle were kept constant for consistency.</a:t>
          </a:r>
        </a:p>
        <a:p>
          <a:r>
            <a:rPr lang="en-US" b="1" dirty="0"/>
            <a:t> </a:t>
          </a:r>
          <a:endParaRPr lang="en-US" dirty="0"/>
        </a:p>
      </dgm:t>
    </dgm:pt>
    <dgm:pt modelId="{3E7AB639-1D2E-44F4-8EF0-33291AC64409}" type="parTrans" cxnId="{B41460C0-E7E7-4FFC-8B15-AEABBCE1E2F5}">
      <dgm:prSet/>
      <dgm:spPr/>
      <dgm:t>
        <a:bodyPr/>
        <a:lstStyle/>
        <a:p>
          <a:endParaRPr lang="en-US"/>
        </a:p>
      </dgm:t>
    </dgm:pt>
    <dgm:pt modelId="{D0FA9D5B-A18F-4204-84D2-C247A8011082}" type="sibTrans" cxnId="{B41460C0-E7E7-4FFC-8B15-AEABBCE1E2F5}">
      <dgm:prSet/>
      <dgm:spPr/>
      <dgm:t>
        <a:bodyPr/>
        <a:lstStyle/>
        <a:p>
          <a:endParaRPr lang="en-US"/>
        </a:p>
      </dgm:t>
    </dgm:pt>
    <dgm:pt modelId="{845F27D0-DF3B-4113-8D8E-FA2682E033C0}">
      <dgm:prSet/>
      <dgm:spPr/>
      <dgm:t>
        <a:bodyPr/>
        <a:lstStyle/>
        <a:p>
          <a:r>
            <a:rPr lang="en-US" b="1" dirty="0"/>
            <a:t>Testing Area:</a:t>
          </a:r>
        </a:p>
        <a:p>
          <a:r>
            <a:rPr lang="en-US" dirty="0"/>
            <a:t>Conducted on a flat surface to minimize external factors.</a:t>
          </a:r>
        </a:p>
        <a:p>
          <a:r>
            <a:rPr lang="en-US" dirty="0"/>
            <a:t>Distance was measured using a tape measure.</a:t>
          </a:r>
        </a:p>
        <a:p>
          <a:endParaRPr lang="en-US" dirty="0"/>
        </a:p>
      </dgm:t>
    </dgm:pt>
    <dgm:pt modelId="{D56F076A-F76B-4400-9582-4EFB9743DDFB}" type="parTrans" cxnId="{693DAC97-4AB1-44B1-BE73-00729923A41E}">
      <dgm:prSet/>
      <dgm:spPr/>
      <dgm:t>
        <a:bodyPr/>
        <a:lstStyle/>
        <a:p>
          <a:endParaRPr lang="en-US"/>
        </a:p>
      </dgm:t>
    </dgm:pt>
    <dgm:pt modelId="{EEBAD60D-7CB3-4904-AC9E-02E00C45EE3E}" type="sibTrans" cxnId="{693DAC97-4AB1-44B1-BE73-00729923A41E}">
      <dgm:prSet/>
      <dgm:spPr/>
      <dgm:t>
        <a:bodyPr/>
        <a:lstStyle/>
        <a:p>
          <a:endParaRPr lang="en-US"/>
        </a:p>
      </dgm:t>
    </dgm:pt>
    <dgm:pt modelId="{9B1C6F99-3EC7-4BC0-87CF-E2E4B724A4FB}">
      <dgm:prSet/>
      <dgm:spPr/>
      <dgm:t>
        <a:bodyPr/>
        <a:lstStyle/>
        <a:p>
          <a:r>
            <a:rPr lang="en-US" b="1" dirty="0"/>
            <a:t>Car Configurations:</a:t>
          </a:r>
        </a:p>
        <a:p>
          <a:r>
            <a:rPr lang="en-US" dirty="0"/>
            <a:t>Tested different designs by changing factors like wheel </a:t>
          </a:r>
          <a:endParaRPr lang="en-US" b="1" dirty="0"/>
        </a:p>
      </dgm:t>
    </dgm:pt>
    <dgm:pt modelId="{3B3AE4E8-49C9-423A-B72D-A4120516D341}" type="parTrans" cxnId="{B46971B1-C288-432B-84AA-BAB8C2969C5E}">
      <dgm:prSet/>
      <dgm:spPr/>
      <dgm:t>
        <a:bodyPr/>
        <a:lstStyle/>
        <a:p>
          <a:endParaRPr lang="en-US"/>
        </a:p>
      </dgm:t>
    </dgm:pt>
    <dgm:pt modelId="{0EB8138B-BCF2-4FDC-8B3B-61A6DEF97739}" type="sibTrans" cxnId="{B46971B1-C288-432B-84AA-BAB8C2969C5E}">
      <dgm:prSet/>
      <dgm:spPr/>
      <dgm:t>
        <a:bodyPr/>
        <a:lstStyle/>
        <a:p>
          <a:endParaRPr lang="en-US"/>
        </a:p>
      </dgm:t>
    </dgm:pt>
    <dgm:pt modelId="{14C1AA36-28E6-4876-A1AD-4DE33BCF9768}">
      <dgm:prSet/>
      <dgm:spPr/>
      <dgm:t>
        <a:bodyPr/>
        <a:lstStyle/>
        <a:p>
          <a:r>
            <a:rPr lang="en-US" b="1" dirty="0"/>
            <a:t>Randomization:</a:t>
          </a:r>
        </a:p>
        <a:p>
          <a:r>
            <a:rPr lang="en-US" dirty="0"/>
            <a:t>Used Minitab to randomize test order and reduce bias.</a:t>
          </a:r>
        </a:p>
      </dgm:t>
    </dgm:pt>
    <dgm:pt modelId="{F0F8836C-56DD-4CD0-8041-5ECCBB96391F}" type="parTrans" cxnId="{2C9E54E6-2FF1-4656-A408-A83F5F6942A0}">
      <dgm:prSet/>
      <dgm:spPr/>
      <dgm:t>
        <a:bodyPr/>
        <a:lstStyle/>
        <a:p>
          <a:endParaRPr lang="en-US"/>
        </a:p>
      </dgm:t>
    </dgm:pt>
    <dgm:pt modelId="{279B6BFB-9011-41BF-9D3E-D5BE9A371C96}" type="sibTrans" cxnId="{2C9E54E6-2FF1-4656-A408-A83F5F6942A0}">
      <dgm:prSet/>
      <dgm:spPr/>
      <dgm:t>
        <a:bodyPr/>
        <a:lstStyle/>
        <a:p>
          <a:endParaRPr lang="en-US"/>
        </a:p>
      </dgm:t>
    </dgm:pt>
    <dgm:pt modelId="{9ADE87B8-09A9-4EA1-840C-D43560250E29}">
      <dgm:prSet/>
      <dgm:spPr/>
      <dgm:t>
        <a:bodyPr/>
        <a:lstStyle/>
        <a:p>
          <a:r>
            <a:rPr lang="en-US" b="1" dirty="0"/>
            <a:t>Replications:</a:t>
          </a:r>
        </a:p>
        <a:p>
          <a:r>
            <a:rPr lang="en-US" dirty="0"/>
            <a:t>Each design was tested multiple times for reliable results </a:t>
          </a:r>
        </a:p>
      </dgm:t>
    </dgm:pt>
    <dgm:pt modelId="{81EDE5F6-9068-4D34-AA86-F26D2126C5E8}" type="parTrans" cxnId="{7225D2D1-CDF8-4A1B-8749-278349B94701}">
      <dgm:prSet/>
      <dgm:spPr/>
      <dgm:t>
        <a:bodyPr/>
        <a:lstStyle/>
        <a:p>
          <a:endParaRPr lang="en-US"/>
        </a:p>
      </dgm:t>
    </dgm:pt>
    <dgm:pt modelId="{8242AC72-C069-48AE-934B-44E8984D75E2}" type="sibTrans" cxnId="{7225D2D1-CDF8-4A1B-8749-278349B94701}">
      <dgm:prSet/>
      <dgm:spPr/>
      <dgm:t>
        <a:bodyPr/>
        <a:lstStyle/>
        <a:p>
          <a:endParaRPr lang="en-US"/>
        </a:p>
      </dgm:t>
    </dgm:pt>
    <dgm:pt modelId="{46B12492-9736-6E40-99FE-DB98D5FFE6A4}" type="pres">
      <dgm:prSet presAssocID="{508BF347-04FB-4E36-9B2E-955B2DFF5CD3}" presName="diagram" presStyleCnt="0">
        <dgm:presLayoutVars>
          <dgm:chPref val="1"/>
          <dgm:dir/>
          <dgm:animOne val="branch"/>
          <dgm:animLvl val="lvl"/>
          <dgm:resizeHandles val="exact"/>
        </dgm:presLayoutVars>
      </dgm:prSet>
      <dgm:spPr/>
    </dgm:pt>
    <dgm:pt modelId="{EBDE727C-3E10-BF4D-B615-2ABBFA88E866}" type="pres">
      <dgm:prSet presAssocID="{F7CBCD2E-A782-42CB-8877-CD15ED80710C}" presName="root1" presStyleCnt="0"/>
      <dgm:spPr/>
    </dgm:pt>
    <dgm:pt modelId="{3F3EA17A-0CE1-234A-A5DD-4FA62741D9CC}" type="pres">
      <dgm:prSet presAssocID="{F7CBCD2E-A782-42CB-8877-CD15ED80710C}" presName="LevelOneTextNode" presStyleLbl="node0" presStyleIdx="0" presStyleCnt="5" custLinFactNeighborY="9053">
        <dgm:presLayoutVars>
          <dgm:chPref val="3"/>
        </dgm:presLayoutVars>
      </dgm:prSet>
      <dgm:spPr/>
    </dgm:pt>
    <dgm:pt modelId="{E81B550E-EE79-A948-A704-B0A4CAD2A7D4}" type="pres">
      <dgm:prSet presAssocID="{F7CBCD2E-A782-42CB-8877-CD15ED80710C}" presName="level2hierChild" presStyleCnt="0"/>
      <dgm:spPr/>
    </dgm:pt>
    <dgm:pt modelId="{DC5BD1D9-CB00-BD4A-993C-36358BF95CD0}" type="pres">
      <dgm:prSet presAssocID="{845F27D0-DF3B-4113-8D8E-FA2682E033C0}" presName="root1" presStyleCnt="0"/>
      <dgm:spPr/>
    </dgm:pt>
    <dgm:pt modelId="{96184F23-C869-2C4D-9CD5-A200E9DC7023}" type="pres">
      <dgm:prSet presAssocID="{845F27D0-DF3B-4113-8D8E-FA2682E033C0}" presName="LevelOneTextNode" presStyleLbl="node0" presStyleIdx="1" presStyleCnt="5">
        <dgm:presLayoutVars>
          <dgm:chPref val="3"/>
        </dgm:presLayoutVars>
      </dgm:prSet>
      <dgm:spPr/>
    </dgm:pt>
    <dgm:pt modelId="{DF87CEAF-1C72-5F4A-9590-99F379FC92EF}" type="pres">
      <dgm:prSet presAssocID="{845F27D0-DF3B-4113-8D8E-FA2682E033C0}" presName="level2hierChild" presStyleCnt="0"/>
      <dgm:spPr/>
    </dgm:pt>
    <dgm:pt modelId="{646BBDE6-6E2D-124E-B309-3C406A7B0063}" type="pres">
      <dgm:prSet presAssocID="{9B1C6F99-3EC7-4BC0-87CF-E2E4B724A4FB}" presName="root1" presStyleCnt="0"/>
      <dgm:spPr/>
    </dgm:pt>
    <dgm:pt modelId="{DAFF2B74-AC31-5045-B950-2AF3ABC5F012}" type="pres">
      <dgm:prSet presAssocID="{9B1C6F99-3EC7-4BC0-87CF-E2E4B724A4FB}" presName="LevelOneTextNode" presStyleLbl="node0" presStyleIdx="2" presStyleCnt="5">
        <dgm:presLayoutVars>
          <dgm:chPref val="3"/>
        </dgm:presLayoutVars>
      </dgm:prSet>
      <dgm:spPr/>
    </dgm:pt>
    <dgm:pt modelId="{3C06EE33-3410-374E-93C8-C7E1F7FCCF3A}" type="pres">
      <dgm:prSet presAssocID="{9B1C6F99-3EC7-4BC0-87CF-E2E4B724A4FB}" presName="level2hierChild" presStyleCnt="0"/>
      <dgm:spPr/>
    </dgm:pt>
    <dgm:pt modelId="{8EDF98B1-25BD-2949-A05C-ADA71F268F32}" type="pres">
      <dgm:prSet presAssocID="{14C1AA36-28E6-4876-A1AD-4DE33BCF9768}" presName="root1" presStyleCnt="0"/>
      <dgm:spPr/>
    </dgm:pt>
    <dgm:pt modelId="{14225A56-DCDE-E447-85BF-2D704540EFE8}" type="pres">
      <dgm:prSet presAssocID="{14C1AA36-28E6-4876-A1AD-4DE33BCF9768}" presName="LevelOneTextNode" presStyleLbl="node0" presStyleIdx="3" presStyleCnt="5">
        <dgm:presLayoutVars>
          <dgm:chPref val="3"/>
        </dgm:presLayoutVars>
      </dgm:prSet>
      <dgm:spPr/>
    </dgm:pt>
    <dgm:pt modelId="{8090760F-D417-AA4F-B78B-5C8F4A0F2058}" type="pres">
      <dgm:prSet presAssocID="{14C1AA36-28E6-4876-A1AD-4DE33BCF9768}" presName="level2hierChild" presStyleCnt="0"/>
      <dgm:spPr/>
    </dgm:pt>
    <dgm:pt modelId="{DAE7F9CD-FDA7-5E49-A011-B8B81E006D27}" type="pres">
      <dgm:prSet presAssocID="{9ADE87B8-09A9-4EA1-840C-D43560250E29}" presName="root1" presStyleCnt="0"/>
      <dgm:spPr/>
    </dgm:pt>
    <dgm:pt modelId="{916B487B-13DF-C94E-B40E-85443FBAECB4}" type="pres">
      <dgm:prSet presAssocID="{9ADE87B8-09A9-4EA1-840C-D43560250E29}" presName="LevelOneTextNode" presStyleLbl="node0" presStyleIdx="4" presStyleCnt="5">
        <dgm:presLayoutVars>
          <dgm:chPref val="3"/>
        </dgm:presLayoutVars>
      </dgm:prSet>
      <dgm:spPr/>
    </dgm:pt>
    <dgm:pt modelId="{821B8640-7BA5-1D42-8B2C-9A0E52097636}" type="pres">
      <dgm:prSet presAssocID="{9ADE87B8-09A9-4EA1-840C-D43560250E29}" presName="level2hierChild" presStyleCnt="0"/>
      <dgm:spPr/>
    </dgm:pt>
  </dgm:ptLst>
  <dgm:cxnLst>
    <dgm:cxn modelId="{F089CF40-1819-1944-966A-58EBAB5A9197}" type="presOf" srcId="{14C1AA36-28E6-4876-A1AD-4DE33BCF9768}" destId="{14225A56-DCDE-E447-85BF-2D704540EFE8}" srcOrd="0" destOrd="0" presId="urn:microsoft.com/office/officeart/2005/8/layout/hierarchy2"/>
    <dgm:cxn modelId="{A913DE8D-9039-EA43-BD5F-34C8EF163F40}" type="presOf" srcId="{F7CBCD2E-A782-42CB-8877-CD15ED80710C}" destId="{3F3EA17A-0CE1-234A-A5DD-4FA62741D9CC}" srcOrd="0" destOrd="0" presId="urn:microsoft.com/office/officeart/2005/8/layout/hierarchy2"/>
    <dgm:cxn modelId="{693DAC97-4AB1-44B1-BE73-00729923A41E}" srcId="{508BF347-04FB-4E36-9B2E-955B2DFF5CD3}" destId="{845F27D0-DF3B-4113-8D8E-FA2682E033C0}" srcOrd="1" destOrd="0" parTransId="{D56F076A-F76B-4400-9582-4EFB9743DDFB}" sibTransId="{EEBAD60D-7CB3-4904-AC9E-02E00C45EE3E}"/>
    <dgm:cxn modelId="{353DCC9A-D082-1948-B91C-CA5D03C1B70D}" type="presOf" srcId="{508BF347-04FB-4E36-9B2E-955B2DFF5CD3}" destId="{46B12492-9736-6E40-99FE-DB98D5FFE6A4}" srcOrd="0" destOrd="0" presId="urn:microsoft.com/office/officeart/2005/8/layout/hierarchy2"/>
    <dgm:cxn modelId="{1943A99E-28F2-9A4F-A698-F9584526CD35}" type="presOf" srcId="{9B1C6F99-3EC7-4BC0-87CF-E2E4B724A4FB}" destId="{DAFF2B74-AC31-5045-B950-2AF3ABC5F012}" srcOrd="0" destOrd="0" presId="urn:microsoft.com/office/officeart/2005/8/layout/hierarchy2"/>
    <dgm:cxn modelId="{6B4102A7-16C5-A04D-B58A-EBB5DC8AA278}" type="presOf" srcId="{9ADE87B8-09A9-4EA1-840C-D43560250E29}" destId="{916B487B-13DF-C94E-B40E-85443FBAECB4}" srcOrd="0" destOrd="0" presId="urn:microsoft.com/office/officeart/2005/8/layout/hierarchy2"/>
    <dgm:cxn modelId="{B46971B1-C288-432B-84AA-BAB8C2969C5E}" srcId="{508BF347-04FB-4E36-9B2E-955B2DFF5CD3}" destId="{9B1C6F99-3EC7-4BC0-87CF-E2E4B724A4FB}" srcOrd="2" destOrd="0" parTransId="{3B3AE4E8-49C9-423A-B72D-A4120516D341}" sibTransId="{0EB8138B-BCF2-4FDC-8B3B-61A6DEF97739}"/>
    <dgm:cxn modelId="{B41460C0-E7E7-4FFC-8B15-AEABBCE1E2F5}" srcId="{508BF347-04FB-4E36-9B2E-955B2DFF5CD3}" destId="{F7CBCD2E-A782-42CB-8877-CD15ED80710C}" srcOrd="0" destOrd="0" parTransId="{3E7AB639-1D2E-44F4-8EF0-33291AC64409}" sibTransId="{D0FA9D5B-A18F-4204-84D2-C247A8011082}"/>
    <dgm:cxn modelId="{7225D2D1-CDF8-4A1B-8749-278349B94701}" srcId="{508BF347-04FB-4E36-9B2E-955B2DFF5CD3}" destId="{9ADE87B8-09A9-4EA1-840C-D43560250E29}" srcOrd="4" destOrd="0" parTransId="{81EDE5F6-9068-4D34-AA86-F26D2126C5E8}" sibTransId="{8242AC72-C069-48AE-934B-44E8984D75E2}"/>
    <dgm:cxn modelId="{2C9E54E6-2FF1-4656-A408-A83F5F6942A0}" srcId="{508BF347-04FB-4E36-9B2E-955B2DFF5CD3}" destId="{14C1AA36-28E6-4876-A1AD-4DE33BCF9768}" srcOrd="3" destOrd="0" parTransId="{F0F8836C-56DD-4CD0-8041-5ECCBB96391F}" sibTransId="{279B6BFB-9011-41BF-9D3E-D5BE9A371C96}"/>
    <dgm:cxn modelId="{02B7FFF9-ED18-2C41-86B4-69553D54EB89}" type="presOf" srcId="{845F27D0-DF3B-4113-8D8E-FA2682E033C0}" destId="{96184F23-C869-2C4D-9CD5-A200E9DC7023}" srcOrd="0" destOrd="0" presId="urn:microsoft.com/office/officeart/2005/8/layout/hierarchy2"/>
    <dgm:cxn modelId="{49370561-4C74-B14E-AC80-FE2EFC3BB1CC}" type="presParOf" srcId="{46B12492-9736-6E40-99FE-DB98D5FFE6A4}" destId="{EBDE727C-3E10-BF4D-B615-2ABBFA88E866}" srcOrd="0" destOrd="0" presId="urn:microsoft.com/office/officeart/2005/8/layout/hierarchy2"/>
    <dgm:cxn modelId="{D4FD52E5-6C74-8B49-A0B7-B6D162F4B670}" type="presParOf" srcId="{EBDE727C-3E10-BF4D-B615-2ABBFA88E866}" destId="{3F3EA17A-0CE1-234A-A5DD-4FA62741D9CC}" srcOrd="0" destOrd="0" presId="urn:microsoft.com/office/officeart/2005/8/layout/hierarchy2"/>
    <dgm:cxn modelId="{F8BD3368-7326-544B-94E0-207D20264395}" type="presParOf" srcId="{EBDE727C-3E10-BF4D-B615-2ABBFA88E866}" destId="{E81B550E-EE79-A948-A704-B0A4CAD2A7D4}" srcOrd="1" destOrd="0" presId="urn:microsoft.com/office/officeart/2005/8/layout/hierarchy2"/>
    <dgm:cxn modelId="{01EFF0E0-64AB-CA49-8637-335A80982CF7}" type="presParOf" srcId="{46B12492-9736-6E40-99FE-DB98D5FFE6A4}" destId="{DC5BD1D9-CB00-BD4A-993C-36358BF95CD0}" srcOrd="1" destOrd="0" presId="urn:microsoft.com/office/officeart/2005/8/layout/hierarchy2"/>
    <dgm:cxn modelId="{5AEB43BE-CB32-DB43-AF61-D072853B2039}" type="presParOf" srcId="{DC5BD1D9-CB00-BD4A-993C-36358BF95CD0}" destId="{96184F23-C869-2C4D-9CD5-A200E9DC7023}" srcOrd="0" destOrd="0" presId="urn:microsoft.com/office/officeart/2005/8/layout/hierarchy2"/>
    <dgm:cxn modelId="{0F422470-4641-9143-9081-6F9FDC92CD5D}" type="presParOf" srcId="{DC5BD1D9-CB00-BD4A-993C-36358BF95CD0}" destId="{DF87CEAF-1C72-5F4A-9590-99F379FC92EF}" srcOrd="1" destOrd="0" presId="urn:microsoft.com/office/officeart/2005/8/layout/hierarchy2"/>
    <dgm:cxn modelId="{191D957C-7B5F-0746-8355-A254C4A00566}" type="presParOf" srcId="{46B12492-9736-6E40-99FE-DB98D5FFE6A4}" destId="{646BBDE6-6E2D-124E-B309-3C406A7B0063}" srcOrd="2" destOrd="0" presId="urn:microsoft.com/office/officeart/2005/8/layout/hierarchy2"/>
    <dgm:cxn modelId="{501E5D62-81E4-D249-8DF4-4039087A2490}" type="presParOf" srcId="{646BBDE6-6E2D-124E-B309-3C406A7B0063}" destId="{DAFF2B74-AC31-5045-B950-2AF3ABC5F012}" srcOrd="0" destOrd="0" presId="urn:microsoft.com/office/officeart/2005/8/layout/hierarchy2"/>
    <dgm:cxn modelId="{9E7059CF-5BD8-554A-BDE5-DCC8D9E17603}" type="presParOf" srcId="{646BBDE6-6E2D-124E-B309-3C406A7B0063}" destId="{3C06EE33-3410-374E-93C8-C7E1F7FCCF3A}" srcOrd="1" destOrd="0" presId="urn:microsoft.com/office/officeart/2005/8/layout/hierarchy2"/>
    <dgm:cxn modelId="{3193941F-3BE1-A646-8EE2-6751B8EAFF3E}" type="presParOf" srcId="{46B12492-9736-6E40-99FE-DB98D5FFE6A4}" destId="{8EDF98B1-25BD-2949-A05C-ADA71F268F32}" srcOrd="3" destOrd="0" presId="urn:microsoft.com/office/officeart/2005/8/layout/hierarchy2"/>
    <dgm:cxn modelId="{7694D6AD-BEA7-EA4E-827F-2531DB5D5067}" type="presParOf" srcId="{8EDF98B1-25BD-2949-A05C-ADA71F268F32}" destId="{14225A56-DCDE-E447-85BF-2D704540EFE8}" srcOrd="0" destOrd="0" presId="urn:microsoft.com/office/officeart/2005/8/layout/hierarchy2"/>
    <dgm:cxn modelId="{A3CD09A2-1DBC-B34C-BD95-33039E659EF5}" type="presParOf" srcId="{8EDF98B1-25BD-2949-A05C-ADA71F268F32}" destId="{8090760F-D417-AA4F-B78B-5C8F4A0F2058}" srcOrd="1" destOrd="0" presId="urn:microsoft.com/office/officeart/2005/8/layout/hierarchy2"/>
    <dgm:cxn modelId="{88803357-0384-BA4A-B262-A7A4D50627DC}" type="presParOf" srcId="{46B12492-9736-6E40-99FE-DB98D5FFE6A4}" destId="{DAE7F9CD-FDA7-5E49-A011-B8B81E006D27}" srcOrd="4" destOrd="0" presId="urn:microsoft.com/office/officeart/2005/8/layout/hierarchy2"/>
    <dgm:cxn modelId="{E5199BFC-2A56-6745-A3F3-DB4E24086CF9}" type="presParOf" srcId="{DAE7F9CD-FDA7-5E49-A011-B8B81E006D27}" destId="{916B487B-13DF-C94E-B40E-85443FBAECB4}" srcOrd="0" destOrd="0" presId="urn:microsoft.com/office/officeart/2005/8/layout/hierarchy2"/>
    <dgm:cxn modelId="{AB2AA3EA-7007-7A47-9138-600714B2E1DC}" type="presParOf" srcId="{DAE7F9CD-FDA7-5E49-A011-B8B81E006D27}" destId="{821B8640-7BA5-1D42-8B2C-9A0E52097636}"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40B36-E6EC-5D42-A359-F89CC828625F}">
      <dsp:nvSpPr>
        <dsp:cNvPr id="0" name=""/>
        <dsp:cNvSpPr/>
      </dsp:nvSpPr>
      <dsp:spPr>
        <a:xfrm>
          <a:off x="1348" y="1007259"/>
          <a:ext cx="2628802" cy="2628802"/>
        </a:xfrm>
        <a:prstGeom prst="ellipse">
          <a:avLst/>
        </a:prstGeom>
        <a:solidFill>
          <a:schemeClr val="accent1">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44672" tIns="16510" rIns="144672" bIns="16510" numCol="1" spcCol="1270" anchor="ctr" anchorCtr="0">
          <a:noAutofit/>
        </a:bodyPr>
        <a:lstStyle/>
        <a:p>
          <a:pPr marL="0" lvl="0" indent="0" algn="ctr" defTabSz="577850">
            <a:lnSpc>
              <a:spcPct val="90000"/>
            </a:lnSpc>
            <a:spcBef>
              <a:spcPct val="0"/>
            </a:spcBef>
            <a:spcAft>
              <a:spcPct val="35000"/>
            </a:spcAft>
            <a:buNone/>
          </a:pPr>
          <a:r>
            <a:rPr lang="zh-TW" sz="1300" b="1" kern="1200" dirty="0"/>
            <a:t>The goal of this project is to design a Lego race car that travels the farthest distance down a ramp.</a:t>
          </a:r>
          <a:endParaRPr lang="en-US" sz="1300" kern="1200" dirty="0"/>
        </a:p>
      </dsp:txBody>
      <dsp:txXfrm>
        <a:off x="386327" y="1392238"/>
        <a:ext cx="1858844" cy="1858844"/>
      </dsp:txXfrm>
    </dsp:sp>
    <dsp:sp modelId="{9D989E3A-699F-0441-A9D6-99296F9FD96E}">
      <dsp:nvSpPr>
        <dsp:cNvPr id="0" name=""/>
        <dsp:cNvSpPr/>
      </dsp:nvSpPr>
      <dsp:spPr>
        <a:xfrm>
          <a:off x="2104389" y="1007259"/>
          <a:ext cx="2628802" cy="2628802"/>
        </a:xfrm>
        <a:prstGeom prst="ellipse">
          <a:avLst/>
        </a:prstGeom>
        <a:solidFill>
          <a:schemeClr val="accent1">
            <a:shade val="80000"/>
            <a:alpha val="50000"/>
            <a:hueOff val="-1219"/>
            <a:satOff val="0"/>
            <a:lumOff val="1153"/>
            <a:alphaOff val="7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44672" tIns="16510" rIns="144672" bIns="16510" numCol="1" spcCol="1270" anchor="ctr" anchorCtr="0">
          <a:noAutofit/>
        </a:bodyPr>
        <a:lstStyle/>
        <a:p>
          <a:pPr marL="0" lvl="0" indent="0" algn="ctr" defTabSz="577850">
            <a:lnSpc>
              <a:spcPct val="90000"/>
            </a:lnSpc>
            <a:spcBef>
              <a:spcPct val="0"/>
            </a:spcBef>
            <a:spcAft>
              <a:spcPct val="35000"/>
            </a:spcAft>
            <a:buNone/>
          </a:pPr>
          <a:r>
            <a:rPr lang="zh-TW" sz="1300" kern="1200"/>
            <a:t>We will use Design of Experiments (DOE) to test and optimize key factors affecting performance while keeping the design cost-effective. By analyzing the results using Minitab, we aim to:</a:t>
          </a:r>
          <a:endParaRPr lang="en-US" sz="1300" kern="1200"/>
        </a:p>
      </dsp:txBody>
      <dsp:txXfrm>
        <a:off x="2489368" y="1392238"/>
        <a:ext cx="1858844" cy="1858844"/>
      </dsp:txXfrm>
    </dsp:sp>
    <dsp:sp modelId="{14B444A3-686C-A94F-A8D3-B0FE949C0E23}">
      <dsp:nvSpPr>
        <dsp:cNvPr id="0" name=""/>
        <dsp:cNvSpPr/>
      </dsp:nvSpPr>
      <dsp:spPr>
        <a:xfrm>
          <a:off x="4207431" y="1007259"/>
          <a:ext cx="2628802" cy="2628802"/>
        </a:xfrm>
        <a:prstGeom prst="ellipse">
          <a:avLst/>
        </a:prstGeom>
        <a:solidFill>
          <a:schemeClr val="accent1">
            <a:shade val="80000"/>
            <a:alpha val="50000"/>
            <a:hueOff val="-2439"/>
            <a:satOff val="0"/>
            <a:lumOff val="2307"/>
            <a:alphaOff val="15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44672" tIns="16510" rIns="144672" bIns="16510" numCol="1" spcCol="1270" anchor="ctr" anchorCtr="0">
          <a:noAutofit/>
        </a:bodyPr>
        <a:lstStyle/>
        <a:p>
          <a:pPr marL="0" lvl="0" indent="0" algn="ctr" defTabSz="577850">
            <a:lnSpc>
              <a:spcPct val="90000"/>
            </a:lnSpc>
            <a:spcBef>
              <a:spcPct val="0"/>
            </a:spcBef>
            <a:spcAft>
              <a:spcPct val="35000"/>
            </a:spcAft>
            <a:buNone/>
          </a:pPr>
          <a:r>
            <a:rPr lang="en-US" sz="1300" kern="1200"/>
            <a:t>(1) </a:t>
          </a:r>
          <a:r>
            <a:rPr lang="zh-TW" sz="1300" kern="1200"/>
            <a:t>Test different car configurations.</a:t>
          </a:r>
          <a:endParaRPr lang="en-US" sz="1300" kern="1200"/>
        </a:p>
      </dsp:txBody>
      <dsp:txXfrm>
        <a:off x="4592410" y="1392238"/>
        <a:ext cx="1858844" cy="1858844"/>
      </dsp:txXfrm>
    </dsp:sp>
    <dsp:sp modelId="{7B04B352-6EA9-A949-96B2-1A113BDB506D}">
      <dsp:nvSpPr>
        <dsp:cNvPr id="0" name=""/>
        <dsp:cNvSpPr/>
      </dsp:nvSpPr>
      <dsp:spPr>
        <a:xfrm>
          <a:off x="6310473" y="1007259"/>
          <a:ext cx="2628802" cy="2628802"/>
        </a:xfrm>
        <a:prstGeom prst="ellipse">
          <a:avLst/>
        </a:prstGeom>
        <a:solidFill>
          <a:schemeClr val="accent1">
            <a:shade val="80000"/>
            <a:alpha val="50000"/>
            <a:hueOff val="-3658"/>
            <a:satOff val="0"/>
            <a:lumOff val="3460"/>
            <a:alphaOff val="22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44672" tIns="16510" rIns="144672" bIns="16510" numCol="1" spcCol="1270" anchor="ctr" anchorCtr="0">
          <a:noAutofit/>
        </a:bodyPr>
        <a:lstStyle/>
        <a:p>
          <a:pPr marL="0" lvl="0" indent="0" algn="ctr" defTabSz="577850">
            <a:lnSpc>
              <a:spcPct val="90000"/>
            </a:lnSpc>
            <a:spcBef>
              <a:spcPct val="0"/>
            </a:spcBef>
            <a:spcAft>
              <a:spcPct val="35000"/>
            </a:spcAft>
            <a:buNone/>
          </a:pPr>
          <a:r>
            <a:rPr lang="en-US" sz="1300" kern="1200"/>
            <a:t>(2) </a:t>
          </a:r>
          <a:r>
            <a:rPr lang="zh-TW" sz="1300" kern="1200"/>
            <a:t>Find the best design for maximum performance.</a:t>
          </a:r>
          <a:endParaRPr lang="en-US" sz="1300" kern="1200"/>
        </a:p>
      </dsp:txBody>
      <dsp:txXfrm>
        <a:off x="6695452" y="1392238"/>
        <a:ext cx="1858844" cy="1858844"/>
      </dsp:txXfrm>
    </dsp:sp>
    <dsp:sp modelId="{89F2426A-1A87-694A-9B14-444894E07151}">
      <dsp:nvSpPr>
        <dsp:cNvPr id="0" name=""/>
        <dsp:cNvSpPr/>
      </dsp:nvSpPr>
      <dsp:spPr>
        <a:xfrm>
          <a:off x="8413515" y="1007259"/>
          <a:ext cx="2628802" cy="2628802"/>
        </a:xfrm>
        <a:prstGeom prst="ellipse">
          <a:avLst/>
        </a:prstGeom>
        <a:solidFill>
          <a:schemeClr val="accent1">
            <a:shade val="80000"/>
            <a:alpha val="50000"/>
            <a:hueOff val="-4877"/>
            <a:satOff val="0"/>
            <a:lumOff val="4614"/>
            <a:alphaOff val="30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44672" tIns="16510" rIns="144672" bIns="16510" numCol="1" spcCol="1270" anchor="ctr" anchorCtr="0">
          <a:noAutofit/>
        </a:bodyPr>
        <a:lstStyle/>
        <a:p>
          <a:pPr marL="0" lvl="0" indent="0" algn="ctr" defTabSz="577850">
            <a:lnSpc>
              <a:spcPct val="90000"/>
            </a:lnSpc>
            <a:spcBef>
              <a:spcPct val="0"/>
            </a:spcBef>
            <a:spcAft>
              <a:spcPct val="35000"/>
            </a:spcAft>
            <a:buNone/>
          </a:pPr>
          <a:r>
            <a:rPr lang="en-US" sz="1300" kern="1200"/>
            <a:t>(3) </a:t>
          </a:r>
          <a:r>
            <a:rPr lang="zh-TW" sz="1300" kern="1200"/>
            <a:t>Learn and apply DOE techniques.</a:t>
          </a:r>
          <a:endParaRPr lang="en-US" sz="1300" kern="1200"/>
        </a:p>
      </dsp:txBody>
      <dsp:txXfrm>
        <a:off x="8798494" y="1392238"/>
        <a:ext cx="1858844" cy="1858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EA17A-0CE1-234A-A5DD-4FA62741D9CC}">
      <dsp:nvSpPr>
        <dsp:cNvPr id="0" name=""/>
        <dsp:cNvSpPr/>
      </dsp:nvSpPr>
      <dsp:spPr>
        <a:xfrm>
          <a:off x="1992962" y="113117"/>
          <a:ext cx="2454498" cy="1227249"/>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Ramp Construction:</a:t>
          </a:r>
        </a:p>
        <a:p>
          <a:pPr marL="0" lvl="0" indent="0" algn="ctr" defTabSz="533400">
            <a:lnSpc>
              <a:spcPct val="90000"/>
            </a:lnSpc>
            <a:spcBef>
              <a:spcPct val="0"/>
            </a:spcBef>
            <a:spcAft>
              <a:spcPct val="35000"/>
            </a:spcAft>
            <a:buNone/>
          </a:pPr>
          <a:r>
            <a:rPr lang="en-US" sz="1200" kern="1200" dirty="0"/>
            <a:t>Built using materials like books and cardboard. </a:t>
          </a:r>
        </a:p>
        <a:p>
          <a:pPr marL="0" lvl="0" indent="0" algn="ctr" defTabSz="533400">
            <a:lnSpc>
              <a:spcPct val="90000"/>
            </a:lnSpc>
            <a:spcBef>
              <a:spcPct val="0"/>
            </a:spcBef>
            <a:spcAft>
              <a:spcPct val="35000"/>
            </a:spcAft>
            <a:buNone/>
          </a:pPr>
          <a:r>
            <a:rPr lang="en-US" sz="1200" kern="1200" dirty="0"/>
            <a:t>Height, length, and angle were kept constant for consistency.</a:t>
          </a:r>
        </a:p>
        <a:p>
          <a:pPr marL="0" lvl="0" indent="0" algn="ctr" defTabSz="533400">
            <a:lnSpc>
              <a:spcPct val="90000"/>
            </a:lnSpc>
            <a:spcBef>
              <a:spcPct val="0"/>
            </a:spcBef>
            <a:spcAft>
              <a:spcPct val="35000"/>
            </a:spcAft>
            <a:buNone/>
          </a:pPr>
          <a:r>
            <a:rPr lang="en-US" sz="1200" b="1" kern="1200" dirty="0"/>
            <a:t> </a:t>
          </a:r>
          <a:endParaRPr lang="en-US" sz="1200" kern="1200" dirty="0"/>
        </a:p>
      </dsp:txBody>
      <dsp:txXfrm>
        <a:off x="2028907" y="149062"/>
        <a:ext cx="2382608" cy="1155359"/>
      </dsp:txXfrm>
    </dsp:sp>
    <dsp:sp modelId="{96184F23-C869-2C4D-9CD5-A200E9DC7023}">
      <dsp:nvSpPr>
        <dsp:cNvPr id="0" name=""/>
        <dsp:cNvSpPr/>
      </dsp:nvSpPr>
      <dsp:spPr>
        <a:xfrm>
          <a:off x="1992962" y="1413351"/>
          <a:ext cx="2454498" cy="1227249"/>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Testing Area:</a:t>
          </a:r>
        </a:p>
        <a:p>
          <a:pPr marL="0" lvl="0" indent="0" algn="ctr" defTabSz="533400">
            <a:lnSpc>
              <a:spcPct val="90000"/>
            </a:lnSpc>
            <a:spcBef>
              <a:spcPct val="0"/>
            </a:spcBef>
            <a:spcAft>
              <a:spcPct val="35000"/>
            </a:spcAft>
            <a:buNone/>
          </a:pPr>
          <a:r>
            <a:rPr lang="en-US" sz="1200" kern="1200" dirty="0"/>
            <a:t>Conducted on a flat surface to minimize external factors.</a:t>
          </a:r>
        </a:p>
        <a:p>
          <a:pPr marL="0" lvl="0" indent="0" algn="ctr" defTabSz="533400">
            <a:lnSpc>
              <a:spcPct val="90000"/>
            </a:lnSpc>
            <a:spcBef>
              <a:spcPct val="0"/>
            </a:spcBef>
            <a:spcAft>
              <a:spcPct val="35000"/>
            </a:spcAft>
            <a:buNone/>
          </a:pPr>
          <a:r>
            <a:rPr lang="en-US" sz="1200" kern="1200" dirty="0"/>
            <a:t>Distance was measured using a tape measure.</a:t>
          </a:r>
        </a:p>
        <a:p>
          <a:pPr marL="0" lvl="0" indent="0" algn="ctr" defTabSz="533400">
            <a:lnSpc>
              <a:spcPct val="90000"/>
            </a:lnSpc>
            <a:spcBef>
              <a:spcPct val="0"/>
            </a:spcBef>
            <a:spcAft>
              <a:spcPct val="35000"/>
            </a:spcAft>
            <a:buNone/>
          </a:pPr>
          <a:endParaRPr lang="en-US" sz="1200" kern="1200" dirty="0"/>
        </a:p>
      </dsp:txBody>
      <dsp:txXfrm>
        <a:off x="2028907" y="1449296"/>
        <a:ext cx="2382608" cy="1155359"/>
      </dsp:txXfrm>
    </dsp:sp>
    <dsp:sp modelId="{DAFF2B74-AC31-5045-B950-2AF3ABC5F012}">
      <dsp:nvSpPr>
        <dsp:cNvPr id="0" name=""/>
        <dsp:cNvSpPr/>
      </dsp:nvSpPr>
      <dsp:spPr>
        <a:xfrm>
          <a:off x="1992962" y="2824687"/>
          <a:ext cx="2454498" cy="1227249"/>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Car Configurations:</a:t>
          </a:r>
        </a:p>
        <a:p>
          <a:pPr marL="0" lvl="0" indent="0" algn="ctr" defTabSz="533400">
            <a:lnSpc>
              <a:spcPct val="90000"/>
            </a:lnSpc>
            <a:spcBef>
              <a:spcPct val="0"/>
            </a:spcBef>
            <a:spcAft>
              <a:spcPct val="35000"/>
            </a:spcAft>
            <a:buNone/>
          </a:pPr>
          <a:r>
            <a:rPr lang="en-US" sz="1200" kern="1200" dirty="0"/>
            <a:t>Tested different designs by changing factors like wheel </a:t>
          </a:r>
          <a:endParaRPr lang="en-US" sz="1200" b="1" kern="1200" dirty="0"/>
        </a:p>
      </dsp:txBody>
      <dsp:txXfrm>
        <a:off x="2028907" y="2860632"/>
        <a:ext cx="2382608" cy="1155359"/>
      </dsp:txXfrm>
    </dsp:sp>
    <dsp:sp modelId="{14225A56-DCDE-E447-85BF-2D704540EFE8}">
      <dsp:nvSpPr>
        <dsp:cNvPr id="0" name=""/>
        <dsp:cNvSpPr/>
      </dsp:nvSpPr>
      <dsp:spPr>
        <a:xfrm>
          <a:off x="1992962" y="4236023"/>
          <a:ext cx="2454498" cy="1227249"/>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Randomization:</a:t>
          </a:r>
        </a:p>
        <a:p>
          <a:pPr marL="0" lvl="0" indent="0" algn="ctr" defTabSz="533400">
            <a:lnSpc>
              <a:spcPct val="90000"/>
            </a:lnSpc>
            <a:spcBef>
              <a:spcPct val="0"/>
            </a:spcBef>
            <a:spcAft>
              <a:spcPct val="35000"/>
            </a:spcAft>
            <a:buNone/>
          </a:pPr>
          <a:r>
            <a:rPr lang="en-US" sz="1200" kern="1200" dirty="0"/>
            <a:t>Used Minitab to randomize test order and reduce bias.</a:t>
          </a:r>
        </a:p>
      </dsp:txBody>
      <dsp:txXfrm>
        <a:off x="2028907" y="4271968"/>
        <a:ext cx="2382608" cy="1155359"/>
      </dsp:txXfrm>
    </dsp:sp>
    <dsp:sp modelId="{916B487B-13DF-C94E-B40E-85443FBAECB4}">
      <dsp:nvSpPr>
        <dsp:cNvPr id="0" name=""/>
        <dsp:cNvSpPr/>
      </dsp:nvSpPr>
      <dsp:spPr>
        <a:xfrm>
          <a:off x="1992962" y="5647360"/>
          <a:ext cx="2454498" cy="1227249"/>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Replications:</a:t>
          </a:r>
        </a:p>
        <a:p>
          <a:pPr marL="0" lvl="0" indent="0" algn="ctr" defTabSz="533400">
            <a:lnSpc>
              <a:spcPct val="90000"/>
            </a:lnSpc>
            <a:spcBef>
              <a:spcPct val="0"/>
            </a:spcBef>
            <a:spcAft>
              <a:spcPct val="35000"/>
            </a:spcAft>
            <a:buNone/>
          </a:pPr>
          <a:r>
            <a:rPr lang="en-US" sz="1200" kern="1200" dirty="0"/>
            <a:t>Each design was tested multiple times for reliable results </a:t>
          </a:r>
        </a:p>
      </dsp:txBody>
      <dsp:txXfrm>
        <a:off x="2028907" y="5683305"/>
        <a:ext cx="2382608" cy="1155359"/>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E7B40-FF83-9F49-8909-3EB9C97AB27B}" type="datetimeFigureOut">
              <a:rPr lang="en-US" smtClean="0"/>
              <a:t>12/11/24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C5785E-BB93-F04B-A408-5CD2536F11AF}" type="slidenum">
              <a:rPr lang="en-US" smtClean="0"/>
              <a:t>‹#›</a:t>
            </a:fld>
            <a:endParaRPr lang="en-US"/>
          </a:p>
        </p:txBody>
      </p:sp>
    </p:spTree>
    <p:extLst>
      <p:ext uri="{BB962C8B-B14F-4D97-AF65-F5344CB8AC3E}">
        <p14:creationId xmlns:p14="http://schemas.microsoft.com/office/powerpoint/2010/main" val="1607215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F673DB3-7320-4F31-9A6F-1CD84CA6EBCF}" type="slidenum">
              <a:rPr lang="zh-TW" altLang="en-US" smtClean="0"/>
              <a:t>4</a:t>
            </a:fld>
            <a:endParaRPr lang="zh-TW" altLang="en-US"/>
          </a:p>
        </p:txBody>
      </p:sp>
    </p:spTree>
    <p:extLst>
      <p:ext uri="{BB962C8B-B14F-4D97-AF65-F5344CB8AC3E}">
        <p14:creationId xmlns:p14="http://schemas.microsoft.com/office/powerpoint/2010/main" val="1947738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348D6-F030-F976-81D1-CBB9E2EFAA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C884B7-22C4-9360-F3E6-44B82D7CD3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3BFD75-7733-D018-BBAA-5C8620C50281}"/>
              </a:ext>
            </a:extLst>
          </p:cNvPr>
          <p:cNvSpPr>
            <a:spLocks noGrp="1"/>
          </p:cNvSpPr>
          <p:nvPr>
            <p:ph type="body" idx="1"/>
          </p:nvPr>
        </p:nvSpPr>
        <p:spPr/>
        <p:txBody>
          <a:bodyPr/>
          <a:lstStyle/>
          <a:p>
            <a:endParaRPr lang="zh-TW" altLang="en-US" dirty="0"/>
          </a:p>
        </p:txBody>
      </p:sp>
      <p:sp>
        <p:nvSpPr>
          <p:cNvPr id="4" name="Slide Number Placeholder 3">
            <a:extLst>
              <a:ext uri="{FF2B5EF4-FFF2-40B4-BE49-F238E27FC236}">
                <a16:creationId xmlns:a16="http://schemas.microsoft.com/office/drawing/2014/main" id="{4013C828-A1A8-3B37-D3FE-6CE864E1F4E3}"/>
              </a:ext>
            </a:extLst>
          </p:cNvPr>
          <p:cNvSpPr>
            <a:spLocks noGrp="1"/>
          </p:cNvSpPr>
          <p:nvPr>
            <p:ph type="sldNum" sz="quarter" idx="5"/>
          </p:nvPr>
        </p:nvSpPr>
        <p:spPr/>
        <p:txBody>
          <a:bodyPr/>
          <a:lstStyle/>
          <a:p>
            <a:fld id="{BF673DB3-7320-4F31-9A6F-1CD84CA6EBCF}" type="slidenum">
              <a:rPr lang="zh-TW" altLang="en-US" smtClean="0"/>
              <a:t>22</a:t>
            </a:fld>
            <a:endParaRPr lang="zh-TW" altLang="en-US"/>
          </a:p>
        </p:txBody>
      </p:sp>
    </p:spTree>
    <p:extLst>
      <p:ext uri="{BB962C8B-B14F-4D97-AF65-F5344CB8AC3E}">
        <p14:creationId xmlns:p14="http://schemas.microsoft.com/office/powerpoint/2010/main" val="1769709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909FF-E409-08A0-1EBE-904DE48881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7D5D5A-400D-861D-273E-19AE1A950C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4D0E5-D755-2093-C0D7-71D4B567F7A9}"/>
              </a:ext>
            </a:extLst>
          </p:cNvPr>
          <p:cNvSpPr>
            <a:spLocks noGrp="1"/>
          </p:cNvSpPr>
          <p:nvPr>
            <p:ph type="body" idx="1"/>
          </p:nvPr>
        </p:nvSpPr>
        <p:spPr/>
        <p:txBody>
          <a:bodyPr/>
          <a:lstStyle/>
          <a:p>
            <a:endParaRPr lang="zh-TW" altLang="en-US" dirty="0"/>
          </a:p>
        </p:txBody>
      </p:sp>
      <p:sp>
        <p:nvSpPr>
          <p:cNvPr id="4" name="Slide Number Placeholder 3">
            <a:extLst>
              <a:ext uri="{FF2B5EF4-FFF2-40B4-BE49-F238E27FC236}">
                <a16:creationId xmlns:a16="http://schemas.microsoft.com/office/drawing/2014/main" id="{E606EC2C-B413-4971-5DC9-8E79A9E3B338}"/>
              </a:ext>
            </a:extLst>
          </p:cNvPr>
          <p:cNvSpPr>
            <a:spLocks noGrp="1"/>
          </p:cNvSpPr>
          <p:nvPr>
            <p:ph type="sldNum" sz="quarter" idx="5"/>
          </p:nvPr>
        </p:nvSpPr>
        <p:spPr/>
        <p:txBody>
          <a:bodyPr/>
          <a:lstStyle/>
          <a:p>
            <a:fld id="{BF673DB3-7320-4F31-9A6F-1CD84CA6EBCF}" type="slidenum">
              <a:rPr lang="zh-TW" altLang="en-US" smtClean="0"/>
              <a:t>6</a:t>
            </a:fld>
            <a:endParaRPr lang="zh-TW" altLang="en-US"/>
          </a:p>
        </p:txBody>
      </p:sp>
    </p:spTree>
    <p:extLst>
      <p:ext uri="{BB962C8B-B14F-4D97-AF65-F5344CB8AC3E}">
        <p14:creationId xmlns:p14="http://schemas.microsoft.com/office/powerpoint/2010/main" val="3410113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DCA32-7F26-40D7-B737-2A0A04AEE1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29913B-EF6A-7D6D-33FE-E091D2A381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6FE237-5C6C-75E1-9861-1021C4DA5589}"/>
              </a:ext>
            </a:extLst>
          </p:cNvPr>
          <p:cNvSpPr>
            <a:spLocks noGrp="1"/>
          </p:cNvSpPr>
          <p:nvPr>
            <p:ph type="body" idx="1"/>
          </p:nvPr>
        </p:nvSpPr>
        <p:spPr/>
        <p:txBody>
          <a:bodyPr/>
          <a:lstStyle/>
          <a:p>
            <a:endParaRPr lang="zh-TW" altLang="en-US" dirty="0"/>
          </a:p>
        </p:txBody>
      </p:sp>
      <p:sp>
        <p:nvSpPr>
          <p:cNvPr id="4" name="Slide Number Placeholder 3">
            <a:extLst>
              <a:ext uri="{FF2B5EF4-FFF2-40B4-BE49-F238E27FC236}">
                <a16:creationId xmlns:a16="http://schemas.microsoft.com/office/drawing/2014/main" id="{316C5A2F-2537-D53F-2029-8E9C31DD0852}"/>
              </a:ext>
            </a:extLst>
          </p:cNvPr>
          <p:cNvSpPr>
            <a:spLocks noGrp="1"/>
          </p:cNvSpPr>
          <p:nvPr>
            <p:ph type="sldNum" sz="quarter" idx="5"/>
          </p:nvPr>
        </p:nvSpPr>
        <p:spPr/>
        <p:txBody>
          <a:bodyPr/>
          <a:lstStyle/>
          <a:p>
            <a:fld id="{BF673DB3-7320-4F31-9A6F-1CD84CA6EBCF}" type="slidenum">
              <a:rPr lang="zh-TW" altLang="en-US" smtClean="0"/>
              <a:t>8</a:t>
            </a:fld>
            <a:endParaRPr lang="zh-TW" altLang="en-US"/>
          </a:p>
        </p:txBody>
      </p:sp>
    </p:spTree>
    <p:extLst>
      <p:ext uri="{BB962C8B-B14F-4D97-AF65-F5344CB8AC3E}">
        <p14:creationId xmlns:p14="http://schemas.microsoft.com/office/powerpoint/2010/main" val="68835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D1987-7DA4-2A9D-0B17-5E99C9DB3E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F81743-80A5-C693-076F-769C1F05EF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58DAF8-E43F-DF20-8E48-6C3BB13CF7B6}"/>
              </a:ext>
            </a:extLst>
          </p:cNvPr>
          <p:cNvSpPr>
            <a:spLocks noGrp="1"/>
          </p:cNvSpPr>
          <p:nvPr>
            <p:ph type="body" idx="1"/>
          </p:nvPr>
        </p:nvSpPr>
        <p:spPr/>
        <p:txBody>
          <a:bodyPr/>
          <a:lstStyle/>
          <a:p>
            <a:endParaRPr lang="zh-TW" altLang="en-US" dirty="0"/>
          </a:p>
        </p:txBody>
      </p:sp>
      <p:sp>
        <p:nvSpPr>
          <p:cNvPr id="4" name="Slide Number Placeholder 3">
            <a:extLst>
              <a:ext uri="{FF2B5EF4-FFF2-40B4-BE49-F238E27FC236}">
                <a16:creationId xmlns:a16="http://schemas.microsoft.com/office/drawing/2014/main" id="{02A58FDF-6C6B-E77E-FEEA-F5F95A83F335}"/>
              </a:ext>
            </a:extLst>
          </p:cNvPr>
          <p:cNvSpPr>
            <a:spLocks noGrp="1"/>
          </p:cNvSpPr>
          <p:nvPr>
            <p:ph type="sldNum" sz="quarter" idx="5"/>
          </p:nvPr>
        </p:nvSpPr>
        <p:spPr/>
        <p:txBody>
          <a:bodyPr/>
          <a:lstStyle/>
          <a:p>
            <a:fld id="{BF673DB3-7320-4F31-9A6F-1CD84CA6EBCF}" type="slidenum">
              <a:rPr lang="zh-TW" altLang="en-US" smtClean="0"/>
              <a:t>12</a:t>
            </a:fld>
            <a:endParaRPr lang="zh-TW" altLang="en-US"/>
          </a:p>
        </p:txBody>
      </p:sp>
    </p:spTree>
    <p:extLst>
      <p:ext uri="{BB962C8B-B14F-4D97-AF65-F5344CB8AC3E}">
        <p14:creationId xmlns:p14="http://schemas.microsoft.com/office/powerpoint/2010/main" val="2875648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971A9-B81A-36FA-4486-3E28D47193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48D1D9-AB2D-E758-AEA7-5E17C54362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FB7D9C-7BF9-B9F8-231C-A8AE33949ACF}"/>
              </a:ext>
            </a:extLst>
          </p:cNvPr>
          <p:cNvSpPr>
            <a:spLocks noGrp="1"/>
          </p:cNvSpPr>
          <p:nvPr>
            <p:ph type="body" idx="1"/>
          </p:nvPr>
        </p:nvSpPr>
        <p:spPr/>
        <p:txBody>
          <a:bodyPr/>
          <a:lstStyle/>
          <a:p>
            <a:endParaRPr lang="zh-TW" altLang="en-US" dirty="0"/>
          </a:p>
        </p:txBody>
      </p:sp>
      <p:sp>
        <p:nvSpPr>
          <p:cNvPr id="4" name="Slide Number Placeholder 3">
            <a:extLst>
              <a:ext uri="{FF2B5EF4-FFF2-40B4-BE49-F238E27FC236}">
                <a16:creationId xmlns:a16="http://schemas.microsoft.com/office/drawing/2014/main" id="{A35EEA5C-7F2A-049C-E724-D161A6F08DE6}"/>
              </a:ext>
            </a:extLst>
          </p:cNvPr>
          <p:cNvSpPr>
            <a:spLocks noGrp="1"/>
          </p:cNvSpPr>
          <p:nvPr>
            <p:ph type="sldNum" sz="quarter" idx="5"/>
          </p:nvPr>
        </p:nvSpPr>
        <p:spPr/>
        <p:txBody>
          <a:bodyPr/>
          <a:lstStyle/>
          <a:p>
            <a:fld id="{BF673DB3-7320-4F31-9A6F-1CD84CA6EBCF}" type="slidenum">
              <a:rPr lang="zh-TW" altLang="en-US" smtClean="0"/>
              <a:t>13</a:t>
            </a:fld>
            <a:endParaRPr lang="zh-TW" altLang="en-US"/>
          </a:p>
        </p:txBody>
      </p:sp>
    </p:spTree>
    <p:extLst>
      <p:ext uri="{BB962C8B-B14F-4D97-AF65-F5344CB8AC3E}">
        <p14:creationId xmlns:p14="http://schemas.microsoft.com/office/powerpoint/2010/main" val="925795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2B5C7-01BE-8076-E9FC-20EF73E84E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1A35C6-D32B-A125-1BF5-8C9288C9BF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E2F9F7-CA85-8B49-D4DA-6B017DD5C31E}"/>
              </a:ext>
            </a:extLst>
          </p:cNvPr>
          <p:cNvSpPr>
            <a:spLocks noGrp="1"/>
          </p:cNvSpPr>
          <p:nvPr>
            <p:ph type="body" idx="1"/>
          </p:nvPr>
        </p:nvSpPr>
        <p:spPr/>
        <p:txBody>
          <a:bodyPr/>
          <a:lstStyle/>
          <a:p>
            <a:endParaRPr lang="zh-TW" altLang="en-US" dirty="0"/>
          </a:p>
        </p:txBody>
      </p:sp>
      <p:sp>
        <p:nvSpPr>
          <p:cNvPr id="4" name="Slide Number Placeholder 3">
            <a:extLst>
              <a:ext uri="{FF2B5EF4-FFF2-40B4-BE49-F238E27FC236}">
                <a16:creationId xmlns:a16="http://schemas.microsoft.com/office/drawing/2014/main" id="{3B1C1927-ACD0-F30A-F8A5-FCD0A182D493}"/>
              </a:ext>
            </a:extLst>
          </p:cNvPr>
          <p:cNvSpPr>
            <a:spLocks noGrp="1"/>
          </p:cNvSpPr>
          <p:nvPr>
            <p:ph type="sldNum" sz="quarter" idx="5"/>
          </p:nvPr>
        </p:nvSpPr>
        <p:spPr/>
        <p:txBody>
          <a:bodyPr/>
          <a:lstStyle/>
          <a:p>
            <a:fld id="{BF673DB3-7320-4F31-9A6F-1CD84CA6EBCF}" type="slidenum">
              <a:rPr lang="zh-TW" altLang="en-US" smtClean="0"/>
              <a:t>14</a:t>
            </a:fld>
            <a:endParaRPr lang="zh-TW" altLang="en-US"/>
          </a:p>
        </p:txBody>
      </p:sp>
    </p:spTree>
    <p:extLst>
      <p:ext uri="{BB962C8B-B14F-4D97-AF65-F5344CB8AC3E}">
        <p14:creationId xmlns:p14="http://schemas.microsoft.com/office/powerpoint/2010/main" val="1700052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888D3-AD6A-6763-7352-AF1A38BEF8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7E66E0-C9DA-50EA-EA57-6F6A706F07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5624E6-2C40-2E49-D34C-46C0A9DA8AD7}"/>
              </a:ext>
            </a:extLst>
          </p:cNvPr>
          <p:cNvSpPr>
            <a:spLocks noGrp="1"/>
          </p:cNvSpPr>
          <p:nvPr>
            <p:ph type="body" idx="1"/>
          </p:nvPr>
        </p:nvSpPr>
        <p:spPr/>
        <p:txBody>
          <a:bodyPr/>
          <a:lstStyle/>
          <a:p>
            <a:endParaRPr lang="zh-TW" altLang="en-US" dirty="0"/>
          </a:p>
        </p:txBody>
      </p:sp>
      <p:sp>
        <p:nvSpPr>
          <p:cNvPr id="4" name="Slide Number Placeholder 3">
            <a:extLst>
              <a:ext uri="{FF2B5EF4-FFF2-40B4-BE49-F238E27FC236}">
                <a16:creationId xmlns:a16="http://schemas.microsoft.com/office/drawing/2014/main" id="{BD18A018-7677-1201-0217-F6ED9EE7DCF9}"/>
              </a:ext>
            </a:extLst>
          </p:cNvPr>
          <p:cNvSpPr>
            <a:spLocks noGrp="1"/>
          </p:cNvSpPr>
          <p:nvPr>
            <p:ph type="sldNum" sz="quarter" idx="5"/>
          </p:nvPr>
        </p:nvSpPr>
        <p:spPr/>
        <p:txBody>
          <a:bodyPr/>
          <a:lstStyle/>
          <a:p>
            <a:fld id="{BF673DB3-7320-4F31-9A6F-1CD84CA6EBCF}" type="slidenum">
              <a:rPr lang="zh-TW" altLang="en-US" smtClean="0"/>
              <a:t>18</a:t>
            </a:fld>
            <a:endParaRPr lang="zh-TW" altLang="en-US"/>
          </a:p>
        </p:txBody>
      </p:sp>
    </p:spTree>
    <p:extLst>
      <p:ext uri="{BB962C8B-B14F-4D97-AF65-F5344CB8AC3E}">
        <p14:creationId xmlns:p14="http://schemas.microsoft.com/office/powerpoint/2010/main" val="2610665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C1120-11D3-CDBF-F6E5-00CC2738D0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5196B-EA6C-9289-EC21-D57C83BD5F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3BF8B9-CE18-688C-03AA-A012E6157FAC}"/>
              </a:ext>
            </a:extLst>
          </p:cNvPr>
          <p:cNvSpPr>
            <a:spLocks noGrp="1"/>
          </p:cNvSpPr>
          <p:nvPr>
            <p:ph type="body" idx="1"/>
          </p:nvPr>
        </p:nvSpPr>
        <p:spPr/>
        <p:txBody>
          <a:bodyPr/>
          <a:lstStyle/>
          <a:p>
            <a:endParaRPr lang="zh-TW" altLang="en-US" dirty="0"/>
          </a:p>
        </p:txBody>
      </p:sp>
      <p:sp>
        <p:nvSpPr>
          <p:cNvPr id="4" name="Slide Number Placeholder 3">
            <a:extLst>
              <a:ext uri="{FF2B5EF4-FFF2-40B4-BE49-F238E27FC236}">
                <a16:creationId xmlns:a16="http://schemas.microsoft.com/office/drawing/2014/main" id="{6F0C0016-5572-7399-67C5-512372FFD647}"/>
              </a:ext>
            </a:extLst>
          </p:cNvPr>
          <p:cNvSpPr>
            <a:spLocks noGrp="1"/>
          </p:cNvSpPr>
          <p:nvPr>
            <p:ph type="sldNum" sz="quarter" idx="5"/>
          </p:nvPr>
        </p:nvSpPr>
        <p:spPr/>
        <p:txBody>
          <a:bodyPr/>
          <a:lstStyle/>
          <a:p>
            <a:fld id="{BF673DB3-7320-4F31-9A6F-1CD84CA6EBCF}" type="slidenum">
              <a:rPr lang="zh-TW" altLang="en-US" smtClean="0"/>
              <a:t>19</a:t>
            </a:fld>
            <a:endParaRPr lang="zh-TW" altLang="en-US"/>
          </a:p>
        </p:txBody>
      </p:sp>
    </p:spTree>
    <p:extLst>
      <p:ext uri="{BB962C8B-B14F-4D97-AF65-F5344CB8AC3E}">
        <p14:creationId xmlns:p14="http://schemas.microsoft.com/office/powerpoint/2010/main" val="2063444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91D43-42B5-7079-3A14-3F7CB780FB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271AEB-DFB4-2DDD-6870-577156829E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6F1FA0-98B0-C8FF-6CEB-4AC5D67F4CA4}"/>
              </a:ext>
            </a:extLst>
          </p:cNvPr>
          <p:cNvSpPr>
            <a:spLocks noGrp="1"/>
          </p:cNvSpPr>
          <p:nvPr>
            <p:ph type="body" idx="1"/>
          </p:nvPr>
        </p:nvSpPr>
        <p:spPr/>
        <p:txBody>
          <a:bodyPr/>
          <a:lstStyle/>
          <a:p>
            <a:endParaRPr lang="zh-TW" altLang="en-US" dirty="0"/>
          </a:p>
        </p:txBody>
      </p:sp>
      <p:sp>
        <p:nvSpPr>
          <p:cNvPr id="4" name="Slide Number Placeholder 3">
            <a:extLst>
              <a:ext uri="{FF2B5EF4-FFF2-40B4-BE49-F238E27FC236}">
                <a16:creationId xmlns:a16="http://schemas.microsoft.com/office/drawing/2014/main" id="{EF70B67F-2AF4-FE23-A269-0DEBA795BB0E}"/>
              </a:ext>
            </a:extLst>
          </p:cNvPr>
          <p:cNvSpPr>
            <a:spLocks noGrp="1"/>
          </p:cNvSpPr>
          <p:nvPr>
            <p:ph type="sldNum" sz="quarter" idx="5"/>
          </p:nvPr>
        </p:nvSpPr>
        <p:spPr/>
        <p:txBody>
          <a:bodyPr/>
          <a:lstStyle/>
          <a:p>
            <a:fld id="{BF673DB3-7320-4F31-9A6F-1CD84CA6EBCF}" type="slidenum">
              <a:rPr lang="zh-TW" altLang="en-US" smtClean="0"/>
              <a:t>21</a:t>
            </a:fld>
            <a:endParaRPr lang="zh-TW" altLang="en-US"/>
          </a:p>
        </p:txBody>
      </p:sp>
    </p:spTree>
    <p:extLst>
      <p:ext uri="{BB962C8B-B14F-4D97-AF65-F5344CB8AC3E}">
        <p14:creationId xmlns:p14="http://schemas.microsoft.com/office/powerpoint/2010/main" val="2375003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9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6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433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4" name="그림 개체 틀 2">
            <a:extLst>
              <a:ext uri="{FF2B5EF4-FFF2-40B4-BE49-F238E27FC236}">
                <a16:creationId xmlns:a16="http://schemas.microsoft.com/office/drawing/2014/main" id="{42980F6D-A868-4A50-9975-6D38EF3EF1D5}"/>
              </a:ext>
            </a:extLst>
          </p:cNvPr>
          <p:cNvSpPr>
            <a:spLocks noGrp="1"/>
          </p:cNvSpPr>
          <p:nvPr>
            <p:ph type="pic" sz="quarter" idx="48" hasCustomPrompt="1"/>
          </p:nvPr>
        </p:nvSpPr>
        <p:spPr>
          <a:xfrm rot="694714">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12852147-F4BC-4002-8D9B-559F42913C6B}"/>
              </a:ext>
            </a:extLst>
          </p:cNvPr>
          <p:cNvSpPr>
            <a:spLocks noGrp="1"/>
          </p:cNvSpPr>
          <p:nvPr>
            <p:ph type="pic" sz="quarter" idx="49" hasCustomPrompt="1"/>
          </p:nvPr>
        </p:nvSpPr>
        <p:spPr>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그림 개체 틀 2">
            <a:extLst>
              <a:ext uri="{FF2B5EF4-FFF2-40B4-BE49-F238E27FC236}">
                <a16:creationId xmlns:a16="http://schemas.microsoft.com/office/drawing/2014/main" id="{6A8E4311-9832-4868-9218-82FDF254D169}"/>
              </a:ext>
            </a:extLst>
          </p:cNvPr>
          <p:cNvSpPr>
            <a:spLocks noGrp="1"/>
          </p:cNvSpPr>
          <p:nvPr>
            <p:ph type="pic" sz="quarter" idx="50" hasCustomPrompt="1"/>
          </p:nvPr>
        </p:nvSpPr>
        <p:spPr>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79371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42666561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748233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92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35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56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3741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8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65" r:id="rId10"/>
    <p:sldLayoutId id="2147483677"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3.jp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7E827-A5C9-EA3B-2575-61531B054FCB}"/>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AEBCF575-6291-4AA0-3EC1-52B7D1BA800D}"/>
              </a:ext>
            </a:extLst>
          </p:cNvPr>
          <p:cNvSpPr txBox="1"/>
          <p:nvPr/>
        </p:nvSpPr>
        <p:spPr>
          <a:xfrm>
            <a:off x="500062" y="925230"/>
            <a:ext cx="4595079" cy="923330"/>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en-US" altLang="ko-KR" dirty="0">
                <a:effectLst/>
              </a:rPr>
              <a:t>Lego Project</a:t>
            </a:r>
            <a:endParaRPr lang="ko-KR" altLang="en-US" dirty="0">
              <a:effectLst/>
            </a:endParaRPr>
          </a:p>
        </p:txBody>
      </p:sp>
      <p:sp>
        <p:nvSpPr>
          <p:cNvPr id="11" name="TextBox 10">
            <a:extLst>
              <a:ext uri="{FF2B5EF4-FFF2-40B4-BE49-F238E27FC236}">
                <a16:creationId xmlns:a16="http://schemas.microsoft.com/office/drawing/2014/main" id="{E55096AC-C063-37DD-AE39-D4761307DDC0}"/>
              </a:ext>
            </a:extLst>
          </p:cNvPr>
          <p:cNvSpPr txBox="1"/>
          <p:nvPr/>
        </p:nvSpPr>
        <p:spPr>
          <a:xfrm>
            <a:off x="500062" y="4063032"/>
            <a:ext cx="4995143" cy="1974451"/>
          </a:xfrm>
          <a:prstGeom prst="rect">
            <a:avLst/>
          </a:prstGeom>
          <a:noFill/>
        </p:spPr>
        <p:txBody>
          <a:bodyPr wrap="square" rtlCol="0" anchor="ctr">
            <a:spAutoFit/>
          </a:bodyPr>
          <a:lstStyle>
            <a:defPPr>
              <a:defRPr lang="en-US"/>
            </a:defPPr>
            <a:lvl1pPr>
              <a:defRPr sz="5400">
                <a:solidFill>
                  <a:schemeClr val="bg1"/>
                </a:solidFill>
                <a:effectLst>
                  <a:outerShdw blurRad="12700" dist="88900" dir="3000000" algn="tl" rotWithShape="0">
                    <a:schemeClr val="accent2">
                      <a:alpha val="40000"/>
                    </a:schemeClr>
                  </a:outerShdw>
                </a:effectLst>
                <a:latin typeface="+mj-lt"/>
              </a:defRPr>
            </a:lvl1pPr>
          </a:lstStyle>
          <a:p>
            <a:pPr>
              <a:lnSpc>
                <a:spcPct val="90000"/>
              </a:lnSpc>
              <a:spcAft>
                <a:spcPts val="600"/>
              </a:spcAft>
            </a:pPr>
            <a:r>
              <a:rPr lang="en-US" altLang="zh-TW" sz="1800" b="1" dirty="0"/>
              <a:t>Team Members</a:t>
            </a:r>
          </a:p>
          <a:p>
            <a:pPr>
              <a:lnSpc>
                <a:spcPct val="90000"/>
              </a:lnSpc>
              <a:spcAft>
                <a:spcPts val="600"/>
              </a:spcAft>
            </a:pPr>
            <a:r>
              <a:rPr lang="en-US" altLang="zh-TW" sz="1800" dirty="0">
                <a:effectLst/>
              </a:rPr>
              <a:t>Akash Kumar </a:t>
            </a:r>
          </a:p>
          <a:p>
            <a:pPr>
              <a:lnSpc>
                <a:spcPct val="90000"/>
              </a:lnSpc>
              <a:spcAft>
                <a:spcPts val="600"/>
              </a:spcAft>
            </a:pPr>
            <a:r>
              <a:rPr lang="en-US" altLang="zh-TW" sz="1800" dirty="0">
                <a:effectLst/>
              </a:rPr>
              <a:t>Anila </a:t>
            </a:r>
            <a:r>
              <a:rPr lang="en-US" altLang="zh-TW" sz="1800" dirty="0" err="1">
                <a:effectLst/>
              </a:rPr>
              <a:t>Scaria</a:t>
            </a:r>
            <a:endParaRPr lang="en-US" altLang="zh-TW" sz="1800" dirty="0">
              <a:effectLst/>
            </a:endParaRPr>
          </a:p>
          <a:p>
            <a:pPr>
              <a:lnSpc>
                <a:spcPct val="90000"/>
              </a:lnSpc>
              <a:spcAft>
                <a:spcPts val="600"/>
              </a:spcAft>
            </a:pPr>
            <a:r>
              <a:rPr lang="en-US" altLang="zh-TW" sz="1800" dirty="0" err="1">
                <a:effectLst/>
              </a:rPr>
              <a:t>Parv</a:t>
            </a:r>
            <a:r>
              <a:rPr lang="en-US" altLang="zh-TW" sz="1800" dirty="0">
                <a:effectLst/>
              </a:rPr>
              <a:t> Khandelwal</a:t>
            </a:r>
          </a:p>
          <a:p>
            <a:pPr>
              <a:lnSpc>
                <a:spcPct val="90000"/>
              </a:lnSpc>
              <a:spcAft>
                <a:spcPts val="600"/>
              </a:spcAft>
            </a:pPr>
            <a:r>
              <a:rPr lang="en-US" altLang="zh-TW" sz="1800" dirty="0" err="1">
                <a:effectLst/>
              </a:rPr>
              <a:t>Preveen</a:t>
            </a:r>
            <a:r>
              <a:rPr lang="en-US" altLang="zh-TW" sz="1800" dirty="0">
                <a:effectLst/>
              </a:rPr>
              <a:t> </a:t>
            </a:r>
            <a:r>
              <a:rPr lang="en-US" altLang="zh-TW" sz="1800" dirty="0" err="1">
                <a:effectLst/>
              </a:rPr>
              <a:t>Veerakumar</a:t>
            </a:r>
            <a:endParaRPr lang="en-US" altLang="zh-TW" sz="1800" dirty="0">
              <a:effectLst/>
            </a:endParaRPr>
          </a:p>
          <a:p>
            <a:pPr>
              <a:lnSpc>
                <a:spcPct val="90000"/>
              </a:lnSpc>
              <a:spcAft>
                <a:spcPts val="600"/>
              </a:spcAft>
            </a:pPr>
            <a:r>
              <a:rPr lang="en-US" altLang="zh-TW" sz="1800" dirty="0" err="1">
                <a:effectLst/>
              </a:rPr>
              <a:t>Te</a:t>
            </a:r>
            <a:r>
              <a:rPr lang="en-US" altLang="zh-TW" sz="1800" dirty="0">
                <a:effectLst/>
              </a:rPr>
              <a:t>-Chun Chou</a:t>
            </a:r>
            <a:endParaRPr lang="ko-KR" altLang="en-US" sz="1800" dirty="0">
              <a:effectLst/>
              <a:latin typeface="+mn-lt"/>
            </a:endParaRPr>
          </a:p>
        </p:txBody>
      </p:sp>
      <p:sp>
        <p:nvSpPr>
          <p:cNvPr id="3" name="TextBox 2">
            <a:extLst>
              <a:ext uri="{FF2B5EF4-FFF2-40B4-BE49-F238E27FC236}">
                <a16:creationId xmlns:a16="http://schemas.microsoft.com/office/drawing/2014/main" id="{D5C93B11-52E5-789C-943C-6560CBD050E1}"/>
              </a:ext>
            </a:extLst>
          </p:cNvPr>
          <p:cNvSpPr txBox="1"/>
          <p:nvPr/>
        </p:nvSpPr>
        <p:spPr>
          <a:xfrm>
            <a:off x="500062" y="2563333"/>
            <a:ext cx="3682471" cy="1200329"/>
          </a:xfrm>
          <a:prstGeom prst="rect">
            <a:avLst/>
          </a:prstGeom>
          <a:noFill/>
        </p:spPr>
        <p:txBody>
          <a:bodyPr wrap="square" lIns="108000" rIns="108000" rtlCol="0">
            <a:spAutoFit/>
          </a:bodyPr>
          <a:lstStyle/>
          <a:p>
            <a:r>
              <a:rPr lang="en-US" altLang="ko-KR" sz="2400" b="1" i="1" dirty="0">
                <a:solidFill>
                  <a:schemeClr val="bg1"/>
                </a:solidFill>
                <a:cs typeface="Arial" pitchFamily="34" charset="0"/>
              </a:rPr>
              <a:t>Optimizing Lego Car Design for Maximum Performance</a:t>
            </a:r>
            <a:endParaRPr lang="ko-KR" altLang="en-US" sz="2400" b="1" i="1" dirty="0">
              <a:solidFill>
                <a:schemeClr val="bg1"/>
              </a:solidFill>
              <a:cs typeface="Arial" pitchFamily="34" charset="0"/>
            </a:endParaRPr>
          </a:p>
        </p:txBody>
      </p:sp>
    </p:spTree>
    <p:extLst>
      <p:ext uri="{BB962C8B-B14F-4D97-AF65-F5344CB8AC3E}">
        <p14:creationId xmlns:p14="http://schemas.microsoft.com/office/powerpoint/2010/main" val="13178517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53EB4-C786-AD37-D606-621F69D05C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2E4AB2-28D5-0613-8017-760A98C3199E}"/>
              </a:ext>
            </a:extLst>
          </p:cNvPr>
          <p:cNvSpPr>
            <a:spLocks noGrp="1"/>
          </p:cNvSpPr>
          <p:nvPr>
            <p:ph type="title"/>
          </p:nvPr>
        </p:nvSpPr>
        <p:spPr>
          <a:xfrm>
            <a:off x="6660110" y="2878870"/>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Data Analysis</a:t>
            </a:r>
          </a:p>
        </p:txBody>
      </p:sp>
      <p:pic>
        <p:nvPicPr>
          <p:cNvPr id="24" name="Graphic 23" descr="Bar chart">
            <a:extLst>
              <a:ext uri="{FF2B5EF4-FFF2-40B4-BE49-F238E27FC236}">
                <a16:creationId xmlns:a16="http://schemas.microsoft.com/office/drawing/2014/main" id="{8385A2A5-3699-15E3-183A-9291807924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20" name="Rectangle 19">
            <a:extLst>
              <a:ext uri="{FF2B5EF4-FFF2-40B4-BE49-F238E27FC236}">
                <a16:creationId xmlns:a16="http://schemas.microsoft.com/office/drawing/2014/main" id="{F3337988-02CC-F05D-4348-465C063D578D}"/>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128149017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78E79D-9931-7243-ADBE-F8433DF2AA82}"/>
              </a:ext>
            </a:extLst>
          </p:cNvPr>
          <p:cNvPicPr>
            <a:picLocks noChangeAspect="1"/>
          </p:cNvPicPr>
          <p:nvPr/>
        </p:nvPicPr>
        <p:blipFill>
          <a:blip r:embed="rId2">
            <a:extLst>
              <a:ext uri="{28A0092B-C50C-407E-A947-70E740481C1C}">
                <a14:useLocalDpi xmlns:a14="http://schemas.microsoft.com/office/drawing/2010/main" val="0"/>
              </a:ext>
            </a:extLst>
          </a:blip>
          <a:srcRect l="3114" r="13227"/>
          <a:stretch/>
        </p:blipFill>
        <p:spPr>
          <a:xfrm>
            <a:off x="270838" y="95004"/>
            <a:ext cx="6163829" cy="6448300"/>
          </a:xfrm>
          <a:prstGeom prst="rect">
            <a:avLst/>
          </a:prstGeom>
        </p:spPr>
      </p:pic>
      <p:grpSp>
        <p:nvGrpSpPr>
          <p:cNvPr id="63" name="Group 62">
            <a:extLst>
              <a:ext uri="{FF2B5EF4-FFF2-40B4-BE49-F238E27FC236}">
                <a16:creationId xmlns:a16="http://schemas.microsoft.com/office/drawing/2014/main" id="{362AB4A0-E7C8-423F-A9AD-E9E6B5693C4A}"/>
              </a:ext>
            </a:extLst>
          </p:cNvPr>
          <p:cNvGrpSpPr/>
          <p:nvPr/>
        </p:nvGrpSpPr>
        <p:grpSpPr>
          <a:xfrm>
            <a:off x="7890933" y="3014133"/>
            <a:ext cx="3657606" cy="1433302"/>
            <a:chOff x="6827378" y="2457115"/>
            <a:chExt cx="1161309" cy="447009"/>
          </a:xfrm>
        </p:grpSpPr>
        <p:sp>
          <p:nvSpPr>
            <p:cNvPr id="43" name="Freeform: Shape 42">
              <a:extLst>
                <a:ext uri="{FF2B5EF4-FFF2-40B4-BE49-F238E27FC236}">
                  <a16:creationId xmlns:a16="http://schemas.microsoft.com/office/drawing/2014/main" id="{02813D95-0EB1-468F-B068-9659587B86F0}"/>
                </a:ext>
              </a:extLst>
            </p:cNvPr>
            <p:cNvSpPr/>
            <p:nvPr/>
          </p:nvSpPr>
          <p:spPr>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7A20CE6-F555-4503-AD1B-33F1F765A0C2}"/>
                </a:ext>
              </a:extLst>
            </p:cNvPr>
            <p:cNvSpPr/>
            <p:nvPr/>
          </p:nvSpPr>
          <p:spPr>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tx1"/>
            </a:solidFill>
            <a:ln w="9525" cap="flat">
              <a:noFill/>
              <a:prstDash val="solid"/>
              <a:miter/>
            </a:ln>
          </p:spPr>
          <p:txBody>
            <a:bodyPr wrap="square" rtlCol="0" anchor="ctr">
              <a:noAutofit/>
            </a:bodyPr>
            <a:lstStyle/>
            <a:p>
              <a:endParaRPr lang="en-US"/>
            </a:p>
          </p:txBody>
        </p:sp>
        <p:sp>
          <p:nvSpPr>
            <p:cNvPr id="56" name="Freeform: Shape 55">
              <a:extLst>
                <a:ext uri="{FF2B5EF4-FFF2-40B4-BE49-F238E27FC236}">
                  <a16:creationId xmlns:a16="http://schemas.microsoft.com/office/drawing/2014/main" id="{9D12E2E8-3950-4EEF-B174-DC0F6B848C2A}"/>
                </a:ext>
              </a:extLst>
            </p:cNvPr>
            <p:cNvSpPr/>
            <p:nvPr/>
          </p:nvSpPr>
          <p:spPr>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57" name="Freeform: Shape 56">
              <a:extLst>
                <a:ext uri="{FF2B5EF4-FFF2-40B4-BE49-F238E27FC236}">
                  <a16:creationId xmlns:a16="http://schemas.microsoft.com/office/drawing/2014/main" id="{D1110F85-06A7-40A1-8BB0-029E9BEF6F91}"/>
                </a:ext>
              </a:extLst>
            </p:cNvPr>
            <p:cNvSpPr/>
            <p:nvPr/>
          </p:nvSpPr>
          <p:spPr>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62" name="Freeform: Shape 61">
              <a:extLst>
                <a:ext uri="{FF2B5EF4-FFF2-40B4-BE49-F238E27FC236}">
                  <a16:creationId xmlns:a16="http://schemas.microsoft.com/office/drawing/2014/main" id="{1C6FEB78-68D4-459B-8E77-9B608080C6E1}"/>
                </a:ext>
              </a:extLst>
            </p:cNvPr>
            <p:cNvSpPr/>
            <p:nvPr/>
          </p:nvSpPr>
          <p:spPr>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72365773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21706-D892-4578-C081-C8601F3AB50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98FA24B-4C0A-1EFE-62A9-B6B7D4FC9B5B}"/>
              </a:ext>
              <a:ext uri="{C183D7F6-B498-43B3-948B-1728B52AA6E4}">
                <adec:decorative xmlns:adec="http://schemas.microsoft.com/office/drawing/2017/decorative" val="1"/>
              </a:ext>
            </a:extLst>
          </p:cNvPr>
          <p:cNvSpPr/>
          <p:nvPr/>
        </p:nvSpPr>
        <p:spPr>
          <a:xfrm>
            <a:off x="9688767" y="1614442"/>
            <a:ext cx="2290913" cy="634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2" name="Picture 1">
            <a:extLst>
              <a:ext uri="{FF2B5EF4-FFF2-40B4-BE49-F238E27FC236}">
                <a16:creationId xmlns:a16="http://schemas.microsoft.com/office/drawing/2014/main" id="{A2B7A584-8930-0890-2D0E-D4EF72426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6515" y="91926"/>
            <a:ext cx="6899972" cy="6410474"/>
          </a:xfrm>
          <a:prstGeom prst="rect">
            <a:avLst/>
          </a:prstGeom>
        </p:spPr>
      </p:pic>
      <p:grpSp>
        <p:nvGrpSpPr>
          <p:cNvPr id="3" name="Group 2">
            <a:extLst>
              <a:ext uri="{FF2B5EF4-FFF2-40B4-BE49-F238E27FC236}">
                <a16:creationId xmlns:a16="http://schemas.microsoft.com/office/drawing/2014/main" id="{BF6D15EE-BD1B-6106-ADCC-216FC8A360DB}"/>
              </a:ext>
            </a:extLst>
          </p:cNvPr>
          <p:cNvGrpSpPr/>
          <p:nvPr/>
        </p:nvGrpSpPr>
        <p:grpSpPr>
          <a:xfrm flipH="1">
            <a:off x="335513" y="2621033"/>
            <a:ext cx="3948620" cy="1615934"/>
            <a:chOff x="6827378" y="2457115"/>
            <a:chExt cx="1161309" cy="447009"/>
          </a:xfrm>
        </p:grpSpPr>
        <p:sp>
          <p:nvSpPr>
            <p:cNvPr id="5" name="Freeform: Shape 42">
              <a:extLst>
                <a:ext uri="{FF2B5EF4-FFF2-40B4-BE49-F238E27FC236}">
                  <a16:creationId xmlns:a16="http://schemas.microsoft.com/office/drawing/2014/main" id="{E056EA7C-C9E0-4DDA-D080-4A17FBF21A9B}"/>
                </a:ext>
              </a:extLst>
            </p:cNvPr>
            <p:cNvSpPr/>
            <p:nvPr/>
          </p:nvSpPr>
          <p:spPr>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endParaRPr lang="en-US"/>
            </a:p>
          </p:txBody>
        </p:sp>
        <p:sp>
          <p:nvSpPr>
            <p:cNvPr id="6" name="Freeform: Shape 60">
              <a:extLst>
                <a:ext uri="{FF2B5EF4-FFF2-40B4-BE49-F238E27FC236}">
                  <a16:creationId xmlns:a16="http://schemas.microsoft.com/office/drawing/2014/main" id="{32CDCD49-45F6-D152-5945-677C0A5C2ABD}"/>
                </a:ext>
              </a:extLst>
            </p:cNvPr>
            <p:cNvSpPr/>
            <p:nvPr/>
          </p:nvSpPr>
          <p:spPr>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tx1"/>
            </a:solidFill>
            <a:ln w="9525" cap="flat">
              <a:noFill/>
              <a:prstDash val="solid"/>
              <a:miter/>
            </a:ln>
          </p:spPr>
          <p:txBody>
            <a:bodyPr wrap="square" rtlCol="0" anchor="ctr">
              <a:noAutofit/>
            </a:bodyPr>
            <a:lstStyle/>
            <a:p>
              <a:endParaRPr lang="en-US"/>
            </a:p>
          </p:txBody>
        </p:sp>
        <p:sp>
          <p:nvSpPr>
            <p:cNvPr id="8" name="Freeform: Shape 55">
              <a:extLst>
                <a:ext uri="{FF2B5EF4-FFF2-40B4-BE49-F238E27FC236}">
                  <a16:creationId xmlns:a16="http://schemas.microsoft.com/office/drawing/2014/main" id="{D31CA4C6-B831-D894-2FE4-4347E5A0E2F8}"/>
                </a:ext>
              </a:extLst>
            </p:cNvPr>
            <p:cNvSpPr/>
            <p:nvPr/>
          </p:nvSpPr>
          <p:spPr>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9" name="Freeform: Shape 56">
              <a:extLst>
                <a:ext uri="{FF2B5EF4-FFF2-40B4-BE49-F238E27FC236}">
                  <a16:creationId xmlns:a16="http://schemas.microsoft.com/office/drawing/2014/main" id="{F88A513B-6AB0-65A1-02F6-45FC57A0FCD4}"/>
                </a:ext>
              </a:extLst>
            </p:cNvPr>
            <p:cNvSpPr/>
            <p:nvPr/>
          </p:nvSpPr>
          <p:spPr>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10" name="Freeform: Shape 61">
              <a:extLst>
                <a:ext uri="{FF2B5EF4-FFF2-40B4-BE49-F238E27FC236}">
                  <a16:creationId xmlns:a16="http://schemas.microsoft.com/office/drawing/2014/main" id="{22D4746F-4561-A771-73C1-34179D2D2B07}"/>
                </a:ext>
              </a:extLst>
            </p:cNvPr>
            <p:cNvSpPr/>
            <p:nvPr/>
          </p:nvSpPr>
          <p:spPr>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341532793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3E82D-C423-8902-AC75-8341BADF286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D5F565A-178C-42A0-8803-A6B043EBBBC7}"/>
              </a:ext>
              <a:ext uri="{C183D7F6-B498-43B3-948B-1728B52AA6E4}">
                <adec:decorative xmlns:adec="http://schemas.microsoft.com/office/drawing/2017/decorative" val="1"/>
              </a:ext>
            </a:extLst>
          </p:cNvPr>
          <p:cNvSpPr/>
          <p:nvPr/>
        </p:nvSpPr>
        <p:spPr>
          <a:xfrm>
            <a:off x="9688767" y="1614442"/>
            <a:ext cx="2290913" cy="634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0" name="Title 1">
            <a:extLst>
              <a:ext uri="{FF2B5EF4-FFF2-40B4-BE49-F238E27FC236}">
                <a16:creationId xmlns:a16="http://schemas.microsoft.com/office/drawing/2014/main" id="{19C99585-37DD-28E2-88B4-B98412348FF3}"/>
              </a:ext>
            </a:extLst>
          </p:cNvPr>
          <p:cNvSpPr>
            <a:spLocks noGrp="1"/>
          </p:cNvSpPr>
          <p:nvPr>
            <p:ph type="title"/>
          </p:nvPr>
        </p:nvSpPr>
        <p:spPr>
          <a:xfrm>
            <a:off x="0" y="446378"/>
            <a:ext cx="12192000" cy="816200"/>
          </a:xfrm>
        </p:spPr>
        <p:txBody>
          <a:bodyPr>
            <a:noAutofit/>
          </a:bodyPr>
          <a:lstStyle/>
          <a:p>
            <a:pPr algn="ctr"/>
            <a:r>
              <a:rPr lang="en-US" altLang="zh-TW" sz="3200" b="1" dirty="0">
                <a:solidFill>
                  <a:schemeClr val="tx1">
                    <a:lumMod val="75000"/>
                    <a:lumOff val="25000"/>
                  </a:schemeClr>
                </a:solidFill>
                <a:latin typeface="Roboto" panose="02000000000000000000" pitchFamily="2" charset="0"/>
                <a:cs typeface="Roboto" panose="02000000000000000000" pitchFamily="2" charset="0"/>
              </a:rPr>
              <a:t>Two key plots Analyze </a:t>
            </a:r>
            <a:r>
              <a:rPr lang="en-US" altLang="zh-TW" sz="3200" dirty="0">
                <a:latin typeface="Roboto" panose="02000000000000000000" pitchFamily="2" charset="0"/>
                <a:cs typeface="Roboto" panose="02000000000000000000" pitchFamily="2" charset="0"/>
              </a:rPr>
              <a:t>F</a:t>
            </a:r>
            <a:r>
              <a:rPr lang="en-US" altLang="zh-TW" sz="3200" b="1" dirty="0">
                <a:solidFill>
                  <a:schemeClr val="tx1">
                    <a:lumMod val="75000"/>
                    <a:lumOff val="25000"/>
                  </a:schemeClr>
                </a:solidFill>
                <a:latin typeface="Roboto" panose="02000000000000000000" pitchFamily="2" charset="0"/>
                <a:cs typeface="Roboto" panose="02000000000000000000" pitchFamily="2" charset="0"/>
              </a:rPr>
              <a:t>actors and interactions in a </a:t>
            </a:r>
            <a:r>
              <a:rPr lang="en-US" altLang="zh-TW" sz="3200" dirty="0">
                <a:latin typeface="Roboto" panose="02000000000000000000" pitchFamily="2" charset="0"/>
                <a:cs typeface="Roboto" panose="02000000000000000000" pitchFamily="2" charset="0"/>
              </a:rPr>
              <a:t>S</a:t>
            </a:r>
            <a:r>
              <a:rPr lang="en-US" altLang="zh-TW" sz="3200" b="1" dirty="0">
                <a:solidFill>
                  <a:schemeClr val="tx1">
                    <a:lumMod val="75000"/>
                    <a:lumOff val="25000"/>
                  </a:schemeClr>
                </a:solidFill>
                <a:latin typeface="Roboto" panose="02000000000000000000" pitchFamily="2" charset="0"/>
                <a:cs typeface="Roboto" panose="02000000000000000000" pitchFamily="2" charset="0"/>
              </a:rPr>
              <a:t>tatistical Model</a:t>
            </a:r>
            <a:endParaRPr lang="zh-TW" altLang="en-US" sz="3200" b="1" dirty="0">
              <a:solidFill>
                <a:schemeClr val="tx1">
                  <a:lumMod val="75000"/>
                  <a:lumOff val="25000"/>
                </a:schemeClr>
              </a:solidFill>
              <a:latin typeface="Roboto" panose="02000000000000000000" pitchFamily="2" charset="0"/>
              <a:cs typeface="Roboto" panose="02000000000000000000" pitchFamily="2" charset="0"/>
            </a:endParaRPr>
          </a:p>
        </p:txBody>
      </p:sp>
      <p:sp>
        <p:nvSpPr>
          <p:cNvPr id="11" name="Rectangle 10">
            <a:extLst>
              <a:ext uri="{FF2B5EF4-FFF2-40B4-BE49-F238E27FC236}">
                <a16:creationId xmlns:a16="http://schemas.microsoft.com/office/drawing/2014/main" id="{1B831BD2-D0AB-5C92-DDEB-940A9AF3A0A2}"/>
              </a:ext>
              <a:ext uri="{C183D7F6-B498-43B3-948B-1728B52AA6E4}">
                <adec:decorative xmlns:adec="http://schemas.microsoft.com/office/drawing/2017/decorative" val="1"/>
              </a:ext>
            </a:extLst>
          </p:cNvPr>
          <p:cNvSpPr/>
          <p:nvPr/>
        </p:nvSpPr>
        <p:spPr>
          <a:xfrm>
            <a:off x="10207825" y="331554"/>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3" name="Picture 2">
            <a:extLst>
              <a:ext uri="{FF2B5EF4-FFF2-40B4-BE49-F238E27FC236}">
                <a16:creationId xmlns:a16="http://schemas.microsoft.com/office/drawing/2014/main" id="{CB519893-EE5C-2E7A-A31C-27CEECA7F31B}"/>
              </a:ext>
            </a:extLst>
          </p:cNvPr>
          <p:cNvPicPr>
            <a:picLocks noChangeAspect="1"/>
          </p:cNvPicPr>
          <p:nvPr/>
        </p:nvPicPr>
        <p:blipFill>
          <a:blip r:embed="rId3">
            <a:extLst>
              <a:ext uri="{28A0092B-C50C-407E-A947-70E740481C1C}">
                <a14:useLocalDpi xmlns:a14="http://schemas.microsoft.com/office/drawing/2010/main" val="0"/>
              </a:ext>
            </a:extLst>
          </a:blip>
          <a:srcRect l="1" r="700"/>
          <a:stretch/>
        </p:blipFill>
        <p:spPr>
          <a:xfrm>
            <a:off x="0" y="1506390"/>
            <a:ext cx="12192000" cy="5020056"/>
          </a:xfrm>
          <a:prstGeom prst="rect">
            <a:avLst/>
          </a:prstGeom>
        </p:spPr>
      </p:pic>
    </p:spTree>
    <p:extLst>
      <p:ext uri="{BB962C8B-B14F-4D97-AF65-F5344CB8AC3E}">
        <p14:creationId xmlns:p14="http://schemas.microsoft.com/office/powerpoint/2010/main" val="369335597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D86C7-E95F-352A-8B78-7293F266CC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8FE28A2-0247-EE68-74C0-7FE3A592CA63}"/>
              </a:ext>
              <a:ext uri="{C183D7F6-B498-43B3-948B-1728B52AA6E4}">
                <adec:decorative xmlns:adec="http://schemas.microsoft.com/office/drawing/2017/decorative" val="1"/>
              </a:ext>
            </a:extLst>
          </p:cNvPr>
          <p:cNvSpPr/>
          <p:nvPr/>
        </p:nvSpPr>
        <p:spPr>
          <a:xfrm>
            <a:off x="9688767" y="1614442"/>
            <a:ext cx="2290913" cy="634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5" name="Picture 4">
            <a:extLst>
              <a:ext uri="{FF2B5EF4-FFF2-40B4-BE49-F238E27FC236}">
                <a16:creationId xmlns:a16="http://schemas.microsoft.com/office/drawing/2014/main" id="{B9ED6423-22FB-280C-2FD0-7C6FE67F62FA}"/>
              </a:ext>
            </a:extLst>
          </p:cNvPr>
          <p:cNvPicPr>
            <a:picLocks noChangeAspect="1"/>
          </p:cNvPicPr>
          <p:nvPr/>
        </p:nvPicPr>
        <p:blipFill>
          <a:blip r:embed="rId3">
            <a:extLst>
              <a:ext uri="{28A0092B-C50C-407E-A947-70E740481C1C}">
                <a14:useLocalDpi xmlns:a14="http://schemas.microsoft.com/office/drawing/2010/main" val="0"/>
              </a:ext>
            </a:extLst>
          </a:blip>
          <a:srcRect l="1443" t="970" r="910" b="970"/>
          <a:stretch/>
        </p:blipFill>
        <p:spPr>
          <a:xfrm>
            <a:off x="2165391" y="1614442"/>
            <a:ext cx="7861218" cy="4901184"/>
          </a:xfrm>
          <a:prstGeom prst="rect">
            <a:avLst/>
          </a:prstGeom>
        </p:spPr>
      </p:pic>
      <p:sp>
        <p:nvSpPr>
          <p:cNvPr id="10" name="Title 1">
            <a:extLst>
              <a:ext uri="{FF2B5EF4-FFF2-40B4-BE49-F238E27FC236}">
                <a16:creationId xmlns:a16="http://schemas.microsoft.com/office/drawing/2014/main" id="{919FB020-A59D-8A3D-DCC5-6F0CFAF0C4C6}"/>
              </a:ext>
            </a:extLst>
          </p:cNvPr>
          <p:cNvSpPr>
            <a:spLocks noGrp="1"/>
          </p:cNvSpPr>
          <p:nvPr>
            <p:ph type="title"/>
          </p:nvPr>
        </p:nvSpPr>
        <p:spPr>
          <a:xfrm>
            <a:off x="0" y="446378"/>
            <a:ext cx="12192000" cy="816200"/>
          </a:xfrm>
        </p:spPr>
        <p:txBody>
          <a:bodyPr>
            <a:noAutofit/>
          </a:bodyPr>
          <a:lstStyle/>
          <a:p>
            <a:pPr algn="ctr"/>
            <a:r>
              <a:rPr lang="zh-TW" altLang="en-US" sz="2400" b="1" dirty="0">
                <a:solidFill>
                  <a:schemeClr val="tx1">
                    <a:lumMod val="75000"/>
                    <a:lumOff val="25000"/>
                  </a:schemeClr>
                </a:solidFill>
                <a:latin typeface="Roboto" panose="02000000000000000000" pitchFamily="2" charset="0"/>
                <a:cs typeface="Roboto" panose="02000000000000000000" pitchFamily="2" charset="0"/>
              </a:rPr>
              <a:t>Residual Anal</a:t>
            </a:r>
            <a:r>
              <a:rPr lang="en-US" altLang="zh-TW" sz="2400" b="1" dirty="0">
                <a:solidFill>
                  <a:schemeClr val="tx1">
                    <a:lumMod val="75000"/>
                    <a:lumOff val="25000"/>
                  </a:schemeClr>
                </a:solidFill>
                <a:latin typeface="Roboto" panose="02000000000000000000" pitchFamily="2" charset="0"/>
                <a:cs typeface="Roboto" panose="02000000000000000000" pitchFamily="2" charset="0"/>
              </a:rPr>
              <a:t>y</a:t>
            </a:r>
            <a:r>
              <a:rPr lang="zh-TW" altLang="en-US" sz="2400" b="1" dirty="0">
                <a:solidFill>
                  <a:schemeClr val="tx1">
                    <a:lumMod val="75000"/>
                    <a:lumOff val="25000"/>
                  </a:schemeClr>
                </a:solidFill>
                <a:latin typeface="Roboto" panose="02000000000000000000" pitchFamily="2" charset="0"/>
                <a:cs typeface="Roboto" panose="02000000000000000000" pitchFamily="2" charset="0"/>
              </a:rPr>
              <a:t>sis for Checking Regression Assumptions and Model Fit</a:t>
            </a:r>
            <a:endParaRPr lang="zh-TW" altLang="en-US" sz="2400" dirty="0">
              <a:latin typeface="+mn-lt"/>
              <a:cs typeface="Roboto" panose="02000000000000000000" pitchFamily="2" charset="0"/>
            </a:endParaRPr>
          </a:p>
        </p:txBody>
      </p:sp>
      <p:sp>
        <p:nvSpPr>
          <p:cNvPr id="11" name="Rectangle 10">
            <a:extLst>
              <a:ext uri="{FF2B5EF4-FFF2-40B4-BE49-F238E27FC236}">
                <a16:creationId xmlns:a16="http://schemas.microsoft.com/office/drawing/2014/main" id="{7717052E-632C-81BE-24C0-3D35D7BA9DCE}"/>
              </a:ext>
              <a:ext uri="{C183D7F6-B498-43B3-948B-1728B52AA6E4}">
                <adec:decorative xmlns:adec="http://schemas.microsoft.com/office/drawing/2017/decorative" val="1"/>
              </a:ext>
            </a:extLst>
          </p:cNvPr>
          <p:cNvSpPr/>
          <p:nvPr/>
        </p:nvSpPr>
        <p:spPr>
          <a:xfrm>
            <a:off x="10207825" y="331554"/>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369416684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CC0B-4B44-36B5-9584-50045DBD03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BA70B9-04A1-4613-9F76-D3F55875D240}"/>
              </a:ext>
            </a:extLst>
          </p:cNvPr>
          <p:cNvSpPr>
            <a:spLocks noGrp="1"/>
          </p:cNvSpPr>
          <p:nvPr>
            <p:ph type="title"/>
          </p:nvPr>
        </p:nvSpPr>
        <p:spPr>
          <a:xfrm>
            <a:off x="5593135" y="2606018"/>
            <a:ext cx="4805996" cy="1297115"/>
          </a:xfrm>
        </p:spPr>
        <p:txBody>
          <a:bodyPr vert="horz" lIns="91440" tIns="45720" rIns="91440" bIns="45720" rtlCol="0" anchor="t">
            <a:normAutofit fontScale="90000"/>
          </a:bodyPr>
          <a:lstStyle/>
          <a:p>
            <a:r>
              <a:rPr lang="en-US" sz="3700" kern="1200" dirty="0">
                <a:solidFill>
                  <a:schemeClr val="tx2"/>
                </a:solidFill>
                <a:latin typeface="+mj-lt"/>
                <a:ea typeface="+mj-ea"/>
                <a:cs typeface="+mj-cs"/>
              </a:rPr>
              <a:t>Data Analysis After </a:t>
            </a:r>
            <a:r>
              <a:rPr lang="en-US" sz="3700" dirty="0">
                <a:solidFill>
                  <a:schemeClr val="tx2"/>
                </a:solidFill>
              </a:rPr>
              <a:t>R</a:t>
            </a:r>
            <a:r>
              <a:rPr lang="en-US" sz="3700" kern="1200" dirty="0">
                <a:solidFill>
                  <a:schemeClr val="tx2"/>
                </a:solidFill>
                <a:latin typeface="+mj-lt"/>
                <a:ea typeface="+mj-ea"/>
                <a:cs typeface="+mj-cs"/>
              </a:rPr>
              <a:t>emoving </a:t>
            </a:r>
            <a:r>
              <a:rPr lang="en-US" sz="3700" dirty="0">
                <a:solidFill>
                  <a:schemeClr val="tx2"/>
                </a:solidFill>
              </a:rPr>
              <a:t>I</a:t>
            </a:r>
            <a:r>
              <a:rPr lang="en-US" sz="3700" kern="1200" dirty="0">
                <a:solidFill>
                  <a:schemeClr val="tx2"/>
                </a:solidFill>
                <a:latin typeface="+mj-lt"/>
                <a:ea typeface="+mj-ea"/>
                <a:cs typeface="+mj-cs"/>
              </a:rPr>
              <a:t>nsignificant Effects</a:t>
            </a:r>
          </a:p>
        </p:txBody>
      </p:sp>
      <p:pic>
        <p:nvPicPr>
          <p:cNvPr id="24" name="Graphic 23" descr="Test Case">
            <a:extLst>
              <a:ext uri="{FF2B5EF4-FFF2-40B4-BE49-F238E27FC236}">
                <a16:creationId xmlns:a16="http://schemas.microsoft.com/office/drawing/2014/main" id="{C194BE9C-EC56-282F-7582-FBB53818A2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32253"/>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20" name="Rectangle 19">
            <a:extLst>
              <a:ext uri="{FF2B5EF4-FFF2-40B4-BE49-F238E27FC236}">
                <a16:creationId xmlns:a16="http://schemas.microsoft.com/office/drawing/2014/main" id="{F8A40DE9-7FEB-7FAF-7E32-D60265108425}"/>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220233780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A3A10FF-ED7F-46D3-92EB-86F120AF7B6B}"/>
              </a:ext>
            </a:extLst>
          </p:cNvPr>
          <p:cNvSpPr/>
          <p:nvPr/>
        </p:nvSpPr>
        <p:spPr>
          <a:xfrm>
            <a:off x="6096000" y="0"/>
            <a:ext cx="609600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800"/>
          </a:p>
        </p:txBody>
      </p:sp>
      <p:sp>
        <p:nvSpPr>
          <p:cNvPr id="6" name="Rectangle 5">
            <a:extLst>
              <a:ext uri="{FF2B5EF4-FFF2-40B4-BE49-F238E27FC236}">
                <a16:creationId xmlns:a16="http://schemas.microsoft.com/office/drawing/2014/main" id="{AD97AED9-919A-4C7C-84D7-0100ABA90E7A}"/>
              </a:ext>
            </a:extLst>
          </p:cNvPr>
          <p:cNvSpPr/>
          <p:nvPr/>
        </p:nvSpPr>
        <p:spPr>
          <a:xfrm>
            <a:off x="2" y="0"/>
            <a:ext cx="60904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800"/>
          </a:p>
        </p:txBody>
      </p:sp>
      <p:grpSp>
        <p:nvGrpSpPr>
          <p:cNvPr id="3" name="Group 2">
            <a:extLst>
              <a:ext uri="{FF2B5EF4-FFF2-40B4-BE49-F238E27FC236}">
                <a16:creationId xmlns:a16="http://schemas.microsoft.com/office/drawing/2014/main" id="{35CB1E6F-2C11-4CB8-8C6F-D04DC5D4BBFF}"/>
              </a:ext>
            </a:extLst>
          </p:cNvPr>
          <p:cNvGrpSpPr/>
          <p:nvPr/>
        </p:nvGrpSpPr>
        <p:grpSpPr>
          <a:xfrm>
            <a:off x="5196255" y="2173225"/>
            <a:ext cx="1788470" cy="3425872"/>
            <a:chOff x="4929203" y="1548735"/>
            <a:chExt cx="2319196" cy="4442491"/>
          </a:xfrm>
        </p:grpSpPr>
        <p:sp>
          <p:nvSpPr>
            <p:cNvPr id="4" name="Freeform: Shape 3">
              <a:extLst>
                <a:ext uri="{FF2B5EF4-FFF2-40B4-BE49-F238E27FC236}">
                  <a16:creationId xmlns:a16="http://schemas.microsoft.com/office/drawing/2014/main" id="{8B0E01D7-FD9C-4E4E-82EE-88E67B6465E8}"/>
                </a:ext>
              </a:extLst>
            </p:cNvPr>
            <p:cNvSpPr/>
            <p:nvPr/>
          </p:nvSpPr>
          <p:spPr>
            <a:xfrm>
              <a:off x="4929203" y="1552574"/>
              <a:ext cx="1157272" cy="4438652"/>
            </a:xfrm>
            <a:custGeom>
              <a:avLst/>
              <a:gdLst>
                <a:gd name="connsiteX0" fmla="*/ 501932 w 1157272"/>
                <a:gd name="connsiteY0" fmla="*/ 4181319 h 4438652"/>
                <a:gd name="connsiteX1" fmla="*/ 491678 w 1157272"/>
                <a:gd name="connsiteY1" fmla="*/ 4218918 h 4438652"/>
                <a:gd name="connsiteX2" fmla="*/ 529765 w 1157272"/>
                <a:gd name="connsiteY2" fmla="*/ 4279956 h 4438652"/>
                <a:gd name="connsiteX3" fmla="*/ 915523 w 1157272"/>
                <a:gd name="connsiteY3" fmla="*/ 4353202 h 4438652"/>
                <a:gd name="connsiteX4" fmla="*/ 925777 w 1157272"/>
                <a:gd name="connsiteY4" fmla="*/ 4327321 h 4438652"/>
                <a:gd name="connsiteX5" fmla="*/ 877924 w 1157272"/>
                <a:gd name="connsiteY5" fmla="*/ 4301930 h 4438652"/>
                <a:gd name="connsiteX6" fmla="*/ 558086 w 1157272"/>
                <a:gd name="connsiteY6" fmla="*/ 4204757 h 4438652"/>
                <a:gd name="connsiteX7" fmla="*/ 501932 w 1157272"/>
                <a:gd name="connsiteY7" fmla="*/ 4181319 h 4438652"/>
                <a:gd name="connsiteX8" fmla="*/ 322725 w 1157272"/>
                <a:gd name="connsiteY8" fmla="*/ 2274016 h 4438652"/>
                <a:gd name="connsiteX9" fmla="*/ 318331 w 1157272"/>
                <a:gd name="connsiteY9" fmla="*/ 2301849 h 4438652"/>
                <a:gd name="connsiteX10" fmla="*/ 332004 w 1157272"/>
                <a:gd name="connsiteY10" fmla="*/ 2664168 h 4438652"/>
                <a:gd name="connsiteX11" fmla="*/ 346164 w 1157272"/>
                <a:gd name="connsiteY11" fmla="*/ 2860954 h 4438652"/>
                <a:gd name="connsiteX12" fmla="*/ 387671 w 1157272"/>
                <a:gd name="connsiteY12" fmla="*/ 3158329 h 4438652"/>
                <a:gd name="connsiteX13" fmla="*/ 423805 w 1157272"/>
                <a:gd name="connsiteY13" fmla="*/ 3360485 h 4438652"/>
                <a:gd name="connsiteX14" fmla="*/ 431618 w 1157272"/>
                <a:gd name="connsiteY14" fmla="*/ 3398084 h 4438652"/>
                <a:gd name="connsiteX15" fmla="*/ 472635 w 1157272"/>
                <a:gd name="connsiteY15" fmla="*/ 2963009 h 4438652"/>
                <a:gd name="connsiteX16" fmla="*/ 484843 w 1157272"/>
                <a:gd name="connsiteY16" fmla="*/ 2676864 h 4438652"/>
                <a:gd name="connsiteX17" fmla="*/ 487285 w 1157272"/>
                <a:gd name="connsiteY17" fmla="*/ 2385836 h 4438652"/>
                <a:gd name="connsiteX18" fmla="*/ 465311 w 1157272"/>
                <a:gd name="connsiteY18" fmla="*/ 2349215 h 4438652"/>
                <a:gd name="connsiteX19" fmla="*/ 348118 w 1157272"/>
                <a:gd name="connsiteY19" fmla="*/ 2284759 h 4438652"/>
                <a:gd name="connsiteX20" fmla="*/ 322725 w 1157272"/>
                <a:gd name="connsiteY20" fmla="*/ 2274016 h 4438652"/>
                <a:gd name="connsiteX21" fmla="*/ 366185 w 1157272"/>
                <a:gd name="connsiteY21" fmla="*/ 1299856 h 4438652"/>
                <a:gd name="connsiteX22" fmla="*/ 326632 w 1157272"/>
                <a:gd name="connsiteY22" fmla="*/ 1629947 h 4438652"/>
                <a:gd name="connsiteX23" fmla="*/ 317843 w 1157272"/>
                <a:gd name="connsiteY23" fmla="*/ 2087485 h 4438652"/>
                <a:gd name="connsiteX24" fmla="*/ 327608 w 1157272"/>
                <a:gd name="connsiteY24" fmla="*/ 2117760 h 4438652"/>
                <a:gd name="connsiteX25" fmla="*/ 488260 w 1157272"/>
                <a:gd name="connsiteY25" fmla="*/ 2226162 h 4438652"/>
                <a:gd name="connsiteX26" fmla="*/ 366185 w 1157272"/>
                <a:gd name="connsiteY26" fmla="*/ 1299856 h 4438652"/>
                <a:gd name="connsiteX27" fmla="*/ 883030 w 1157272"/>
                <a:gd name="connsiteY27" fmla="*/ 0 h 4438652"/>
                <a:gd name="connsiteX28" fmla="*/ 1157272 w 1157272"/>
                <a:gd name="connsiteY28" fmla="*/ 0 h 4438652"/>
                <a:gd name="connsiteX29" fmla="*/ 1157272 w 1157272"/>
                <a:gd name="connsiteY29" fmla="*/ 1031538 h 4438652"/>
                <a:gd name="connsiteX30" fmla="*/ 981076 w 1157272"/>
                <a:gd name="connsiteY30" fmla="*/ 1039593 h 4438652"/>
                <a:gd name="connsiteX31" fmla="*/ 785145 w 1157272"/>
                <a:gd name="connsiteY31" fmla="*/ 1058636 h 4438652"/>
                <a:gd name="connsiteX32" fmla="*/ 478493 w 1157272"/>
                <a:gd name="connsiteY32" fmla="*/ 1144577 h 4438652"/>
                <a:gd name="connsiteX33" fmla="*/ 428197 w 1157272"/>
                <a:gd name="connsiteY33" fmla="*/ 1241749 h 4438652"/>
                <a:gd name="connsiteX34" fmla="*/ 580547 w 1157272"/>
                <a:gd name="connsiteY34" fmla="*/ 1632390 h 4438652"/>
                <a:gd name="connsiteX35" fmla="*/ 664048 w 1157272"/>
                <a:gd name="connsiteY35" fmla="*/ 1673896 h 4438652"/>
                <a:gd name="connsiteX36" fmla="*/ 1081544 w 1157272"/>
                <a:gd name="connsiteY36" fmla="*/ 1648993 h 4438652"/>
                <a:gd name="connsiteX37" fmla="*/ 1157272 w 1157272"/>
                <a:gd name="connsiteY37" fmla="*/ 1649199 h 4438652"/>
                <a:gd name="connsiteX38" fmla="*/ 1157272 w 1157272"/>
                <a:gd name="connsiteY38" fmla="*/ 3256840 h 4438652"/>
                <a:gd name="connsiteX39" fmla="*/ 1043946 w 1157272"/>
                <a:gd name="connsiteY39" fmla="*/ 3251104 h 4438652"/>
                <a:gd name="connsiteX40" fmla="*/ 615218 w 1157272"/>
                <a:gd name="connsiteY40" fmla="*/ 3161259 h 4438652"/>
                <a:gd name="connsiteX41" fmla="*/ 586897 w 1157272"/>
                <a:gd name="connsiteY41" fmla="*/ 3175418 h 4438652"/>
                <a:gd name="connsiteX42" fmla="*/ 561016 w 1157272"/>
                <a:gd name="connsiteY42" fmla="*/ 3274056 h 4438652"/>
                <a:gd name="connsiteX43" fmla="*/ 521464 w 1157272"/>
                <a:gd name="connsiteY43" fmla="*/ 3550922 h 4438652"/>
                <a:gd name="connsiteX44" fmla="*/ 592267 w 1157272"/>
                <a:gd name="connsiteY44" fmla="*/ 3686669 h 4438652"/>
                <a:gd name="connsiteX45" fmla="*/ 1037507 w 1157272"/>
                <a:gd name="connsiteY45" fmla="*/ 3812194 h 4438652"/>
                <a:gd name="connsiteX46" fmla="*/ 1157272 w 1157272"/>
                <a:gd name="connsiteY46" fmla="*/ 3818087 h 4438652"/>
                <a:gd name="connsiteX47" fmla="*/ 1157272 w 1157272"/>
                <a:gd name="connsiteY47" fmla="*/ 4438652 h 4438652"/>
                <a:gd name="connsiteX48" fmla="*/ 730193 w 1157272"/>
                <a:gd name="connsiteY48" fmla="*/ 4438652 h 4438652"/>
                <a:gd name="connsiteX49" fmla="*/ 269237 w 1157272"/>
                <a:gd name="connsiteY49" fmla="*/ 3977696 h 4438652"/>
                <a:gd name="connsiteX50" fmla="*/ 269237 w 1157272"/>
                <a:gd name="connsiteY50" fmla="*/ 1360894 h 4438652"/>
                <a:gd name="connsiteX51" fmla="*/ 101261 w 1157272"/>
                <a:gd name="connsiteY51" fmla="*/ 1458066 h 4438652"/>
                <a:gd name="connsiteX52" fmla="*/ 9949 w 1157272"/>
                <a:gd name="connsiteY52" fmla="*/ 1433650 h 4438652"/>
                <a:gd name="connsiteX53" fmla="*/ 8973 w 1157272"/>
                <a:gd name="connsiteY53" fmla="*/ 1432186 h 4438652"/>
                <a:gd name="connsiteX54" fmla="*/ 33388 w 1157272"/>
                <a:gd name="connsiteY54" fmla="*/ 1340874 h 4438652"/>
                <a:gd name="connsiteX55" fmla="*/ 269237 w 1157272"/>
                <a:gd name="connsiteY55" fmla="*/ 1205126 h 4438652"/>
                <a:gd name="connsiteX56" fmla="*/ 269237 w 1157272"/>
                <a:gd name="connsiteY56" fmla="*/ 613794 h 4438652"/>
                <a:gd name="connsiteX57" fmla="*/ 883030 w 1157272"/>
                <a:gd name="connsiteY57" fmla="*/ 0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57272" h="4438652">
                  <a:moveTo>
                    <a:pt x="501932" y="4181319"/>
                  </a:moveTo>
                  <a:cubicBezTo>
                    <a:pt x="485818" y="4190108"/>
                    <a:pt x="493142" y="4206710"/>
                    <a:pt x="491678" y="4218918"/>
                  </a:cubicBezTo>
                  <a:cubicBezTo>
                    <a:pt x="491678" y="4254565"/>
                    <a:pt x="488260" y="4268725"/>
                    <a:pt x="529765" y="4279956"/>
                  </a:cubicBezTo>
                  <a:cubicBezTo>
                    <a:pt x="666001" y="4316091"/>
                    <a:pt x="775380" y="4339529"/>
                    <a:pt x="915523" y="4353202"/>
                  </a:cubicBezTo>
                  <a:cubicBezTo>
                    <a:pt x="935055" y="4355154"/>
                    <a:pt x="931637" y="4341970"/>
                    <a:pt x="925777" y="4327321"/>
                  </a:cubicBezTo>
                  <a:cubicBezTo>
                    <a:pt x="916011" y="4302417"/>
                    <a:pt x="898920" y="4302906"/>
                    <a:pt x="877924" y="4301930"/>
                  </a:cubicBezTo>
                  <a:cubicBezTo>
                    <a:pt x="744129" y="4283862"/>
                    <a:pt x="688950" y="4267261"/>
                    <a:pt x="558086" y="4204757"/>
                  </a:cubicBezTo>
                  <a:cubicBezTo>
                    <a:pt x="546368" y="4197433"/>
                    <a:pt x="517557" y="4173017"/>
                    <a:pt x="501932" y="4181319"/>
                  </a:cubicBezTo>
                  <a:close/>
                  <a:moveTo>
                    <a:pt x="322725" y="2274016"/>
                  </a:moveTo>
                  <a:cubicBezTo>
                    <a:pt x="313449" y="2279875"/>
                    <a:pt x="317843" y="2292571"/>
                    <a:pt x="318331" y="2301849"/>
                  </a:cubicBezTo>
                  <a:cubicBezTo>
                    <a:pt x="322725" y="2425877"/>
                    <a:pt x="326145" y="2540140"/>
                    <a:pt x="332004" y="2664168"/>
                  </a:cubicBezTo>
                  <a:cubicBezTo>
                    <a:pt x="334933" y="2730088"/>
                    <a:pt x="340305" y="2795521"/>
                    <a:pt x="346164" y="2860954"/>
                  </a:cubicBezTo>
                  <a:cubicBezTo>
                    <a:pt x="355442" y="2960079"/>
                    <a:pt x="376440" y="3059204"/>
                    <a:pt x="387671" y="3158329"/>
                  </a:cubicBezTo>
                  <a:cubicBezTo>
                    <a:pt x="396949" y="3240851"/>
                    <a:pt x="407203" y="3274056"/>
                    <a:pt x="423805" y="3360485"/>
                  </a:cubicBezTo>
                  <a:cubicBezTo>
                    <a:pt x="429176" y="3352672"/>
                    <a:pt x="431618" y="3400038"/>
                    <a:pt x="431618" y="3398084"/>
                  </a:cubicBezTo>
                  <a:cubicBezTo>
                    <a:pt x="452126" y="3253547"/>
                    <a:pt x="462381" y="3108033"/>
                    <a:pt x="472635" y="2963009"/>
                  </a:cubicBezTo>
                  <a:cubicBezTo>
                    <a:pt x="479471" y="2867790"/>
                    <a:pt x="480449" y="2772083"/>
                    <a:pt x="484843" y="2676864"/>
                  </a:cubicBezTo>
                  <a:cubicBezTo>
                    <a:pt x="490215" y="2576762"/>
                    <a:pt x="486307" y="2485939"/>
                    <a:pt x="487285" y="2385836"/>
                  </a:cubicBezTo>
                  <a:cubicBezTo>
                    <a:pt x="487285" y="2367770"/>
                    <a:pt x="480449" y="2357515"/>
                    <a:pt x="465311" y="2349215"/>
                  </a:cubicBezTo>
                  <a:cubicBezTo>
                    <a:pt x="429176" y="2328217"/>
                    <a:pt x="384253" y="2305756"/>
                    <a:pt x="348118" y="2284759"/>
                  </a:cubicBezTo>
                  <a:cubicBezTo>
                    <a:pt x="340305" y="2280364"/>
                    <a:pt x="332493" y="2268156"/>
                    <a:pt x="322725" y="2274016"/>
                  </a:cubicBezTo>
                  <a:close/>
                  <a:moveTo>
                    <a:pt x="366185" y="1299856"/>
                  </a:moveTo>
                  <a:cubicBezTo>
                    <a:pt x="344698" y="1415583"/>
                    <a:pt x="330051" y="1513243"/>
                    <a:pt x="326632" y="1629947"/>
                  </a:cubicBezTo>
                  <a:cubicBezTo>
                    <a:pt x="322237" y="1787179"/>
                    <a:pt x="313937" y="1929764"/>
                    <a:pt x="317843" y="2087485"/>
                  </a:cubicBezTo>
                  <a:cubicBezTo>
                    <a:pt x="318331" y="2098716"/>
                    <a:pt x="317355" y="2109946"/>
                    <a:pt x="327608" y="2117760"/>
                  </a:cubicBezTo>
                  <a:cubicBezTo>
                    <a:pt x="375463" y="2152429"/>
                    <a:pt x="433082" y="2186610"/>
                    <a:pt x="488260" y="2226162"/>
                  </a:cubicBezTo>
                  <a:cubicBezTo>
                    <a:pt x="480934" y="1895094"/>
                    <a:pt x="460427" y="1609927"/>
                    <a:pt x="366185" y="1299856"/>
                  </a:cubicBezTo>
                  <a:close/>
                  <a:moveTo>
                    <a:pt x="883030" y="0"/>
                  </a:moveTo>
                  <a:lnTo>
                    <a:pt x="1157272" y="0"/>
                  </a:lnTo>
                  <a:lnTo>
                    <a:pt x="1157272" y="1031538"/>
                  </a:lnTo>
                  <a:lnTo>
                    <a:pt x="981076" y="1039593"/>
                  </a:lnTo>
                  <a:cubicBezTo>
                    <a:pt x="916010" y="1043255"/>
                    <a:pt x="850333" y="1048626"/>
                    <a:pt x="785145" y="1058636"/>
                  </a:cubicBezTo>
                  <a:cubicBezTo>
                    <a:pt x="679672" y="1074750"/>
                    <a:pt x="575176" y="1096235"/>
                    <a:pt x="478493" y="1144577"/>
                  </a:cubicBezTo>
                  <a:cubicBezTo>
                    <a:pt x="436987" y="1165575"/>
                    <a:pt x="420873" y="1197314"/>
                    <a:pt x="428197" y="1241749"/>
                  </a:cubicBezTo>
                  <a:cubicBezTo>
                    <a:pt x="450171" y="1374567"/>
                    <a:pt x="501931" y="1523987"/>
                    <a:pt x="580547" y="1632390"/>
                  </a:cubicBezTo>
                  <a:cubicBezTo>
                    <a:pt x="601056" y="1660713"/>
                    <a:pt x="629378" y="1678291"/>
                    <a:pt x="664048" y="1673896"/>
                  </a:cubicBezTo>
                  <a:cubicBezTo>
                    <a:pt x="802724" y="1656317"/>
                    <a:pt x="942378" y="1655341"/>
                    <a:pt x="1081544" y="1648993"/>
                  </a:cubicBezTo>
                  <a:lnTo>
                    <a:pt x="1157272" y="1649199"/>
                  </a:lnTo>
                  <a:lnTo>
                    <a:pt x="1157272" y="3256840"/>
                  </a:lnTo>
                  <a:lnTo>
                    <a:pt x="1043946" y="3251104"/>
                  </a:lnTo>
                  <a:cubicBezTo>
                    <a:pt x="895991" y="3237432"/>
                    <a:pt x="751454" y="3224249"/>
                    <a:pt x="615218" y="3161259"/>
                  </a:cubicBezTo>
                  <a:cubicBezTo>
                    <a:pt x="599592" y="3153933"/>
                    <a:pt x="590803" y="3158329"/>
                    <a:pt x="586897" y="3175418"/>
                  </a:cubicBezTo>
                  <a:cubicBezTo>
                    <a:pt x="578595" y="3208623"/>
                    <a:pt x="567853" y="3240851"/>
                    <a:pt x="561016" y="3274056"/>
                  </a:cubicBezTo>
                  <a:cubicBezTo>
                    <a:pt x="541484" y="3365367"/>
                    <a:pt x="532207" y="3458144"/>
                    <a:pt x="521464" y="3550922"/>
                  </a:cubicBezTo>
                  <a:cubicBezTo>
                    <a:pt x="514139" y="3614401"/>
                    <a:pt x="535624" y="3659324"/>
                    <a:pt x="592267" y="3686669"/>
                  </a:cubicBezTo>
                  <a:cubicBezTo>
                    <a:pt x="731068" y="3754055"/>
                    <a:pt x="875635" y="3795622"/>
                    <a:pt x="1037507" y="3812194"/>
                  </a:cubicBezTo>
                  <a:lnTo>
                    <a:pt x="1157272" y="3818087"/>
                  </a:lnTo>
                  <a:lnTo>
                    <a:pt x="1157272" y="4438652"/>
                  </a:lnTo>
                  <a:lnTo>
                    <a:pt x="730193" y="4438652"/>
                  </a:lnTo>
                  <a:cubicBezTo>
                    <a:pt x="476764" y="4438652"/>
                    <a:pt x="269237" y="4231125"/>
                    <a:pt x="269237" y="3977696"/>
                  </a:cubicBezTo>
                  <a:lnTo>
                    <a:pt x="269237" y="1360894"/>
                  </a:lnTo>
                  <a:lnTo>
                    <a:pt x="101261" y="1458066"/>
                  </a:lnTo>
                  <a:cubicBezTo>
                    <a:pt x="69522" y="1476621"/>
                    <a:pt x="28505" y="1465390"/>
                    <a:pt x="9949" y="1433650"/>
                  </a:cubicBezTo>
                  <a:lnTo>
                    <a:pt x="8973" y="1432186"/>
                  </a:lnTo>
                  <a:cubicBezTo>
                    <a:pt x="-9583" y="1400446"/>
                    <a:pt x="1648" y="1359429"/>
                    <a:pt x="33388" y="1340874"/>
                  </a:cubicBezTo>
                  <a:lnTo>
                    <a:pt x="269237" y="1205126"/>
                  </a:lnTo>
                  <a:lnTo>
                    <a:pt x="269237" y="613794"/>
                  </a:lnTo>
                  <a:cubicBezTo>
                    <a:pt x="269237" y="276378"/>
                    <a:pt x="545614" y="0"/>
                    <a:pt x="883030" y="0"/>
                  </a:cubicBezTo>
                  <a:close/>
                </a:path>
              </a:pathLst>
            </a:custGeom>
            <a:solidFill>
              <a:schemeClr val="accent4">
                <a:lumMod val="75000"/>
              </a:schemeClr>
            </a:solidFill>
            <a:ln w="7536" cap="flat">
              <a:noFill/>
              <a:prstDash val="solid"/>
              <a:miter/>
            </a:ln>
          </p:spPr>
          <p:txBody>
            <a:bodyPr wrap="square" rtlCol="0" anchor="ctr">
              <a:noAutofit/>
            </a:bodyPr>
            <a:lstStyle/>
            <a:p>
              <a:pPr algn="ctr"/>
              <a:endParaRPr lang="en-US"/>
            </a:p>
          </p:txBody>
        </p:sp>
        <p:sp>
          <p:nvSpPr>
            <p:cNvPr id="5" name="Freeform: Shape 4">
              <a:extLst>
                <a:ext uri="{FF2B5EF4-FFF2-40B4-BE49-F238E27FC236}">
                  <a16:creationId xmlns:a16="http://schemas.microsoft.com/office/drawing/2014/main" id="{4CFF4C4C-8599-4D62-8C99-EDAED83A1C0C}"/>
                </a:ext>
              </a:extLst>
            </p:cNvPr>
            <p:cNvSpPr/>
            <p:nvPr/>
          </p:nvSpPr>
          <p:spPr>
            <a:xfrm>
              <a:off x="6090490" y="1548735"/>
              <a:ext cx="1157909" cy="4438652"/>
            </a:xfrm>
            <a:custGeom>
              <a:avLst/>
              <a:gdLst>
                <a:gd name="connsiteX0" fmla="*/ 698718 w 1157909"/>
                <a:gd name="connsiteY0" fmla="*/ 4181319 h 4438652"/>
                <a:gd name="connsiteX1" fmla="*/ 642563 w 1157909"/>
                <a:gd name="connsiteY1" fmla="*/ 4204757 h 4438652"/>
                <a:gd name="connsiteX2" fmla="*/ 322727 w 1157909"/>
                <a:gd name="connsiteY2" fmla="*/ 4301929 h 4438652"/>
                <a:gd name="connsiteX3" fmla="*/ 274872 w 1157909"/>
                <a:gd name="connsiteY3" fmla="*/ 4326833 h 4438652"/>
                <a:gd name="connsiteX4" fmla="*/ 285128 w 1157909"/>
                <a:gd name="connsiteY4" fmla="*/ 4352713 h 4438652"/>
                <a:gd name="connsiteX5" fmla="*/ 670885 w 1157909"/>
                <a:gd name="connsiteY5" fmla="*/ 4279468 h 4438652"/>
                <a:gd name="connsiteX6" fmla="*/ 708971 w 1157909"/>
                <a:gd name="connsiteY6" fmla="*/ 4218430 h 4438652"/>
                <a:gd name="connsiteX7" fmla="*/ 698718 w 1157909"/>
                <a:gd name="connsiteY7" fmla="*/ 4181319 h 4438652"/>
                <a:gd name="connsiteX8" fmla="*/ 871821 w 1157909"/>
                <a:gd name="connsiteY8" fmla="*/ 2275665 h 4438652"/>
                <a:gd name="connsiteX9" fmla="*/ 854974 w 1157909"/>
                <a:gd name="connsiteY9" fmla="*/ 2279388 h 4438652"/>
                <a:gd name="connsiteX10" fmla="*/ 720691 w 1157909"/>
                <a:gd name="connsiteY10" fmla="*/ 2354097 h 4438652"/>
                <a:gd name="connsiteX11" fmla="*/ 706042 w 1157909"/>
                <a:gd name="connsiteY11" fmla="*/ 2381443 h 4438652"/>
                <a:gd name="connsiteX12" fmla="*/ 708484 w 1157909"/>
                <a:gd name="connsiteY12" fmla="*/ 2565533 h 4438652"/>
                <a:gd name="connsiteX13" fmla="*/ 717761 w 1157909"/>
                <a:gd name="connsiteY13" fmla="*/ 2816030 h 4438652"/>
                <a:gd name="connsiteX14" fmla="*/ 731433 w 1157909"/>
                <a:gd name="connsiteY14" fmla="*/ 3056275 h 4438652"/>
                <a:gd name="connsiteX15" fmla="*/ 768546 w 1157909"/>
                <a:gd name="connsiteY15" fmla="*/ 3376599 h 4438652"/>
                <a:gd name="connsiteX16" fmla="*/ 778311 w 1157909"/>
                <a:gd name="connsiteY16" fmla="*/ 3379041 h 4438652"/>
                <a:gd name="connsiteX17" fmla="*/ 809563 w 1157909"/>
                <a:gd name="connsiteY17" fmla="*/ 3153934 h 4438652"/>
                <a:gd name="connsiteX18" fmla="*/ 847650 w 1157909"/>
                <a:gd name="connsiteY18" fmla="*/ 2872184 h 4438652"/>
                <a:gd name="connsiteX19" fmla="*/ 863276 w 1157909"/>
                <a:gd name="connsiteY19" fmla="*/ 2648543 h 4438652"/>
                <a:gd name="connsiteX20" fmla="*/ 875483 w 1157909"/>
                <a:gd name="connsiteY20" fmla="*/ 2292084 h 4438652"/>
                <a:gd name="connsiteX21" fmla="*/ 871821 w 1157909"/>
                <a:gd name="connsiteY21" fmla="*/ 2275665 h 4438652"/>
                <a:gd name="connsiteX22" fmla="*/ 828607 w 1157909"/>
                <a:gd name="connsiteY22" fmla="*/ 1298880 h 4438652"/>
                <a:gd name="connsiteX23" fmla="*/ 774404 w 1157909"/>
                <a:gd name="connsiteY23" fmla="*/ 1494200 h 4438652"/>
                <a:gd name="connsiteX24" fmla="*/ 732411 w 1157909"/>
                <a:gd name="connsiteY24" fmla="*/ 1796946 h 4438652"/>
                <a:gd name="connsiteX25" fmla="*/ 716786 w 1157909"/>
                <a:gd name="connsiteY25" fmla="*/ 1985430 h 4438652"/>
                <a:gd name="connsiteX26" fmla="*/ 706530 w 1157909"/>
                <a:gd name="connsiteY26" fmla="*/ 2202724 h 4438652"/>
                <a:gd name="connsiteX27" fmla="*/ 728993 w 1157909"/>
                <a:gd name="connsiteY27" fmla="*/ 2213467 h 4438652"/>
                <a:gd name="connsiteX28" fmla="*/ 853510 w 1157909"/>
                <a:gd name="connsiteY28" fmla="*/ 2129967 h 4438652"/>
                <a:gd name="connsiteX29" fmla="*/ 875484 w 1157909"/>
                <a:gd name="connsiteY29" fmla="*/ 2078207 h 4438652"/>
                <a:gd name="connsiteX30" fmla="*/ 867671 w 1157909"/>
                <a:gd name="connsiteY30" fmla="*/ 1557679 h 4438652"/>
                <a:gd name="connsiteX31" fmla="*/ 843744 w 1157909"/>
                <a:gd name="connsiteY31" fmla="*/ 1367242 h 4438652"/>
                <a:gd name="connsiteX32" fmla="*/ 828607 w 1157909"/>
                <a:gd name="connsiteY32" fmla="*/ 1298880 h 4438652"/>
                <a:gd name="connsiteX33" fmla="*/ 0 w 1157909"/>
                <a:gd name="connsiteY33" fmla="*/ 0 h 4438652"/>
                <a:gd name="connsiteX34" fmla="*/ 344923 w 1157909"/>
                <a:gd name="connsiteY34" fmla="*/ 0 h 4438652"/>
                <a:gd name="connsiteX35" fmla="*/ 958717 w 1157909"/>
                <a:gd name="connsiteY35" fmla="*/ 613794 h 4438652"/>
                <a:gd name="connsiteX36" fmla="*/ 958717 w 1157909"/>
                <a:gd name="connsiteY36" fmla="*/ 1245166 h 4438652"/>
                <a:gd name="connsiteX37" fmla="*/ 1124739 w 1157909"/>
                <a:gd name="connsiteY37" fmla="*/ 1340874 h 4438652"/>
                <a:gd name="connsiteX38" fmla="*/ 1149154 w 1157909"/>
                <a:gd name="connsiteY38" fmla="*/ 1432186 h 4438652"/>
                <a:gd name="connsiteX39" fmla="*/ 1148177 w 1157909"/>
                <a:gd name="connsiteY39" fmla="*/ 1433650 h 4438652"/>
                <a:gd name="connsiteX40" fmla="*/ 1056865 w 1157909"/>
                <a:gd name="connsiteY40" fmla="*/ 1458066 h 4438652"/>
                <a:gd name="connsiteX41" fmla="*/ 958229 w 1157909"/>
                <a:gd name="connsiteY41" fmla="*/ 1401423 h 4438652"/>
                <a:gd name="connsiteX42" fmla="*/ 958229 w 1157909"/>
                <a:gd name="connsiteY42" fmla="*/ 3977696 h 4438652"/>
                <a:gd name="connsiteX43" fmla="*/ 497273 w 1157909"/>
                <a:gd name="connsiteY43" fmla="*/ 4438652 h 4438652"/>
                <a:gd name="connsiteX44" fmla="*/ 0 w 1157909"/>
                <a:gd name="connsiteY44" fmla="*/ 4438652 h 4438652"/>
                <a:gd name="connsiteX45" fmla="*/ 0 w 1157909"/>
                <a:gd name="connsiteY45" fmla="*/ 3818087 h 4438652"/>
                <a:gd name="connsiteX46" fmla="*/ 48301 w 1157909"/>
                <a:gd name="connsiteY46" fmla="*/ 3820464 h 4438652"/>
                <a:gd name="connsiteX47" fmla="*/ 260225 w 1157909"/>
                <a:gd name="connsiteY47" fmla="*/ 3798978 h 4438652"/>
                <a:gd name="connsiteX48" fmla="*/ 616197 w 1157909"/>
                <a:gd name="connsiteY48" fmla="*/ 3681787 h 4438652"/>
                <a:gd name="connsiteX49" fmla="*/ 673816 w 1157909"/>
                <a:gd name="connsiteY49" fmla="*/ 3581196 h 4438652"/>
                <a:gd name="connsiteX50" fmla="*/ 667468 w 1157909"/>
                <a:gd name="connsiteY50" fmla="*/ 3482559 h 4438652"/>
                <a:gd name="connsiteX51" fmla="*/ 610337 w 1157909"/>
                <a:gd name="connsiteY51" fmla="*/ 3175906 h 4438652"/>
                <a:gd name="connsiteX52" fmla="*/ 598740 w 1157909"/>
                <a:gd name="connsiteY52" fmla="*/ 3158205 h 4438652"/>
                <a:gd name="connsiteX53" fmla="*/ 579086 w 1157909"/>
                <a:gd name="connsiteY53" fmla="*/ 3163211 h 4438652"/>
                <a:gd name="connsiteX54" fmla="*/ 64423 w 1157909"/>
                <a:gd name="connsiteY54" fmla="*/ 3260100 h 4438652"/>
                <a:gd name="connsiteX55" fmla="*/ 0 w 1157909"/>
                <a:gd name="connsiteY55" fmla="*/ 3256840 h 4438652"/>
                <a:gd name="connsiteX56" fmla="*/ 0 w 1157909"/>
                <a:gd name="connsiteY56" fmla="*/ 1649199 h 4438652"/>
                <a:gd name="connsiteX57" fmla="*/ 148402 w 1157909"/>
                <a:gd name="connsiteY57" fmla="*/ 1649603 h 4438652"/>
                <a:gd name="connsiteX58" fmla="*/ 372533 w 1157909"/>
                <a:gd name="connsiteY58" fmla="*/ 1661200 h 4438652"/>
                <a:gd name="connsiteX59" fmla="*/ 530254 w 1157909"/>
                <a:gd name="connsiteY59" fmla="*/ 1673408 h 4438652"/>
                <a:gd name="connsiteX60" fmla="*/ 618636 w 1157909"/>
                <a:gd name="connsiteY60" fmla="*/ 1629460 h 4438652"/>
                <a:gd name="connsiteX61" fmla="*/ 768056 w 1157909"/>
                <a:gd name="connsiteY61" fmla="*/ 1240773 h 4438652"/>
                <a:gd name="connsiteX62" fmla="*/ 723133 w 1157909"/>
                <a:gd name="connsiteY62" fmla="*/ 1145554 h 4438652"/>
                <a:gd name="connsiteX63" fmla="*/ 593244 w 1157909"/>
                <a:gd name="connsiteY63" fmla="*/ 1097211 h 4438652"/>
                <a:gd name="connsiteX64" fmla="*/ 16073 w 1157909"/>
                <a:gd name="connsiteY64" fmla="*/ 1030803 h 4438652"/>
                <a:gd name="connsiteX65" fmla="*/ 0 w 1157909"/>
                <a:gd name="connsiteY65" fmla="*/ 1031538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157909" h="4438652">
                  <a:moveTo>
                    <a:pt x="698718" y="4181319"/>
                  </a:moveTo>
                  <a:cubicBezTo>
                    <a:pt x="683580" y="4173017"/>
                    <a:pt x="654771" y="4197921"/>
                    <a:pt x="642563" y="4204757"/>
                  </a:cubicBezTo>
                  <a:cubicBezTo>
                    <a:pt x="511699" y="4267260"/>
                    <a:pt x="456032" y="4283862"/>
                    <a:pt x="322727" y="4301929"/>
                  </a:cubicBezTo>
                  <a:cubicBezTo>
                    <a:pt x="301729" y="4302906"/>
                    <a:pt x="284638" y="4302417"/>
                    <a:pt x="274872" y="4326833"/>
                  </a:cubicBezTo>
                  <a:cubicBezTo>
                    <a:pt x="269012" y="4341482"/>
                    <a:pt x="265594" y="4354666"/>
                    <a:pt x="285128" y="4352713"/>
                  </a:cubicBezTo>
                  <a:cubicBezTo>
                    <a:pt x="425269" y="4339041"/>
                    <a:pt x="534648" y="4315602"/>
                    <a:pt x="670885" y="4279468"/>
                  </a:cubicBezTo>
                  <a:cubicBezTo>
                    <a:pt x="712389" y="4268725"/>
                    <a:pt x="708971" y="4254565"/>
                    <a:pt x="708971" y="4218430"/>
                  </a:cubicBezTo>
                  <a:cubicBezTo>
                    <a:pt x="707507" y="4206710"/>
                    <a:pt x="715319" y="4189620"/>
                    <a:pt x="698718" y="4181319"/>
                  </a:cubicBezTo>
                  <a:close/>
                  <a:moveTo>
                    <a:pt x="871821" y="2275665"/>
                  </a:moveTo>
                  <a:cubicBezTo>
                    <a:pt x="869013" y="2273040"/>
                    <a:pt x="864008" y="2273772"/>
                    <a:pt x="854974" y="2279388"/>
                  </a:cubicBezTo>
                  <a:cubicBezTo>
                    <a:pt x="813957" y="2304779"/>
                    <a:pt x="762686" y="2329683"/>
                    <a:pt x="720691" y="2354097"/>
                  </a:cubicBezTo>
                  <a:cubicBezTo>
                    <a:pt x="709460" y="2360445"/>
                    <a:pt x="706042" y="2369235"/>
                    <a:pt x="706042" y="2381443"/>
                  </a:cubicBezTo>
                  <a:cubicBezTo>
                    <a:pt x="706530" y="2442968"/>
                    <a:pt x="702624" y="2504495"/>
                    <a:pt x="708484" y="2565533"/>
                  </a:cubicBezTo>
                  <a:cubicBezTo>
                    <a:pt x="717273" y="2652450"/>
                    <a:pt x="709949" y="2729602"/>
                    <a:pt x="717761" y="2816030"/>
                  </a:cubicBezTo>
                  <a:cubicBezTo>
                    <a:pt x="724598" y="2895623"/>
                    <a:pt x="727039" y="2976193"/>
                    <a:pt x="731433" y="3056275"/>
                  </a:cubicBezTo>
                  <a:cubicBezTo>
                    <a:pt x="738759" y="3176885"/>
                    <a:pt x="750966" y="3247687"/>
                    <a:pt x="768546" y="3376599"/>
                  </a:cubicBezTo>
                  <a:cubicBezTo>
                    <a:pt x="772940" y="3355114"/>
                    <a:pt x="776358" y="3391736"/>
                    <a:pt x="778311" y="3379041"/>
                  </a:cubicBezTo>
                  <a:cubicBezTo>
                    <a:pt x="789054" y="3304331"/>
                    <a:pt x="800773" y="3229133"/>
                    <a:pt x="809563" y="3153934"/>
                  </a:cubicBezTo>
                  <a:cubicBezTo>
                    <a:pt x="820305" y="3060180"/>
                    <a:pt x="839838" y="2966427"/>
                    <a:pt x="847650" y="2872184"/>
                  </a:cubicBezTo>
                  <a:cubicBezTo>
                    <a:pt x="853998" y="2797962"/>
                    <a:pt x="858392" y="2723253"/>
                    <a:pt x="863276" y="2648543"/>
                  </a:cubicBezTo>
                  <a:cubicBezTo>
                    <a:pt x="871577" y="2526468"/>
                    <a:pt x="875483" y="2414159"/>
                    <a:pt x="875483" y="2292084"/>
                  </a:cubicBezTo>
                  <a:cubicBezTo>
                    <a:pt x="875239" y="2284271"/>
                    <a:pt x="874629" y="2278289"/>
                    <a:pt x="871821" y="2275665"/>
                  </a:cubicBezTo>
                  <a:close/>
                  <a:moveTo>
                    <a:pt x="828607" y="1298880"/>
                  </a:moveTo>
                  <a:cubicBezTo>
                    <a:pt x="805168" y="1374566"/>
                    <a:pt x="788078" y="1423885"/>
                    <a:pt x="774404" y="1494200"/>
                  </a:cubicBezTo>
                  <a:cubicBezTo>
                    <a:pt x="754873" y="1594302"/>
                    <a:pt x="742177" y="1695380"/>
                    <a:pt x="732411" y="1796946"/>
                  </a:cubicBezTo>
                  <a:cubicBezTo>
                    <a:pt x="726063" y="1864331"/>
                    <a:pt x="722645" y="1917556"/>
                    <a:pt x="716786" y="1985430"/>
                  </a:cubicBezTo>
                  <a:cubicBezTo>
                    <a:pt x="710438" y="2057698"/>
                    <a:pt x="716786" y="2130456"/>
                    <a:pt x="706530" y="2202724"/>
                  </a:cubicBezTo>
                  <a:cubicBezTo>
                    <a:pt x="703600" y="2224209"/>
                    <a:pt x="713856" y="2224699"/>
                    <a:pt x="728993" y="2213467"/>
                  </a:cubicBezTo>
                  <a:cubicBezTo>
                    <a:pt x="767080" y="2185146"/>
                    <a:pt x="814935" y="2157313"/>
                    <a:pt x="853510" y="2129967"/>
                  </a:cubicBezTo>
                  <a:cubicBezTo>
                    <a:pt x="871578" y="2116784"/>
                    <a:pt x="875484" y="2099693"/>
                    <a:pt x="875484" y="2078207"/>
                  </a:cubicBezTo>
                  <a:cubicBezTo>
                    <a:pt x="874996" y="1899489"/>
                    <a:pt x="875972" y="1735909"/>
                    <a:pt x="867671" y="1557679"/>
                  </a:cubicBezTo>
                  <a:cubicBezTo>
                    <a:pt x="864742" y="1494200"/>
                    <a:pt x="851556" y="1430232"/>
                    <a:pt x="843744" y="1367242"/>
                  </a:cubicBezTo>
                  <a:cubicBezTo>
                    <a:pt x="840326" y="1340873"/>
                    <a:pt x="844233" y="1331596"/>
                    <a:pt x="828607" y="1298880"/>
                  </a:cubicBezTo>
                  <a:close/>
                  <a:moveTo>
                    <a:pt x="0" y="0"/>
                  </a:moveTo>
                  <a:lnTo>
                    <a:pt x="344923" y="0"/>
                  </a:lnTo>
                  <a:cubicBezTo>
                    <a:pt x="682339" y="0"/>
                    <a:pt x="958229" y="276378"/>
                    <a:pt x="958717" y="613794"/>
                  </a:cubicBezTo>
                  <a:lnTo>
                    <a:pt x="958717" y="1245166"/>
                  </a:lnTo>
                  <a:lnTo>
                    <a:pt x="1124739" y="1340874"/>
                  </a:lnTo>
                  <a:cubicBezTo>
                    <a:pt x="1156479" y="1359429"/>
                    <a:pt x="1167221" y="1400446"/>
                    <a:pt x="1149154" y="1432186"/>
                  </a:cubicBezTo>
                  <a:lnTo>
                    <a:pt x="1148177" y="1433650"/>
                  </a:lnTo>
                  <a:cubicBezTo>
                    <a:pt x="1129622" y="1465390"/>
                    <a:pt x="1088604" y="1476621"/>
                    <a:pt x="1056865" y="1458066"/>
                  </a:cubicBezTo>
                  <a:lnTo>
                    <a:pt x="958229" y="1401423"/>
                  </a:lnTo>
                  <a:lnTo>
                    <a:pt x="958229" y="3977696"/>
                  </a:lnTo>
                  <a:cubicBezTo>
                    <a:pt x="958229" y="4231125"/>
                    <a:pt x="750701" y="4438652"/>
                    <a:pt x="497273" y="4438652"/>
                  </a:cubicBezTo>
                  <a:lnTo>
                    <a:pt x="0" y="4438652"/>
                  </a:lnTo>
                  <a:lnTo>
                    <a:pt x="0" y="3818087"/>
                  </a:lnTo>
                  <a:lnTo>
                    <a:pt x="48301" y="3820464"/>
                  </a:lnTo>
                  <a:cubicBezTo>
                    <a:pt x="102015" y="3824371"/>
                    <a:pt x="181608" y="3813628"/>
                    <a:pt x="260225" y="3798978"/>
                  </a:cubicBezTo>
                  <a:cubicBezTo>
                    <a:pt x="384254" y="3776029"/>
                    <a:pt x="503887" y="3739894"/>
                    <a:pt x="616197" y="3681787"/>
                  </a:cubicBezTo>
                  <a:cubicBezTo>
                    <a:pt x="652330" y="3662742"/>
                    <a:pt x="675281" y="3626121"/>
                    <a:pt x="673816" y="3581196"/>
                  </a:cubicBezTo>
                  <a:cubicBezTo>
                    <a:pt x="672839" y="3547992"/>
                    <a:pt x="670398" y="3515276"/>
                    <a:pt x="667468" y="3482559"/>
                  </a:cubicBezTo>
                  <a:cubicBezTo>
                    <a:pt x="658190" y="3378552"/>
                    <a:pt x="640611" y="3276009"/>
                    <a:pt x="610337" y="3175906"/>
                  </a:cubicBezTo>
                  <a:cubicBezTo>
                    <a:pt x="606919" y="3164676"/>
                    <a:pt x="603500" y="3159549"/>
                    <a:pt x="598740" y="3158205"/>
                  </a:cubicBezTo>
                  <a:cubicBezTo>
                    <a:pt x="593978" y="3156863"/>
                    <a:pt x="587874" y="3159305"/>
                    <a:pt x="579086" y="3163211"/>
                  </a:cubicBezTo>
                  <a:cubicBezTo>
                    <a:pt x="412819" y="3233892"/>
                    <a:pt x="240784" y="3260627"/>
                    <a:pt x="64423" y="3260100"/>
                  </a:cubicBezTo>
                  <a:lnTo>
                    <a:pt x="0" y="3256840"/>
                  </a:lnTo>
                  <a:lnTo>
                    <a:pt x="0" y="1649199"/>
                  </a:lnTo>
                  <a:lnTo>
                    <a:pt x="148402" y="1649603"/>
                  </a:lnTo>
                  <a:cubicBezTo>
                    <a:pt x="223112" y="1652411"/>
                    <a:pt x="297822" y="1657050"/>
                    <a:pt x="372533" y="1661200"/>
                  </a:cubicBezTo>
                  <a:cubicBezTo>
                    <a:pt x="425269" y="1664130"/>
                    <a:pt x="477518" y="1669501"/>
                    <a:pt x="530254" y="1673408"/>
                  </a:cubicBezTo>
                  <a:cubicBezTo>
                    <a:pt x="566387" y="1675850"/>
                    <a:pt x="596174" y="1662177"/>
                    <a:pt x="618636" y="1629460"/>
                  </a:cubicBezTo>
                  <a:cubicBezTo>
                    <a:pt x="693834" y="1520081"/>
                    <a:pt x="747546" y="1373102"/>
                    <a:pt x="768056" y="1240773"/>
                  </a:cubicBezTo>
                  <a:cubicBezTo>
                    <a:pt x="774892" y="1195360"/>
                    <a:pt x="763173" y="1166063"/>
                    <a:pt x="723133" y="1145554"/>
                  </a:cubicBezTo>
                  <a:cubicBezTo>
                    <a:pt x="681626" y="1124556"/>
                    <a:pt x="638167" y="1109908"/>
                    <a:pt x="593244" y="1097211"/>
                  </a:cubicBezTo>
                  <a:cubicBezTo>
                    <a:pt x="406226" y="1044476"/>
                    <a:pt x="214323" y="1038616"/>
                    <a:pt x="16073" y="1030803"/>
                  </a:cubicBezTo>
                  <a:lnTo>
                    <a:pt x="0" y="1031538"/>
                  </a:lnTo>
                  <a:close/>
                </a:path>
              </a:pathLst>
            </a:custGeom>
            <a:solidFill>
              <a:schemeClr val="accent1"/>
            </a:solidFill>
            <a:ln w="7536" cap="flat">
              <a:noFill/>
              <a:prstDash val="solid"/>
              <a:miter/>
            </a:ln>
          </p:spPr>
          <p:txBody>
            <a:bodyPr wrap="square" rtlCol="0" anchor="ctr">
              <a:noAutofit/>
            </a:bodyPr>
            <a:lstStyle/>
            <a:p>
              <a:pPr algn="ctr"/>
              <a:endParaRPr lang="en-US"/>
            </a:p>
          </p:txBody>
        </p:sp>
      </p:grpSp>
      <p:grpSp>
        <p:nvGrpSpPr>
          <p:cNvPr id="18" name="Group 17">
            <a:extLst>
              <a:ext uri="{FF2B5EF4-FFF2-40B4-BE49-F238E27FC236}">
                <a16:creationId xmlns:a16="http://schemas.microsoft.com/office/drawing/2014/main" id="{0EFE53A2-F430-4F3E-9909-375E914A3AAF}"/>
              </a:ext>
            </a:extLst>
          </p:cNvPr>
          <p:cNvGrpSpPr/>
          <p:nvPr/>
        </p:nvGrpSpPr>
        <p:grpSpPr>
          <a:xfrm>
            <a:off x="3757705" y="1403266"/>
            <a:ext cx="4676590" cy="4965791"/>
            <a:chOff x="3757705" y="1403266"/>
            <a:chExt cx="4676590" cy="4965791"/>
          </a:xfrm>
        </p:grpSpPr>
        <p:grpSp>
          <p:nvGrpSpPr>
            <p:cNvPr id="9" name="Group 8">
              <a:extLst>
                <a:ext uri="{FF2B5EF4-FFF2-40B4-BE49-F238E27FC236}">
                  <a16:creationId xmlns:a16="http://schemas.microsoft.com/office/drawing/2014/main" id="{FDB81133-5486-4F75-8F49-C4D052E5CD7B}"/>
                </a:ext>
              </a:extLst>
            </p:cNvPr>
            <p:cNvGrpSpPr/>
            <p:nvPr/>
          </p:nvGrpSpPr>
          <p:grpSpPr>
            <a:xfrm>
              <a:off x="3757705" y="1555981"/>
              <a:ext cx="4676590" cy="4813076"/>
              <a:chOff x="2585991" y="2445792"/>
              <a:chExt cx="2830016" cy="2912611"/>
            </a:xfrm>
          </p:grpSpPr>
          <p:sp>
            <p:nvSpPr>
              <p:cNvPr id="13" name="Block Arc 12">
                <a:extLst>
                  <a:ext uri="{FF2B5EF4-FFF2-40B4-BE49-F238E27FC236}">
                    <a16:creationId xmlns:a16="http://schemas.microsoft.com/office/drawing/2014/main" id="{BFBECD06-BD23-4BD3-8DB2-A76C468F2247}"/>
                  </a:ext>
                </a:extLst>
              </p:cNvPr>
              <p:cNvSpPr/>
              <p:nvPr/>
            </p:nvSpPr>
            <p:spPr>
              <a:xfrm>
                <a:off x="2585991" y="2445792"/>
                <a:ext cx="2830016" cy="2830016"/>
              </a:xfrm>
              <a:prstGeom prst="blockArc">
                <a:avLst>
                  <a:gd name="adj1" fmla="val 5749470"/>
                  <a:gd name="adj2" fmla="val 16195660"/>
                  <a:gd name="adj3" fmla="val 4704"/>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Isosceles Triangle 13">
                <a:extLst>
                  <a:ext uri="{FF2B5EF4-FFF2-40B4-BE49-F238E27FC236}">
                    <a16:creationId xmlns:a16="http://schemas.microsoft.com/office/drawing/2014/main" id="{EDBE078D-021D-4C85-956E-CC119E4B8B68}"/>
                  </a:ext>
                </a:extLst>
              </p:cNvPr>
              <p:cNvSpPr/>
              <p:nvPr/>
            </p:nvSpPr>
            <p:spPr>
              <a:xfrm rot="5400000">
                <a:off x="3761449" y="5104467"/>
                <a:ext cx="309057" cy="198816"/>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15" name="Group 14">
              <a:extLst>
                <a:ext uri="{FF2B5EF4-FFF2-40B4-BE49-F238E27FC236}">
                  <a16:creationId xmlns:a16="http://schemas.microsoft.com/office/drawing/2014/main" id="{215766B9-32F2-4E6B-A1F4-110C3E1D1275}"/>
                </a:ext>
              </a:extLst>
            </p:cNvPr>
            <p:cNvGrpSpPr/>
            <p:nvPr/>
          </p:nvGrpSpPr>
          <p:grpSpPr>
            <a:xfrm rot="10800000">
              <a:off x="3757705" y="1403266"/>
              <a:ext cx="4676590" cy="4813076"/>
              <a:chOff x="2585991" y="2445792"/>
              <a:chExt cx="2830016" cy="2912611"/>
            </a:xfrm>
            <a:solidFill>
              <a:schemeClr val="accent1"/>
            </a:solidFill>
          </p:grpSpPr>
          <p:sp>
            <p:nvSpPr>
              <p:cNvPr id="16" name="Block Arc 15">
                <a:extLst>
                  <a:ext uri="{FF2B5EF4-FFF2-40B4-BE49-F238E27FC236}">
                    <a16:creationId xmlns:a16="http://schemas.microsoft.com/office/drawing/2014/main" id="{4C21DADD-798A-4791-B64C-4CB5472221B5}"/>
                  </a:ext>
                </a:extLst>
              </p:cNvPr>
              <p:cNvSpPr/>
              <p:nvPr/>
            </p:nvSpPr>
            <p:spPr>
              <a:xfrm>
                <a:off x="2585991" y="2445792"/>
                <a:ext cx="2830016" cy="2830016"/>
              </a:xfrm>
              <a:prstGeom prst="blockArc">
                <a:avLst>
                  <a:gd name="adj1" fmla="val 5749470"/>
                  <a:gd name="adj2" fmla="val 16195660"/>
                  <a:gd name="adj3"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Isosceles Triangle 16">
                <a:extLst>
                  <a:ext uri="{FF2B5EF4-FFF2-40B4-BE49-F238E27FC236}">
                    <a16:creationId xmlns:a16="http://schemas.microsoft.com/office/drawing/2014/main" id="{84809ED9-655F-4F35-8794-04ABBBF97687}"/>
                  </a:ext>
                </a:extLst>
              </p:cNvPr>
              <p:cNvSpPr/>
              <p:nvPr/>
            </p:nvSpPr>
            <p:spPr>
              <a:xfrm rot="5400000">
                <a:off x="3761449" y="5104467"/>
                <a:ext cx="309057" cy="1988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pic>
        <p:nvPicPr>
          <p:cNvPr id="43" name="Picture 42">
            <a:extLst>
              <a:ext uri="{FF2B5EF4-FFF2-40B4-BE49-F238E27FC236}">
                <a16:creationId xmlns:a16="http://schemas.microsoft.com/office/drawing/2014/main" id="{B29B8F3E-B5F2-3907-B3C5-155BC7D2DB05}"/>
              </a:ext>
            </a:extLst>
          </p:cNvPr>
          <p:cNvPicPr>
            <a:picLocks noChangeAspect="1"/>
          </p:cNvPicPr>
          <p:nvPr/>
        </p:nvPicPr>
        <p:blipFill>
          <a:blip r:embed="rId2">
            <a:extLst>
              <a:ext uri="{28A0092B-C50C-407E-A947-70E740481C1C}">
                <a14:useLocalDpi xmlns:a14="http://schemas.microsoft.com/office/drawing/2010/main" val="0"/>
              </a:ext>
            </a:extLst>
          </a:blip>
          <a:srcRect r="11978" b="7067"/>
          <a:stretch/>
        </p:blipFill>
        <p:spPr>
          <a:xfrm>
            <a:off x="6072226" y="674"/>
            <a:ext cx="6119774" cy="6857326"/>
          </a:xfrm>
          <a:prstGeom prst="rect">
            <a:avLst/>
          </a:prstGeom>
        </p:spPr>
      </p:pic>
    </p:spTree>
    <p:extLst>
      <p:ext uri="{BB962C8B-B14F-4D97-AF65-F5344CB8AC3E}">
        <p14:creationId xmlns:p14="http://schemas.microsoft.com/office/powerpoint/2010/main" val="311902266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A4BE8-0CAC-F69A-AF96-D4FAB8950C46}"/>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E0CF1CF8-1AB6-B2C0-8862-E15850A33992}"/>
              </a:ext>
            </a:extLst>
          </p:cNvPr>
          <p:cNvSpPr/>
          <p:nvPr/>
        </p:nvSpPr>
        <p:spPr>
          <a:xfrm>
            <a:off x="6096000" y="0"/>
            <a:ext cx="609600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800"/>
          </a:p>
        </p:txBody>
      </p:sp>
      <p:sp>
        <p:nvSpPr>
          <p:cNvPr id="6" name="Rectangle 5">
            <a:extLst>
              <a:ext uri="{FF2B5EF4-FFF2-40B4-BE49-F238E27FC236}">
                <a16:creationId xmlns:a16="http://schemas.microsoft.com/office/drawing/2014/main" id="{A05507BC-2590-2DE1-25FE-8C85FD209B98}"/>
              </a:ext>
            </a:extLst>
          </p:cNvPr>
          <p:cNvSpPr/>
          <p:nvPr/>
        </p:nvSpPr>
        <p:spPr>
          <a:xfrm>
            <a:off x="2" y="0"/>
            <a:ext cx="60904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800"/>
          </a:p>
        </p:txBody>
      </p:sp>
      <p:grpSp>
        <p:nvGrpSpPr>
          <p:cNvPr id="3" name="Group 2">
            <a:extLst>
              <a:ext uri="{FF2B5EF4-FFF2-40B4-BE49-F238E27FC236}">
                <a16:creationId xmlns:a16="http://schemas.microsoft.com/office/drawing/2014/main" id="{DBEE3830-4432-3B3B-01FE-E19333650AC2}"/>
              </a:ext>
            </a:extLst>
          </p:cNvPr>
          <p:cNvGrpSpPr/>
          <p:nvPr/>
        </p:nvGrpSpPr>
        <p:grpSpPr>
          <a:xfrm>
            <a:off x="5196255" y="2173225"/>
            <a:ext cx="1788470" cy="3425872"/>
            <a:chOff x="4929203" y="1548735"/>
            <a:chExt cx="2319196" cy="4442491"/>
          </a:xfrm>
        </p:grpSpPr>
        <p:sp>
          <p:nvSpPr>
            <p:cNvPr id="4" name="Freeform: Shape 3">
              <a:extLst>
                <a:ext uri="{FF2B5EF4-FFF2-40B4-BE49-F238E27FC236}">
                  <a16:creationId xmlns:a16="http://schemas.microsoft.com/office/drawing/2014/main" id="{59E1EBD5-8C8A-6D0E-4008-D5D1538BC348}"/>
                </a:ext>
              </a:extLst>
            </p:cNvPr>
            <p:cNvSpPr/>
            <p:nvPr/>
          </p:nvSpPr>
          <p:spPr>
            <a:xfrm>
              <a:off x="4929203" y="1552574"/>
              <a:ext cx="1157272" cy="4438652"/>
            </a:xfrm>
            <a:custGeom>
              <a:avLst/>
              <a:gdLst>
                <a:gd name="connsiteX0" fmla="*/ 501932 w 1157272"/>
                <a:gd name="connsiteY0" fmla="*/ 4181319 h 4438652"/>
                <a:gd name="connsiteX1" fmla="*/ 491678 w 1157272"/>
                <a:gd name="connsiteY1" fmla="*/ 4218918 h 4438652"/>
                <a:gd name="connsiteX2" fmla="*/ 529765 w 1157272"/>
                <a:gd name="connsiteY2" fmla="*/ 4279956 h 4438652"/>
                <a:gd name="connsiteX3" fmla="*/ 915523 w 1157272"/>
                <a:gd name="connsiteY3" fmla="*/ 4353202 h 4438652"/>
                <a:gd name="connsiteX4" fmla="*/ 925777 w 1157272"/>
                <a:gd name="connsiteY4" fmla="*/ 4327321 h 4438652"/>
                <a:gd name="connsiteX5" fmla="*/ 877924 w 1157272"/>
                <a:gd name="connsiteY5" fmla="*/ 4301930 h 4438652"/>
                <a:gd name="connsiteX6" fmla="*/ 558086 w 1157272"/>
                <a:gd name="connsiteY6" fmla="*/ 4204757 h 4438652"/>
                <a:gd name="connsiteX7" fmla="*/ 501932 w 1157272"/>
                <a:gd name="connsiteY7" fmla="*/ 4181319 h 4438652"/>
                <a:gd name="connsiteX8" fmla="*/ 322725 w 1157272"/>
                <a:gd name="connsiteY8" fmla="*/ 2274016 h 4438652"/>
                <a:gd name="connsiteX9" fmla="*/ 318331 w 1157272"/>
                <a:gd name="connsiteY9" fmla="*/ 2301849 h 4438652"/>
                <a:gd name="connsiteX10" fmla="*/ 332004 w 1157272"/>
                <a:gd name="connsiteY10" fmla="*/ 2664168 h 4438652"/>
                <a:gd name="connsiteX11" fmla="*/ 346164 w 1157272"/>
                <a:gd name="connsiteY11" fmla="*/ 2860954 h 4438652"/>
                <a:gd name="connsiteX12" fmla="*/ 387671 w 1157272"/>
                <a:gd name="connsiteY12" fmla="*/ 3158329 h 4438652"/>
                <a:gd name="connsiteX13" fmla="*/ 423805 w 1157272"/>
                <a:gd name="connsiteY13" fmla="*/ 3360485 h 4438652"/>
                <a:gd name="connsiteX14" fmla="*/ 431618 w 1157272"/>
                <a:gd name="connsiteY14" fmla="*/ 3398084 h 4438652"/>
                <a:gd name="connsiteX15" fmla="*/ 472635 w 1157272"/>
                <a:gd name="connsiteY15" fmla="*/ 2963009 h 4438652"/>
                <a:gd name="connsiteX16" fmla="*/ 484843 w 1157272"/>
                <a:gd name="connsiteY16" fmla="*/ 2676864 h 4438652"/>
                <a:gd name="connsiteX17" fmla="*/ 487285 w 1157272"/>
                <a:gd name="connsiteY17" fmla="*/ 2385836 h 4438652"/>
                <a:gd name="connsiteX18" fmla="*/ 465311 w 1157272"/>
                <a:gd name="connsiteY18" fmla="*/ 2349215 h 4438652"/>
                <a:gd name="connsiteX19" fmla="*/ 348118 w 1157272"/>
                <a:gd name="connsiteY19" fmla="*/ 2284759 h 4438652"/>
                <a:gd name="connsiteX20" fmla="*/ 322725 w 1157272"/>
                <a:gd name="connsiteY20" fmla="*/ 2274016 h 4438652"/>
                <a:gd name="connsiteX21" fmla="*/ 366185 w 1157272"/>
                <a:gd name="connsiteY21" fmla="*/ 1299856 h 4438652"/>
                <a:gd name="connsiteX22" fmla="*/ 326632 w 1157272"/>
                <a:gd name="connsiteY22" fmla="*/ 1629947 h 4438652"/>
                <a:gd name="connsiteX23" fmla="*/ 317843 w 1157272"/>
                <a:gd name="connsiteY23" fmla="*/ 2087485 h 4438652"/>
                <a:gd name="connsiteX24" fmla="*/ 327608 w 1157272"/>
                <a:gd name="connsiteY24" fmla="*/ 2117760 h 4438652"/>
                <a:gd name="connsiteX25" fmla="*/ 488260 w 1157272"/>
                <a:gd name="connsiteY25" fmla="*/ 2226162 h 4438652"/>
                <a:gd name="connsiteX26" fmla="*/ 366185 w 1157272"/>
                <a:gd name="connsiteY26" fmla="*/ 1299856 h 4438652"/>
                <a:gd name="connsiteX27" fmla="*/ 883030 w 1157272"/>
                <a:gd name="connsiteY27" fmla="*/ 0 h 4438652"/>
                <a:gd name="connsiteX28" fmla="*/ 1157272 w 1157272"/>
                <a:gd name="connsiteY28" fmla="*/ 0 h 4438652"/>
                <a:gd name="connsiteX29" fmla="*/ 1157272 w 1157272"/>
                <a:gd name="connsiteY29" fmla="*/ 1031538 h 4438652"/>
                <a:gd name="connsiteX30" fmla="*/ 981076 w 1157272"/>
                <a:gd name="connsiteY30" fmla="*/ 1039593 h 4438652"/>
                <a:gd name="connsiteX31" fmla="*/ 785145 w 1157272"/>
                <a:gd name="connsiteY31" fmla="*/ 1058636 h 4438652"/>
                <a:gd name="connsiteX32" fmla="*/ 478493 w 1157272"/>
                <a:gd name="connsiteY32" fmla="*/ 1144577 h 4438652"/>
                <a:gd name="connsiteX33" fmla="*/ 428197 w 1157272"/>
                <a:gd name="connsiteY33" fmla="*/ 1241749 h 4438652"/>
                <a:gd name="connsiteX34" fmla="*/ 580547 w 1157272"/>
                <a:gd name="connsiteY34" fmla="*/ 1632390 h 4438652"/>
                <a:gd name="connsiteX35" fmla="*/ 664048 w 1157272"/>
                <a:gd name="connsiteY35" fmla="*/ 1673896 h 4438652"/>
                <a:gd name="connsiteX36" fmla="*/ 1081544 w 1157272"/>
                <a:gd name="connsiteY36" fmla="*/ 1648993 h 4438652"/>
                <a:gd name="connsiteX37" fmla="*/ 1157272 w 1157272"/>
                <a:gd name="connsiteY37" fmla="*/ 1649199 h 4438652"/>
                <a:gd name="connsiteX38" fmla="*/ 1157272 w 1157272"/>
                <a:gd name="connsiteY38" fmla="*/ 3256840 h 4438652"/>
                <a:gd name="connsiteX39" fmla="*/ 1043946 w 1157272"/>
                <a:gd name="connsiteY39" fmla="*/ 3251104 h 4438652"/>
                <a:gd name="connsiteX40" fmla="*/ 615218 w 1157272"/>
                <a:gd name="connsiteY40" fmla="*/ 3161259 h 4438652"/>
                <a:gd name="connsiteX41" fmla="*/ 586897 w 1157272"/>
                <a:gd name="connsiteY41" fmla="*/ 3175418 h 4438652"/>
                <a:gd name="connsiteX42" fmla="*/ 561016 w 1157272"/>
                <a:gd name="connsiteY42" fmla="*/ 3274056 h 4438652"/>
                <a:gd name="connsiteX43" fmla="*/ 521464 w 1157272"/>
                <a:gd name="connsiteY43" fmla="*/ 3550922 h 4438652"/>
                <a:gd name="connsiteX44" fmla="*/ 592267 w 1157272"/>
                <a:gd name="connsiteY44" fmla="*/ 3686669 h 4438652"/>
                <a:gd name="connsiteX45" fmla="*/ 1037507 w 1157272"/>
                <a:gd name="connsiteY45" fmla="*/ 3812194 h 4438652"/>
                <a:gd name="connsiteX46" fmla="*/ 1157272 w 1157272"/>
                <a:gd name="connsiteY46" fmla="*/ 3818087 h 4438652"/>
                <a:gd name="connsiteX47" fmla="*/ 1157272 w 1157272"/>
                <a:gd name="connsiteY47" fmla="*/ 4438652 h 4438652"/>
                <a:gd name="connsiteX48" fmla="*/ 730193 w 1157272"/>
                <a:gd name="connsiteY48" fmla="*/ 4438652 h 4438652"/>
                <a:gd name="connsiteX49" fmla="*/ 269237 w 1157272"/>
                <a:gd name="connsiteY49" fmla="*/ 3977696 h 4438652"/>
                <a:gd name="connsiteX50" fmla="*/ 269237 w 1157272"/>
                <a:gd name="connsiteY50" fmla="*/ 1360894 h 4438652"/>
                <a:gd name="connsiteX51" fmla="*/ 101261 w 1157272"/>
                <a:gd name="connsiteY51" fmla="*/ 1458066 h 4438652"/>
                <a:gd name="connsiteX52" fmla="*/ 9949 w 1157272"/>
                <a:gd name="connsiteY52" fmla="*/ 1433650 h 4438652"/>
                <a:gd name="connsiteX53" fmla="*/ 8973 w 1157272"/>
                <a:gd name="connsiteY53" fmla="*/ 1432186 h 4438652"/>
                <a:gd name="connsiteX54" fmla="*/ 33388 w 1157272"/>
                <a:gd name="connsiteY54" fmla="*/ 1340874 h 4438652"/>
                <a:gd name="connsiteX55" fmla="*/ 269237 w 1157272"/>
                <a:gd name="connsiteY55" fmla="*/ 1205126 h 4438652"/>
                <a:gd name="connsiteX56" fmla="*/ 269237 w 1157272"/>
                <a:gd name="connsiteY56" fmla="*/ 613794 h 4438652"/>
                <a:gd name="connsiteX57" fmla="*/ 883030 w 1157272"/>
                <a:gd name="connsiteY57" fmla="*/ 0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57272" h="4438652">
                  <a:moveTo>
                    <a:pt x="501932" y="4181319"/>
                  </a:moveTo>
                  <a:cubicBezTo>
                    <a:pt x="485818" y="4190108"/>
                    <a:pt x="493142" y="4206710"/>
                    <a:pt x="491678" y="4218918"/>
                  </a:cubicBezTo>
                  <a:cubicBezTo>
                    <a:pt x="491678" y="4254565"/>
                    <a:pt x="488260" y="4268725"/>
                    <a:pt x="529765" y="4279956"/>
                  </a:cubicBezTo>
                  <a:cubicBezTo>
                    <a:pt x="666001" y="4316091"/>
                    <a:pt x="775380" y="4339529"/>
                    <a:pt x="915523" y="4353202"/>
                  </a:cubicBezTo>
                  <a:cubicBezTo>
                    <a:pt x="935055" y="4355154"/>
                    <a:pt x="931637" y="4341970"/>
                    <a:pt x="925777" y="4327321"/>
                  </a:cubicBezTo>
                  <a:cubicBezTo>
                    <a:pt x="916011" y="4302417"/>
                    <a:pt x="898920" y="4302906"/>
                    <a:pt x="877924" y="4301930"/>
                  </a:cubicBezTo>
                  <a:cubicBezTo>
                    <a:pt x="744129" y="4283862"/>
                    <a:pt x="688950" y="4267261"/>
                    <a:pt x="558086" y="4204757"/>
                  </a:cubicBezTo>
                  <a:cubicBezTo>
                    <a:pt x="546368" y="4197433"/>
                    <a:pt x="517557" y="4173017"/>
                    <a:pt x="501932" y="4181319"/>
                  </a:cubicBezTo>
                  <a:close/>
                  <a:moveTo>
                    <a:pt x="322725" y="2274016"/>
                  </a:moveTo>
                  <a:cubicBezTo>
                    <a:pt x="313449" y="2279875"/>
                    <a:pt x="317843" y="2292571"/>
                    <a:pt x="318331" y="2301849"/>
                  </a:cubicBezTo>
                  <a:cubicBezTo>
                    <a:pt x="322725" y="2425877"/>
                    <a:pt x="326145" y="2540140"/>
                    <a:pt x="332004" y="2664168"/>
                  </a:cubicBezTo>
                  <a:cubicBezTo>
                    <a:pt x="334933" y="2730088"/>
                    <a:pt x="340305" y="2795521"/>
                    <a:pt x="346164" y="2860954"/>
                  </a:cubicBezTo>
                  <a:cubicBezTo>
                    <a:pt x="355442" y="2960079"/>
                    <a:pt x="376440" y="3059204"/>
                    <a:pt x="387671" y="3158329"/>
                  </a:cubicBezTo>
                  <a:cubicBezTo>
                    <a:pt x="396949" y="3240851"/>
                    <a:pt x="407203" y="3274056"/>
                    <a:pt x="423805" y="3360485"/>
                  </a:cubicBezTo>
                  <a:cubicBezTo>
                    <a:pt x="429176" y="3352672"/>
                    <a:pt x="431618" y="3400038"/>
                    <a:pt x="431618" y="3398084"/>
                  </a:cubicBezTo>
                  <a:cubicBezTo>
                    <a:pt x="452126" y="3253547"/>
                    <a:pt x="462381" y="3108033"/>
                    <a:pt x="472635" y="2963009"/>
                  </a:cubicBezTo>
                  <a:cubicBezTo>
                    <a:pt x="479471" y="2867790"/>
                    <a:pt x="480449" y="2772083"/>
                    <a:pt x="484843" y="2676864"/>
                  </a:cubicBezTo>
                  <a:cubicBezTo>
                    <a:pt x="490215" y="2576762"/>
                    <a:pt x="486307" y="2485939"/>
                    <a:pt x="487285" y="2385836"/>
                  </a:cubicBezTo>
                  <a:cubicBezTo>
                    <a:pt x="487285" y="2367770"/>
                    <a:pt x="480449" y="2357515"/>
                    <a:pt x="465311" y="2349215"/>
                  </a:cubicBezTo>
                  <a:cubicBezTo>
                    <a:pt x="429176" y="2328217"/>
                    <a:pt x="384253" y="2305756"/>
                    <a:pt x="348118" y="2284759"/>
                  </a:cubicBezTo>
                  <a:cubicBezTo>
                    <a:pt x="340305" y="2280364"/>
                    <a:pt x="332493" y="2268156"/>
                    <a:pt x="322725" y="2274016"/>
                  </a:cubicBezTo>
                  <a:close/>
                  <a:moveTo>
                    <a:pt x="366185" y="1299856"/>
                  </a:moveTo>
                  <a:cubicBezTo>
                    <a:pt x="344698" y="1415583"/>
                    <a:pt x="330051" y="1513243"/>
                    <a:pt x="326632" y="1629947"/>
                  </a:cubicBezTo>
                  <a:cubicBezTo>
                    <a:pt x="322237" y="1787179"/>
                    <a:pt x="313937" y="1929764"/>
                    <a:pt x="317843" y="2087485"/>
                  </a:cubicBezTo>
                  <a:cubicBezTo>
                    <a:pt x="318331" y="2098716"/>
                    <a:pt x="317355" y="2109946"/>
                    <a:pt x="327608" y="2117760"/>
                  </a:cubicBezTo>
                  <a:cubicBezTo>
                    <a:pt x="375463" y="2152429"/>
                    <a:pt x="433082" y="2186610"/>
                    <a:pt x="488260" y="2226162"/>
                  </a:cubicBezTo>
                  <a:cubicBezTo>
                    <a:pt x="480934" y="1895094"/>
                    <a:pt x="460427" y="1609927"/>
                    <a:pt x="366185" y="1299856"/>
                  </a:cubicBezTo>
                  <a:close/>
                  <a:moveTo>
                    <a:pt x="883030" y="0"/>
                  </a:moveTo>
                  <a:lnTo>
                    <a:pt x="1157272" y="0"/>
                  </a:lnTo>
                  <a:lnTo>
                    <a:pt x="1157272" y="1031538"/>
                  </a:lnTo>
                  <a:lnTo>
                    <a:pt x="981076" y="1039593"/>
                  </a:lnTo>
                  <a:cubicBezTo>
                    <a:pt x="916010" y="1043255"/>
                    <a:pt x="850333" y="1048626"/>
                    <a:pt x="785145" y="1058636"/>
                  </a:cubicBezTo>
                  <a:cubicBezTo>
                    <a:pt x="679672" y="1074750"/>
                    <a:pt x="575176" y="1096235"/>
                    <a:pt x="478493" y="1144577"/>
                  </a:cubicBezTo>
                  <a:cubicBezTo>
                    <a:pt x="436987" y="1165575"/>
                    <a:pt x="420873" y="1197314"/>
                    <a:pt x="428197" y="1241749"/>
                  </a:cubicBezTo>
                  <a:cubicBezTo>
                    <a:pt x="450171" y="1374567"/>
                    <a:pt x="501931" y="1523987"/>
                    <a:pt x="580547" y="1632390"/>
                  </a:cubicBezTo>
                  <a:cubicBezTo>
                    <a:pt x="601056" y="1660713"/>
                    <a:pt x="629378" y="1678291"/>
                    <a:pt x="664048" y="1673896"/>
                  </a:cubicBezTo>
                  <a:cubicBezTo>
                    <a:pt x="802724" y="1656317"/>
                    <a:pt x="942378" y="1655341"/>
                    <a:pt x="1081544" y="1648993"/>
                  </a:cubicBezTo>
                  <a:lnTo>
                    <a:pt x="1157272" y="1649199"/>
                  </a:lnTo>
                  <a:lnTo>
                    <a:pt x="1157272" y="3256840"/>
                  </a:lnTo>
                  <a:lnTo>
                    <a:pt x="1043946" y="3251104"/>
                  </a:lnTo>
                  <a:cubicBezTo>
                    <a:pt x="895991" y="3237432"/>
                    <a:pt x="751454" y="3224249"/>
                    <a:pt x="615218" y="3161259"/>
                  </a:cubicBezTo>
                  <a:cubicBezTo>
                    <a:pt x="599592" y="3153933"/>
                    <a:pt x="590803" y="3158329"/>
                    <a:pt x="586897" y="3175418"/>
                  </a:cubicBezTo>
                  <a:cubicBezTo>
                    <a:pt x="578595" y="3208623"/>
                    <a:pt x="567853" y="3240851"/>
                    <a:pt x="561016" y="3274056"/>
                  </a:cubicBezTo>
                  <a:cubicBezTo>
                    <a:pt x="541484" y="3365367"/>
                    <a:pt x="532207" y="3458144"/>
                    <a:pt x="521464" y="3550922"/>
                  </a:cubicBezTo>
                  <a:cubicBezTo>
                    <a:pt x="514139" y="3614401"/>
                    <a:pt x="535624" y="3659324"/>
                    <a:pt x="592267" y="3686669"/>
                  </a:cubicBezTo>
                  <a:cubicBezTo>
                    <a:pt x="731068" y="3754055"/>
                    <a:pt x="875635" y="3795622"/>
                    <a:pt x="1037507" y="3812194"/>
                  </a:cubicBezTo>
                  <a:lnTo>
                    <a:pt x="1157272" y="3818087"/>
                  </a:lnTo>
                  <a:lnTo>
                    <a:pt x="1157272" y="4438652"/>
                  </a:lnTo>
                  <a:lnTo>
                    <a:pt x="730193" y="4438652"/>
                  </a:lnTo>
                  <a:cubicBezTo>
                    <a:pt x="476764" y="4438652"/>
                    <a:pt x="269237" y="4231125"/>
                    <a:pt x="269237" y="3977696"/>
                  </a:cubicBezTo>
                  <a:lnTo>
                    <a:pt x="269237" y="1360894"/>
                  </a:lnTo>
                  <a:lnTo>
                    <a:pt x="101261" y="1458066"/>
                  </a:lnTo>
                  <a:cubicBezTo>
                    <a:pt x="69522" y="1476621"/>
                    <a:pt x="28505" y="1465390"/>
                    <a:pt x="9949" y="1433650"/>
                  </a:cubicBezTo>
                  <a:lnTo>
                    <a:pt x="8973" y="1432186"/>
                  </a:lnTo>
                  <a:cubicBezTo>
                    <a:pt x="-9583" y="1400446"/>
                    <a:pt x="1648" y="1359429"/>
                    <a:pt x="33388" y="1340874"/>
                  </a:cubicBezTo>
                  <a:lnTo>
                    <a:pt x="269237" y="1205126"/>
                  </a:lnTo>
                  <a:lnTo>
                    <a:pt x="269237" y="613794"/>
                  </a:lnTo>
                  <a:cubicBezTo>
                    <a:pt x="269237" y="276378"/>
                    <a:pt x="545614" y="0"/>
                    <a:pt x="883030" y="0"/>
                  </a:cubicBezTo>
                  <a:close/>
                </a:path>
              </a:pathLst>
            </a:custGeom>
            <a:solidFill>
              <a:schemeClr val="accent4">
                <a:lumMod val="75000"/>
              </a:schemeClr>
            </a:solidFill>
            <a:ln w="7536" cap="flat">
              <a:noFill/>
              <a:prstDash val="solid"/>
              <a:miter/>
            </a:ln>
          </p:spPr>
          <p:txBody>
            <a:bodyPr wrap="square" rtlCol="0" anchor="ctr">
              <a:noAutofit/>
            </a:bodyPr>
            <a:lstStyle/>
            <a:p>
              <a:pPr algn="ctr"/>
              <a:endParaRPr lang="en-US"/>
            </a:p>
          </p:txBody>
        </p:sp>
        <p:sp>
          <p:nvSpPr>
            <p:cNvPr id="5" name="Freeform: Shape 4">
              <a:extLst>
                <a:ext uri="{FF2B5EF4-FFF2-40B4-BE49-F238E27FC236}">
                  <a16:creationId xmlns:a16="http://schemas.microsoft.com/office/drawing/2014/main" id="{F81EF40F-2D83-389E-11DC-0D1037669DA4}"/>
                </a:ext>
              </a:extLst>
            </p:cNvPr>
            <p:cNvSpPr/>
            <p:nvPr/>
          </p:nvSpPr>
          <p:spPr>
            <a:xfrm>
              <a:off x="6090490" y="1548735"/>
              <a:ext cx="1157909" cy="4438652"/>
            </a:xfrm>
            <a:custGeom>
              <a:avLst/>
              <a:gdLst>
                <a:gd name="connsiteX0" fmla="*/ 698718 w 1157909"/>
                <a:gd name="connsiteY0" fmla="*/ 4181319 h 4438652"/>
                <a:gd name="connsiteX1" fmla="*/ 642563 w 1157909"/>
                <a:gd name="connsiteY1" fmla="*/ 4204757 h 4438652"/>
                <a:gd name="connsiteX2" fmla="*/ 322727 w 1157909"/>
                <a:gd name="connsiteY2" fmla="*/ 4301929 h 4438652"/>
                <a:gd name="connsiteX3" fmla="*/ 274872 w 1157909"/>
                <a:gd name="connsiteY3" fmla="*/ 4326833 h 4438652"/>
                <a:gd name="connsiteX4" fmla="*/ 285128 w 1157909"/>
                <a:gd name="connsiteY4" fmla="*/ 4352713 h 4438652"/>
                <a:gd name="connsiteX5" fmla="*/ 670885 w 1157909"/>
                <a:gd name="connsiteY5" fmla="*/ 4279468 h 4438652"/>
                <a:gd name="connsiteX6" fmla="*/ 708971 w 1157909"/>
                <a:gd name="connsiteY6" fmla="*/ 4218430 h 4438652"/>
                <a:gd name="connsiteX7" fmla="*/ 698718 w 1157909"/>
                <a:gd name="connsiteY7" fmla="*/ 4181319 h 4438652"/>
                <a:gd name="connsiteX8" fmla="*/ 871821 w 1157909"/>
                <a:gd name="connsiteY8" fmla="*/ 2275665 h 4438652"/>
                <a:gd name="connsiteX9" fmla="*/ 854974 w 1157909"/>
                <a:gd name="connsiteY9" fmla="*/ 2279388 h 4438652"/>
                <a:gd name="connsiteX10" fmla="*/ 720691 w 1157909"/>
                <a:gd name="connsiteY10" fmla="*/ 2354097 h 4438652"/>
                <a:gd name="connsiteX11" fmla="*/ 706042 w 1157909"/>
                <a:gd name="connsiteY11" fmla="*/ 2381443 h 4438652"/>
                <a:gd name="connsiteX12" fmla="*/ 708484 w 1157909"/>
                <a:gd name="connsiteY12" fmla="*/ 2565533 h 4438652"/>
                <a:gd name="connsiteX13" fmla="*/ 717761 w 1157909"/>
                <a:gd name="connsiteY13" fmla="*/ 2816030 h 4438652"/>
                <a:gd name="connsiteX14" fmla="*/ 731433 w 1157909"/>
                <a:gd name="connsiteY14" fmla="*/ 3056275 h 4438652"/>
                <a:gd name="connsiteX15" fmla="*/ 768546 w 1157909"/>
                <a:gd name="connsiteY15" fmla="*/ 3376599 h 4438652"/>
                <a:gd name="connsiteX16" fmla="*/ 778311 w 1157909"/>
                <a:gd name="connsiteY16" fmla="*/ 3379041 h 4438652"/>
                <a:gd name="connsiteX17" fmla="*/ 809563 w 1157909"/>
                <a:gd name="connsiteY17" fmla="*/ 3153934 h 4438652"/>
                <a:gd name="connsiteX18" fmla="*/ 847650 w 1157909"/>
                <a:gd name="connsiteY18" fmla="*/ 2872184 h 4438652"/>
                <a:gd name="connsiteX19" fmla="*/ 863276 w 1157909"/>
                <a:gd name="connsiteY19" fmla="*/ 2648543 h 4438652"/>
                <a:gd name="connsiteX20" fmla="*/ 875483 w 1157909"/>
                <a:gd name="connsiteY20" fmla="*/ 2292084 h 4438652"/>
                <a:gd name="connsiteX21" fmla="*/ 871821 w 1157909"/>
                <a:gd name="connsiteY21" fmla="*/ 2275665 h 4438652"/>
                <a:gd name="connsiteX22" fmla="*/ 828607 w 1157909"/>
                <a:gd name="connsiteY22" fmla="*/ 1298880 h 4438652"/>
                <a:gd name="connsiteX23" fmla="*/ 774404 w 1157909"/>
                <a:gd name="connsiteY23" fmla="*/ 1494200 h 4438652"/>
                <a:gd name="connsiteX24" fmla="*/ 732411 w 1157909"/>
                <a:gd name="connsiteY24" fmla="*/ 1796946 h 4438652"/>
                <a:gd name="connsiteX25" fmla="*/ 716786 w 1157909"/>
                <a:gd name="connsiteY25" fmla="*/ 1985430 h 4438652"/>
                <a:gd name="connsiteX26" fmla="*/ 706530 w 1157909"/>
                <a:gd name="connsiteY26" fmla="*/ 2202724 h 4438652"/>
                <a:gd name="connsiteX27" fmla="*/ 728993 w 1157909"/>
                <a:gd name="connsiteY27" fmla="*/ 2213467 h 4438652"/>
                <a:gd name="connsiteX28" fmla="*/ 853510 w 1157909"/>
                <a:gd name="connsiteY28" fmla="*/ 2129967 h 4438652"/>
                <a:gd name="connsiteX29" fmla="*/ 875484 w 1157909"/>
                <a:gd name="connsiteY29" fmla="*/ 2078207 h 4438652"/>
                <a:gd name="connsiteX30" fmla="*/ 867671 w 1157909"/>
                <a:gd name="connsiteY30" fmla="*/ 1557679 h 4438652"/>
                <a:gd name="connsiteX31" fmla="*/ 843744 w 1157909"/>
                <a:gd name="connsiteY31" fmla="*/ 1367242 h 4438652"/>
                <a:gd name="connsiteX32" fmla="*/ 828607 w 1157909"/>
                <a:gd name="connsiteY32" fmla="*/ 1298880 h 4438652"/>
                <a:gd name="connsiteX33" fmla="*/ 0 w 1157909"/>
                <a:gd name="connsiteY33" fmla="*/ 0 h 4438652"/>
                <a:gd name="connsiteX34" fmla="*/ 344923 w 1157909"/>
                <a:gd name="connsiteY34" fmla="*/ 0 h 4438652"/>
                <a:gd name="connsiteX35" fmla="*/ 958717 w 1157909"/>
                <a:gd name="connsiteY35" fmla="*/ 613794 h 4438652"/>
                <a:gd name="connsiteX36" fmla="*/ 958717 w 1157909"/>
                <a:gd name="connsiteY36" fmla="*/ 1245166 h 4438652"/>
                <a:gd name="connsiteX37" fmla="*/ 1124739 w 1157909"/>
                <a:gd name="connsiteY37" fmla="*/ 1340874 h 4438652"/>
                <a:gd name="connsiteX38" fmla="*/ 1149154 w 1157909"/>
                <a:gd name="connsiteY38" fmla="*/ 1432186 h 4438652"/>
                <a:gd name="connsiteX39" fmla="*/ 1148177 w 1157909"/>
                <a:gd name="connsiteY39" fmla="*/ 1433650 h 4438652"/>
                <a:gd name="connsiteX40" fmla="*/ 1056865 w 1157909"/>
                <a:gd name="connsiteY40" fmla="*/ 1458066 h 4438652"/>
                <a:gd name="connsiteX41" fmla="*/ 958229 w 1157909"/>
                <a:gd name="connsiteY41" fmla="*/ 1401423 h 4438652"/>
                <a:gd name="connsiteX42" fmla="*/ 958229 w 1157909"/>
                <a:gd name="connsiteY42" fmla="*/ 3977696 h 4438652"/>
                <a:gd name="connsiteX43" fmla="*/ 497273 w 1157909"/>
                <a:gd name="connsiteY43" fmla="*/ 4438652 h 4438652"/>
                <a:gd name="connsiteX44" fmla="*/ 0 w 1157909"/>
                <a:gd name="connsiteY44" fmla="*/ 4438652 h 4438652"/>
                <a:gd name="connsiteX45" fmla="*/ 0 w 1157909"/>
                <a:gd name="connsiteY45" fmla="*/ 3818087 h 4438652"/>
                <a:gd name="connsiteX46" fmla="*/ 48301 w 1157909"/>
                <a:gd name="connsiteY46" fmla="*/ 3820464 h 4438652"/>
                <a:gd name="connsiteX47" fmla="*/ 260225 w 1157909"/>
                <a:gd name="connsiteY47" fmla="*/ 3798978 h 4438652"/>
                <a:gd name="connsiteX48" fmla="*/ 616197 w 1157909"/>
                <a:gd name="connsiteY48" fmla="*/ 3681787 h 4438652"/>
                <a:gd name="connsiteX49" fmla="*/ 673816 w 1157909"/>
                <a:gd name="connsiteY49" fmla="*/ 3581196 h 4438652"/>
                <a:gd name="connsiteX50" fmla="*/ 667468 w 1157909"/>
                <a:gd name="connsiteY50" fmla="*/ 3482559 h 4438652"/>
                <a:gd name="connsiteX51" fmla="*/ 610337 w 1157909"/>
                <a:gd name="connsiteY51" fmla="*/ 3175906 h 4438652"/>
                <a:gd name="connsiteX52" fmla="*/ 598740 w 1157909"/>
                <a:gd name="connsiteY52" fmla="*/ 3158205 h 4438652"/>
                <a:gd name="connsiteX53" fmla="*/ 579086 w 1157909"/>
                <a:gd name="connsiteY53" fmla="*/ 3163211 h 4438652"/>
                <a:gd name="connsiteX54" fmla="*/ 64423 w 1157909"/>
                <a:gd name="connsiteY54" fmla="*/ 3260100 h 4438652"/>
                <a:gd name="connsiteX55" fmla="*/ 0 w 1157909"/>
                <a:gd name="connsiteY55" fmla="*/ 3256840 h 4438652"/>
                <a:gd name="connsiteX56" fmla="*/ 0 w 1157909"/>
                <a:gd name="connsiteY56" fmla="*/ 1649199 h 4438652"/>
                <a:gd name="connsiteX57" fmla="*/ 148402 w 1157909"/>
                <a:gd name="connsiteY57" fmla="*/ 1649603 h 4438652"/>
                <a:gd name="connsiteX58" fmla="*/ 372533 w 1157909"/>
                <a:gd name="connsiteY58" fmla="*/ 1661200 h 4438652"/>
                <a:gd name="connsiteX59" fmla="*/ 530254 w 1157909"/>
                <a:gd name="connsiteY59" fmla="*/ 1673408 h 4438652"/>
                <a:gd name="connsiteX60" fmla="*/ 618636 w 1157909"/>
                <a:gd name="connsiteY60" fmla="*/ 1629460 h 4438652"/>
                <a:gd name="connsiteX61" fmla="*/ 768056 w 1157909"/>
                <a:gd name="connsiteY61" fmla="*/ 1240773 h 4438652"/>
                <a:gd name="connsiteX62" fmla="*/ 723133 w 1157909"/>
                <a:gd name="connsiteY62" fmla="*/ 1145554 h 4438652"/>
                <a:gd name="connsiteX63" fmla="*/ 593244 w 1157909"/>
                <a:gd name="connsiteY63" fmla="*/ 1097211 h 4438652"/>
                <a:gd name="connsiteX64" fmla="*/ 16073 w 1157909"/>
                <a:gd name="connsiteY64" fmla="*/ 1030803 h 4438652"/>
                <a:gd name="connsiteX65" fmla="*/ 0 w 1157909"/>
                <a:gd name="connsiteY65" fmla="*/ 1031538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157909" h="4438652">
                  <a:moveTo>
                    <a:pt x="698718" y="4181319"/>
                  </a:moveTo>
                  <a:cubicBezTo>
                    <a:pt x="683580" y="4173017"/>
                    <a:pt x="654771" y="4197921"/>
                    <a:pt x="642563" y="4204757"/>
                  </a:cubicBezTo>
                  <a:cubicBezTo>
                    <a:pt x="511699" y="4267260"/>
                    <a:pt x="456032" y="4283862"/>
                    <a:pt x="322727" y="4301929"/>
                  </a:cubicBezTo>
                  <a:cubicBezTo>
                    <a:pt x="301729" y="4302906"/>
                    <a:pt x="284638" y="4302417"/>
                    <a:pt x="274872" y="4326833"/>
                  </a:cubicBezTo>
                  <a:cubicBezTo>
                    <a:pt x="269012" y="4341482"/>
                    <a:pt x="265594" y="4354666"/>
                    <a:pt x="285128" y="4352713"/>
                  </a:cubicBezTo>
                  <a:cubicBezTo>
                    <a:pt x="425269" y="4339041"/>
                    <a:pt x="534648" y="4315602"/>
                    <a:pt x="670885" y="4279468"/>
                  </a:cubicBezTo>
                  <a:cubicBezTo>
                    <a:pt x="712389" y="4268725"/>
                    <a:pt x="708971" y="4254565"/>
                    <a:pt x="708971" y="4218430"/>
                  </a:cubicBezTo>
                  <a:cubicBezTo>
                    <a:pt x="707507" y="4206710"/>
                    <a:pt x="715319" y="4189620"/>
                    <a:pt x="698718" y="4181319"/>
                  </a:cubicBezTo>
                  <a:close/>
                  <a:moveTo>
                    <a:pt x="871821" y="2275665"/>
                  </a:moveTo>
                  <a:cubicBezTo>
                    <a:pt x="869013" y="2273040"/>
                    <a:pt x="864008" y="2273772"/>
                    <a:pt x="854974" y="2279388"/>
                  </a:cubicBezTo>
                  <a:cubicBezTo>
                    <a:pt x="813957" y="2304779"/>
                    <a:pt x="762686" y="2329683"/>
                    <a:pt x="720691" y="2354097"/>
                  </a:cubicBezTo>
                  <a:cubicBezTo>
                    <a:pt x="709460" y="2360445"/>
                    <a:pt x="706042" y="2369235"/>
                    <a:pt x="706042" y="2381443"/>
                  </a:cubicBezTo>
                  <a:cubicBezTo>
                    <a:pt x="706530" y="2442968"/>
                    <a:pt x="702624" y="2504495"/>
                    <a:pt x="708484" y="2565533"/>
                  </a:cubicBezTo>
                  <a:cubicBezTo>
                    <a:pt x="717273" y="2652450"/>
                    <a:pt x="709949" y="2729602"/>
                    <a:pt x="717761" y="2816030"/>
                  </a:cubicBezTo>
                  <a:cubicBezTo>
                    <a:pt x="724598" y="2895623"/>
                    <a:pt x="727039" y="2976193"/>
                    <a:pt x="731433" y="3056275"/>
                  </a:cubicBezTo>
                  <a:cubicBezTo>
                    <a:pt x="738759" y="3176885"/>
                    <a:pt x="750966" y="3247687"/>
                    <a:pt x="768546" y="3376599"/>
                  </a:cubicBezTo>
                  <a:cubicBezTo>
                    <a:pt x="772940" y="3355114"/>
                    <a:pt x="776358" y="3391736"/>
                    <a:pt x="778311" y="3379041"/>
                  </a:cubicBezTo>
                  <a:cubicBezTo>
                    <a:pt x="789054" y="3304331"/>
                    <a:pt x="800773" y="3229133"/>
                    <a:pt x="809563" y="3153934"/>
                  </a:cubicBezTo>
                  <a:cubicBezTo>
                    <a:pt x="820305" y="3060180"/>
                    <a:pt x="839838" y="2966427"/>
                    <a:pt x="847650" y="2872184"/>
                  </a:cubicBezTo>
                  <a:cubicBezTo>
                    <a:pt x="853998" y="2797962"/>
                    <a:pt x="858392" y="2723253"/>
                    <a:pt x="863276" y="2648543"/>
                  </a:cubicBezTo>
                  <a:cubicBezTo>
                    <a:pt x="871577" y="2526468"/>
                    <a:pt x="875483" y="2414159"/>
                    <a:pt x="875483" y="2292084"/>
                  </a:cubicBezTo>
                  <a:cubicBezTo>
                    <a:pt x="875239" y="2284271"/>
                    <a:pt x="874629" y="2278289"/>
                    <a:pt x="871821" y="2275665"/>
                  </a:cubicBezTo>
                  <a:close/>
                  <a:moveTo>
                    <a:pt x="828607" y="1298880"/>
                  </a:moveTo>
                  <a:cubicBezTo>
                    <a:pt x="805168" y="1374566"/>
                    <a:pt x="788078" y="1423885"/>
                    <a:pt x="774404" y="1494200"/>
                  </a:cubicBezTo>
                  <a:cubicBezTo>
                    <a:pt x="754873" y="1594302"/>
                    <a:pt x="742177" y="1695380"/>
                    <a:pt x="732411" y="1796946"/>
                  </a:cubicBezTo>
                  <a:cubicBezTo>
                    <a:pt x="726063" y="1864331"/>
                    <a:pt x="722645" y="1917556"/>
                    <a:pt x="716786" y="1985430"/>
                  </a:cubicBezTo>
                  <a:cubicBezTo>
                    <a:pt x="710438" y="2057698"/>
                    <a:pt x="716786" y="2130456"/>
                    <a:pt x="706530" y="2202724"/>
                  </a:cubicBezTo>
                  <a:cubicBezTo>
                    <a:pt x="703600" y="2224209"/>
                    <a:pt x="713856" y="2224699"/>
                    <a:pt x="728993" y="2213467"/>
                  </a:cubicBezTo>
                  <a:cubicBezTo>
                    <a:pt x="767080" y="2185146"/>
                    <a:pt x="814935" y="2157313"/>
                    <a:pt x="853510" y="2129967"/>
                  </a:cubicBezTo>
                  <a:cubicBezTo>
                    <a:pt x="871578" y="2116784"/>
                    <a:pt x="875484" y="2099693"/>
                    <a:pt x="875484" y="2078207"/>
                  </a:cubicBezTo>
                  <a:cubicBezTo>
                    <a:pt x="874996" y="1899489"/>
                    <a:pt x="875972" y="1735909"/>
                    <a:pt x="867671" y="1557679"/>
                  </a:cubicBezTo>
                  <a:cubicBezTo>
                    <a:pt x="864742" y="1494200"/>
                    <a:pt x="851556" y="1430232"/>
                    <a:pt x="843744" y="1367242"/>
                  </a:cubicBezTo>
                  <a:cubicBezTo>
                    <a:pt x="840326" y="1340873"/>
                    <a:pt x="844233" y="1331596"/>
                    <a:pt x="828607" y="1298880"/>
                  </a:cubicBezTo>
                  <a:close/>
                  <a:moveTo>
                    <a:pt x="0" y="0"/>
                  </a:moveTo>
                  <a:lnTo>
                    <a:pt x="344923" y="0"/>
                  </a:lnTo>
                  <a:cubicBezTo>
                    <a:pt x="682339" y="0"/>
                    <a:pt x="958229" y="276378"/>
                    <a:pt x="958717" y="613794"/>
                  </a:cubicBezTo>
                  <a:lnTo>
                    <a:pt x="958717" y="1245166"/>
                  </a:lnTo>
                  <a:lnTo>
                    <a:pt x="1124739" y="1340874"/>
                  </a:lnTo>
                  <a:cubicBezTo>
                    <a:pt x="1156479" y="1359429"/>
                    <a:pt x="1167221" y="1400446"/>
                    <a:pt x="1149154" y="1432186"/>
                  </a:cubicBezTo>
                  <a:lnTo>
                    <a:pt x="1148177" y="1433650"/>
                  </a:lnTo>
                  <a:cubicBezTo>
                    <a:pt x="1129622" y="1465390"/>
                    <a:pt x="1088604" y="1476621"/>
                    <a:pt x="1056865" y="1458066"/>
                  </a:cubicBezTo>
                  <a:lnTo>
                    <a:pt x="958229" y="1401423"/>
                  </a:lnTo>
                  <a:lnTo>
                    <a:pt x="958229" y="3977696"/>
                  </a:lnTo>
                  <a:cubicBezTo>
                    <a:pt x="958229" y="4231125"/>
                    <a:pt x="750701" y="4438652"/>
                    <a:pt x="497273" y="4438652"/>
                  </a:cubicBezTo>
                  <a:lnTo>
                    <a:pt x="0" y="4438652"/>
                  </a:lnTo>
                  <a:lnTo>
                    <a:pt x="0" y="3818087"/>
                  </a:lnTo>
                  <a:lnTo>
                    <a:pt x="48301" y="3820464"/>
                  </a:lnTo>
                  <a:cubicBezTo>
                    <a:pt x="102015" y="3824371"/>
                    <a:pt x="181608" y="3813628"/>
                    <a:pt x="260225" y="3798978"/>
                  </a:cubicBezTo>
                  <a:cubicBezTo>
                    <a:pt x="384254" y="3776029"/>
                    <a:pt x="503887" y="3739894"/>
                    <a:pt x="616197" y="3681787"/>
                  </a:cubicBezTo>
                  <a:cubicBezTo>
                    <a:pt x="652330" y="3662742"/>
                    <a:pt x="675281" y="3626121"/>
                    <a:pt x="673816" y="3581196"/>
                  </a:cubicBezTo>
                  <a:cubicBezTo>
                    <a:pt x="672839" y="3547992"/>
                    <a:pt x="670398" y="3515276"/>
                    <a:pt x="667468" y="3482559"/>
                  </a:cubicBezTo>
                  <a:cubicBezTo>
                    <a:pt x="658190" y="3378552"/>
                    <a:pt x="640611" y="3276009"/>
                    <a:pt x="610337" y="3175906"/>
                  </a:cubicBezTo>
                  <a:cubicBezTo>
                    <a:pt x="606919" y="3164676"/>
                    <a:pt x="603500" y="3159549"/>
                    <a:pt x="598740" y="3158205"/>
                  </a:cubicBezTo>
                  <a:cubicBezTo>
                    <a:pt x="593978" y="3156863"/>
                    <a:pt x="587874" y="3159305"/>
                    <a:pt x="579086" y="3163211"/>
                  </a:cubicBezTo>
                  <a:cubicBezTo>
                    <a:pt x="412819" y="3233892"/>
                    <a:pt x="240784" y="3260627"/>
                    <a:pt x="64423" y="3260100"/>
                  </a:cubicBezTo>
                  <a:lnTo>
                    <a:pt x="0" y="3256840"/>
                  </a:lnTo>
                  <a:lnTo>
                    <a:pt x="0" y="1649199"/>
                  </a:lnTo>
                  <a:lnTo>
                    <a:pt x="148402" y="1649603"/>
                  </a:lnTo>
                  <a:cubicBezTo>
                    <a:pt x="223112" y="1652411"/>
                    <a:pt x="297822" y="1657050"/>
                    <a:pt x="372533" y="1661200"/>
                  </a:cubicBezTo>
                  <a:cubicBezTo>
                    <a:pt x="425269" y="1664130"/>
                    <a:pt x="477518" y="1669501"/>
                    <a:pt x="530254" y="1673408"/>
                  </a:cubicBezTo>
                  <a:cubicBezTo>
                    <a:pt x="566387" y="1675850"/>
                    <a:pt x="596174" y="1662177"/>
                    <a:pt x="618636" y="1629460"/>
                  </a:cubicBezTo>
                  <a:cubicBezTo>
                    <a:pt x="693834" y="1520081"/>
                    <a:pt x="747546" y="1373102"/>
                    <a:pt x="768056" y="1240773"/>
                  </a:cubicBezTo>
                  <a:cubicBezTo>
                    <a:pt x="774892" y="1195360"/>
                    <a:pt x="763173" y="1166063"/>
                    <a:pt x="723133" y="1145554"/>
                  </a:cubicBezTo>
                  <a:cubicBezTo>
                    <a:pt x="681626" y="1124556"/>
                    <a:pt x="638167" y="1109908"/>
                    <a:pt x="593244" y="1097211"/>
                  </a:cubicBezTo>
                  <a:cubicBezTo>
                    <a:pt x="406226" y="1044476"/>
                    <a:pt x="214323" y="1038616"/>
                    <a:pt x="16073" y="1030803"/>
                  </a:cubicBezTo>
                  <a:lnTo>
                    <a:pt x="0" y="1031538"/>
                  </a:lnTo>
                  <a:close/>
                </a:path>
              </a:pathLst>
            </a:custGeom>
            <a:solidFill>
              <a:schemeClr val="accent1"/>
            </a:solidFill>
            <a:ln w="7536" cap="flat">
              <a:noFill/>
              <a:prstDash val="solid"/>
              <a:miter/>
            </a:ln>
          </p:spPr>
          <p:txBody>
            <a:bodyPr wrap="square" rtlCol="0" anchor="ctr">
              <a:noAutofit/>
            </a:bodyPr>
            <a:lstStyle/>
            <a:p>
              <a:pPr algn="ctr"/>
              <a:endParaRPr lang="en-US"/>
            </a:p>
          </p:txBody>
        </p:sp>
      </p:grpSp>
      <p:grpSp>
        <p:nvGrpSpPr>
          <p:cNvPr id="18" name="Group 17">
            <a:extLst>
              <a:ext uri="{FF2B5EF4-FFF2-40B4-BE49-F238E27FC236}">
                <a16:creationId xmlns:a16="http://schemas.microsoft.com/office/drawing/2014/main" id="{73E9F24D-B2D2-59FF-3A2D-B31F89FA2358}"/>
              </a:ext>
            </a:extLst>
          </p:cNvPr>
          <p:cNvGrpSpPr/>
          <p:nvPr/>
        </p:nvGrpSpPr>
        <p:grpSpPr>
          <a:xfrm>
            <a:off x="3757705" y="1403266"/>
            <a:ext cx="4676590" cy="4965791"/>
            <a:chOff x="3757705" y="1403266"/>
            <a:chExt cx="4676590" cy="4965791"/>
          </a:xfrm>
        </p:grpSpPr>
        <p:grpSp>
          <p:nvGrpSpPr>
            <p:cNvPr id="9" name="Group 8">
              <a:extLst>
                <a:ext uri="{FF2B5EF4-FFF2-40B4-BE49-F238E27FC236}">
                  <a16:creationId xmlns:a16="http://schemas.microsoft.com/office/drawing/2014/main" id="{0DEC62B8-2669-08FD-4DA9-AB8886E80A6A}"/>
                </a:ext>
              </a:extLst>
            </p:cNvPr>
            <p:cNvGrpSpPr/>
            <p:nvPr/>
          </p:nvGrpSpPr>
          <p:grpSpPr>
            <a:xfrm>
              <a:off x="3757705" y="1555981"/>
              <a:ext cx="4676590" cy="4813076"/>
              <a:chOff x="2585991" y="2445792"/>
              <a:chExt cx="2830016" cy="2912611"/>
            </a:xfrm>
          </p:grpSpPr>
          <p:sp>
            <p:nvSpPr>
              <p:cNvPr id="13" name="Block Arc 12">
                <a:extLst>
                  <a:ext uri="{FF2B5EF4-FFF2-40B4-BE49-F238E27FC236}">
                    <a16:creationId xmlns:a16="http://schemas.microsoft.com/office/drawing/2014/main" id="{B4FCA4FA-ED23-A53D-C7A1-46C57B984A3A}"/>
                  </a:ext>
                </a:extLst>
              </p:cNvPr>
              <p:cNvSpPr/>
              <p:nvPr/>
            </p:nvSpPr>
            <p:spPr>
              <a:xfrm>
                <a:off x="2585991" y="2445792"/>
                <a:ext cx="2830016" cy="2830016"/>
              </a:xfrm>
              <a:prstGeom prst="blockArc">
                <a:avLst>
                  <a:gd name="adj1" fmla="val 5749470"/>
                  <a:gd name="adj2" fmla="val 16195660"/>
                  <a:gd name="adj3" fmla="val 4704"/>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Isosceles Triangle 13">
                <a:extLst>
                  <a:ext uri="{FF2B5EF4-FFF2-40B4-BE49-F238E27FC236}">
                    <a16:creationId xmlns:a16="http://schemas.microsoft.com/office/drawing/2014/main" id="{BC16E423-C0AC-7709-2F33-FE0AE6AB3E68}"/>
                  </a:ext>
                </a:extLst>
              </p:cNvPr>
              <p:cNvSpPr/>
              <p:nvPr/>
            </p:nvSpPr>
            <p:spPr>
              <a:xfrm rot="5400000">
                <a:off x="3761449" y="5104467"/>
                <a:ext cx="309057" cy="198816"/>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15" name="Group 14">
              <a:extLst>
                <a:ext uri="{FF2B5EF4-FFF2-40B4-BE49-F238E27FC236}">
                  <a16:creationId xmlns:a16="http://schemas.microsoft.com/office/drawing/2014/main" id="{2EDE80B0-4D4D-9088-8F2D-0567ED774936}"/>
                </a:ext>
              </a:extLst>
            </p:cNvPr>
            <p:cNvGrpSpPr/>
            <p:nvPr/>
          </p:nvGrpSpPr>
          <p:grpSpPr>
            <a:xfrm rot="10800000">
              <a:off x="3757705" y="1403266"/>
              <a:ext cx="4676590" cy="4813076"/>
              <a:chOff x="2585991" y="2445792"/>
              <a:chExt cx="2830016" cy="2912611"/>
            </a:xfrm>
            <a:solidFill>
              <a:schemeClr val="accent1"/>
            </a:solidFill>
          </p:grpSpPr>
          <p:sp>
            <p:nvSpPr>
              <p:cNvPr id="16" name="Block Arc 15">
                <a:extLst>
                  <a:ext uri="{FF2B5EF4-FFF2-40B4-BE49-F238E27FC236}">
                    <a16:creationId xmlns:a16="http://schemas.microsoft.com/office/drawing/2014/main" id="{FC39ADDF-EA6B-3A93-D63D-05A70DC51FA4}"/>
                  </a:ext>
                </a:extLst>
              </p:cNvPr>
              <p:cNvSpPr/>
              <p:nvPr/>
            </p:nvSpPr>
            <p:spPr>
              <a:xfrm>
                <a:off x="2585991" y="2445792"/>
                <a:ext cx="2830016" cy="2830016"/>
              </a:xfrm>
              <a:prstGeom prst="blockArc">
                <a:avLst>
                  <a:gd name="adj1" fmla="val 5749470"/>
                  <a:gd name="adj2" fmla="val 16195660"/>
                  <a:gd name="adj3"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Isosceles Triangle 16">
                <a:extLst>
                  <a:ext uri="{FF2B5EF4-FFF2-40B4-BE49-F238E27FC236}">
                    <a16:creationId xmlns:a16="http://schemas.microsoft.com/office/drawing/2014/main" id="{CB9792A4-DE5A-893C-CA23-E03820900DBA}"/>
                  </a:ext>
                </a:extLst>
              </p:cNvPr>
              <p:cNvSpPr/>
              <p:nvPr/>
            </p:nvSpPr>
            <p:spPr>
              <a:xfrm rot="5400000">
                <a:off x="3761449" y="5104467"/>
                <a:ext cx="309057" cy="1988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pic>
        <p:nvPicPr>
          <p:cNvPr id="2" name="Picture 1">
            <a:extLst>
              <a:ext uri="{FF2B5EF4-FFF2-40B4-BE49-F238E27FC236}">
                <a16:creationId xmlns:a16="http://schemas.microsoft.com/office/drawing/2014/main" id="{C0DF5A24-B086-2BDC-9F3C-7349AC7C6C5D}"/>
              </a:ext>
            </a:extLst>
          </p:cNvPr>
          <p:cNvPicPr>
            <a:picLocks noChangeAspect="1"/>
          </p:cNvPicPr>
          <p:nvPr/>
        </p:nvPicPr>
        <p:blipFill>
          <a:blip r:embed="rId2">
            <a:extLst>
              <a:ext uri="{28A0092B-C50C-407E-A947-70E740481C1C}">
                <a14:useLocalDpi xmlns:a14="http://schemas.microsoft.com/office/drawing/2010/main" val="0"/>
              </a:ext>
            </a:extLst>
          </a:blip>
          <a:srcRect t="-1" b="28135"/>
          <a:stretch/>
        </p:blipFill>
        <p:spPr>
          <a:xfrm>
            <a:off x="0" y="0"/>
            <a:ext cx="6096000" cy="6858000"/>
          </a:xfrm>
          <a:prstGeom prst="rect">
            <a:avLst/>
          </a:prstGeom>
        </p:spPr>
      </p:pic>
    </p:spTree>
    <p:extLst>
      <p:ext uri="{BB962C8B-B14F-4D97-AF65-F5344CB8AC3E}">
        <p14:creationId xmlns:p14="http://schemas.microsoft.com/office/powerpoint/2010/main" val="251098382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63623-5A9E-2278-0FA0-3CF71147015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7AD460-D743-FCE4-93E7-D43D8F602761}"/>
              </a:ext>
              <a:ext uri="{C183D7F6-B498-43B3-948B-1728B52AA6E4}">
                <adec:decorative xmlns:adec="http://schemas.microsoft.com/office/drawing/2017/decorative" val="1"/>
              </a:ext>
            </a:extLst>
          </p:cNvPr>
          <p:cNvSpPr/>
          <p:nvPr/>
        </p:nvSpPr>
        <p:spPr>
          <a:xfrm>
            <a:off x="9688767" y="1614442"/>
            <a:ext cx="2290913" cy="634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0" name="Title 1">
            <a:extLst>
              <a:ext uri="{FF2B5EF4-FFF2-40B4-BE49-F238E27FC236}">
                <a16:creationId xmlns:a16="http://schemas.microsoft.com/office/drawing/2014/main" id="{D8927598-DB5F-B508-5058-048C30797BA4}"/>
              </a:ext>
            </a:extLst>
          </p:cNvPr>
          <p:cNvSpPr>
            <a:spLocks noGrp="1"/>
          </p:cNvSpPr>
          <p:nvPr>
            <p:ph type="title"/>
          </p:nvPr>
        </p:nvSpPr>
        <p:spPr>
          <a:xfrm>
            <a:off x="0" y="446378"/>
            <a:ext cx="12192000" cy="816200"/>
          </a:xfrm>
        </p:spPr>
        <p:txBody>
          <a:bodyPr>
            <a:noAutofit/>
          </a:bodyPr>
          <a:lstStyle/>
          <a:p>
            <a:pPr algn="ctr"/>
            <a:r>
              <a:rPr lang="en-US" altLang="zh-TW" sz="3200" b="1" dirty="0">
                <a:solidFill>
                  <a:schemeClr val="tx1">
                    <a:lumMod val="75000"/>
                    <a:lumOff val="25000"/>
                  </a:schemeClr>
                </a:solidFill>
                <a:latin typeface="Roboto" panose="02000000000000000000" pitchFamily="2" charset="0"/>
                <a:cs typeface="Roboto" panose="02000000000000000000" pitchFamily="2" charset="0"/>
              </a:rPr>
              <a:t>Two key plots Analyze </a:t>
            </a:r>
            <a:r>
              <a:rPr lang="en-US" altLang="zh-TW" sz="3200" dirty="0">
                <a:latin typeface="Roboto" panose="02000000000000000000" pitchFamily="2" charset="0"/>
                <a:cs typeface="Roboto" panose="02000000000000000000" pitchFamily="2" charset="0"/>
              </a:rPr>
              <a:t>F</a:t>
            </a:r>
            <a:r>
              <a:rPr lang="en-US" altLang="zh-TW" sz="3200" b="1" dirty="0">
                <a:solidFill>
                  <a:schemeClr val="tx1">
                    <a:lumMod val="75000"/>
                    <a:lumOff val="25000"/>
                  </a:schemeClr>
                </a:solidFill>
                <a:latin typeface="Roboto" panose="02000000000000000000" pitchFamily="2" charset="0"/>
                <a:cs typeface="Roboto" panose="02000000000000000000" pitchFamily="2" charset="0"/>
              </a:rPr>
              <a:t>actors and interactions in a </a:t>
            </a:r>
            <a:r>
              <a:rPr lang="en-US" altLang="zh-TW" sz="3200" dirty="0">
                <a:latin typeface="Roboto" panose="02000000000000000000" pitchFamily="2" charset="0"/>
                <a:cs typeface="Roboto" panose="02000000000000000000" pitchFamily="2" charset="0"/>
              </a:rPr>
              <a:t>S</a:t>
            </a:r>
            <a:r>
              <a:rPr lang="en-US" altLang="zh-TW" sz="3200" b="1" dirty="0">
                <a:solidFill>
                  <a:schemeClr val="tx1">
                    <a:lumMod val="75000"/>
                    <a:lumOff val="25000"/>
                  </a:schemeClr>
                </a:solidFill>
                <a:latin typeface="Roboto" panose="02000000000000000000" pitchFamily="2" charset="0"/>
                <a:cs typeface="Roboto" panose="02000000000000000000" pitchFamily="2" charset="0"/>
              </a:rPr>
              <a:t>tatistical Model</a:t>
            </a:r>
            <a:endParaRPr lang="zh-TW" altLang="en-US" sz="3200" b="1" dirty="0">
              <a:solidFill>
                <a:schemeClr val="tx1">
                  <a:lumMod val="75000"/>
                  <a:lumOff val="25000"/>
                </a:schemeClr>
              </a:solidFill>
              <a:latin typeface="Roboto" panose="02000000000000000000" pitchFamily="2" charset="0"/>
              <a:cs typeface="Roboto" panose="02000000000000000000" pitchFamily="2" charset="0"/>
            </a:endParaRPr>
          </a:p>
        </p:txBody>
      </p:sp>
      <p:sp>
        <p:nvSpPr>
          <p:cNvPr id="11" name="Rectangle 10">
            <a:extLst>
              <a:ext uri="{FF2B5EF4-FFF2-40B4-BE49-F238E27FC236}">
                <a16:creationId xmlns:a16="http://schemas.microsoft.com/office/drawing/2014/main" id="{95B5A3A9-6A7B-A6A8-5BC8-8762B0DDDDBB}"/>
              </a:ext>
              <a:ext uri="{C183D7F6-B498-43B3-948B-1728B52AA6E4}">
                <adec:decorative xmlns:adec="http://schemas.microsoft.com/office/drawing/2017/decorative" val="1"/>
              </a:ext>
            </a:extLst>
          </p:cNvPr>
          <p:cNvSpPr/>
          <p:nvPr/>
        </p:nvSpPr>
        <p:spPr>
          <a:xfrm>
            <a:off x="10207825" y="331554"/>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5" name="Picture 4">
            <a:extLst>
              <a:ext uri="{FF2B5EF4-FFF2-40B4-BE49-F238E27FC236}">
                <a16:creationId xmlns:a16="http://schemas.microsoft.com/office/drawing/2014/main" id="{2552E7D1-F3C7-2845-0C2D-9509CAD28E96}"/>
              </a:ext>
            </a:extLst>
          </p:cNvPr>
          <p:cNvPicPr>
            <a:picLocks noChangeAspect="1"/>
          </p:cNvPicPr>
          <p:nvPr/>
        </p:nvPicPr>
        <p:blipFill>
          <a:blip r:embed="rId3">
            <a:extLst>
              <a:ext uri="{28A0092B-C50C-407E-A947-70E740481C1C}">
                <a14:useLocalDpi xmlns:a14="http://schemas.microsoft.com/office/drawing/2010/main" val="0"/>
              </a:ext>
            </a:extLst>
          </a:blip>
          <a:srcRect l="825" r="915"/>
          <a:stretch/>
        </p:blipFill>
        <p:spPr>
          <a:xfrm>
            <a:off x="0" y="1931566"/>
            <a:ext cx="12192000" cy="3976603"/>
          </a:xfrm>
          <a:prstGeom prst="rect">
            <a:avLst/>
          </a:prstGeom>
        </p:spPr>
      </p:pic>
    </p:spTree>
    <p:extLst>
      <p:ext uri="{BB962C8B-B14F-4D97-AF65-F5344CB8AC3E}">
        <p14:creationId xmlns:p14="http://schemas.microsoft.com/office/powerpoint/2010/main" val="145505639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DB7CE-CE3D-79E4-C5C5-5E5DBCF6879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2FD114-5DEC-1960-363F-34F29E97E14C}"/>
              </a:ext>
              <a:ext uri="{C183D7F6-B498-43B3-948B-1728B52AA6E4}">
                <adec:decorative xmlns:adec="http://schemas.microsoft.com/office/drawing/2017/decorative" val="1"/>
              </a:ext>
            </a:extLst>
          </p:cNvPr>
          <p:cNvSpPr/>
          <p:nvPr/>
        </p:nvSpPr>
        <p:spPr>
          <a:xfrm>
            <a:off x="9688767" y="1614442"/>
            <a:ext cx="2290913" cy="634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0" name="Title 1">
            <a:extLst>
              <a:ext uri="{FF2B5EF4-FFF2-40B4-BE49-F238E27FC236}">
                <a16:creationId xmlns:a16="http://schemas.microsoft.com/office/drawing/2014/main" id="{5DBBDA86-95C8-8941-1317-483706162CED}"/>
              </a:ext>
            </a:extLst>
          </p:cNvPr>
          <p:cNvSpPr>
            <a:spLocks noGrp="1"/>
          </p:cNvSpPr>
          <p:nvPr>
            <p:ph type="title"/>
          </p:nvPr>
        </p:nvSpPr>
        <p:spPr>
          <a:xfrm>
            <a:off x="0" y="446378"/>
            <a:ext cx="12192000" cy="816200"/>
          </a:xfrm>
        </p:spPr>
        <p:txBody>
          <a:bodyPr>
            <a:noAutofit/>
          </a:bodyPr>
          <a:lstStyle/>
          <a:p>
            <a:pPr algn="ctr"/>
            <a:r>
              <a:rPr lang="zh-TW" altLang="en-US" sz="3200" b="1" dirty="0">
                <a:solidFill>
                  <a:schemeClr val="tx1">
                    <a:lumMod val="75000"/>
                    <a:lumOff val="25000"/>
                  </a:schemeClr>
                </a:solidFill>
                <a:latin typeface="Roboto" panose="02000000000000000000" pitchFamily="2" charset="0"/>
                <a:cs typeface="Roboto" panose="02000000000000000000" pitchFamily="2" charset="0"/>
              </a:rPr>
              <a:t>Residual</a:t>
            </a:r>
            <a:r>
              <a:rPr lang="en-US" altLang="zh-TW" sz="3200" dirty="0">
                <a:latin typeface="Roboto" panose="02000000000000000000" pitchFamily="2" charset="0"/>
                <a:cs typeface="Roboto" panose="02000000000000000000" pitchFamily="2" charset="0"/>
              </a:rPr>
              <a:t> </a:t>
            </a:r>
            <a:r>
              <a:rPr lang="zh-TW" altLang="en-US" sz="3200" b="1" dirty="0">
                <a:solidFill>
                  <a:schemeClr val="tx1">
                    <a:lumMod val="75000"/>
                    <a:lumOff val="25000"/>
                  </a:schemeClr>
                </a:solidFill>
                <a:latin typeface="Roboto" panose="02000000000000000000" pitchFamily="2" charset="0"/>
                <a:cs typeface="Roboto" panose="02000000000000000000" pitchFamily="2" charset="0"/>
              </a:rPr>
              <a:t>Anal</a:t>
            </a:r>
            <a:r>
              <a:rPr lang="en-US" altLang="zh-TW" sz="3200" b="1" dirty="0">
                <a:solidFill>
                  <a:schemeClr val="tx1">
                    <a:lumMod val="75000"/>
                    <a:lumOff val="25000"/>
                  </a:schemeClr>
                </a:solidFill>
                <a:latin typeface="Roboto" panose="02000000000000000000" pitchFamily="2" charset="0"/>
                <a:cs typeface="Roboto" panose="02000000000000000000" pitchFamily="2" charset="0"/>
              </a:rPr>
              <a:t>y</a:t>
            </a:r>
            <a:r>
              <a:rPr lang="zh-TW" altLang="en-US" sz="3200" b="1" dirty="0">
                <a:solidFill>
                  <a:schemeClr val="tx1">
                    <a:lumMod val="75000"/>
                    <a:lumOff val="25000"/>
                  </a:schemeClr>
                </a:solidFill>
                <a:latin typeface="Roboto" panose="02000000000000000000" pitchFamily="2" charset="0"/>
                <a:cs typeface="Roboto" panose="02000000000000000000" pitchFamily="2" charset="0"/>
              </a:rPr>
              <a:t>sis for Checking Regression Assumptions and Model Fit</a:t>
            </a:r>
          </a:p>
        </p:txBody>
      </p:sp>
      <p:sp>
        <p:nvSpPr>
          <p:cNvPr id="11" name="Rectangle 10">
            <a:extLst>
              <a:ext uri="{FF2B5EF4-FFF2-40B4-BE49-F238E27FC236}">
                <a16:creationId xmlns:a16="http://schemas.microsoft.com/office/drawing/2014/main" id="{33CE393D-7513-D8C3-9E27-548A2982988A}"/>
              </a:ext>
              <a:ext uri="{C183D7F6-B498-43B3-948B-1728B52AA6E4}">
                <adec:decorative xmlns:adec="http://schemas.microsoft.com/office/drawing/2017/decorative" val="1"/>
              </a:ext>
            </a:extLst>
          </p:cNvPr>
          <p:cNvSpPr/>
          <p:nvPr/>
        </p:nvSpPr>
        <p:spPr>
          <a:xfrm>
            <a:off x="10207825" y="331554"/>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3" name="Picture 2">
            <a:extLst>
              <a:ext uri="{FF2B5EF4-FFF2-40B4-BE49-F238E27FC236}">
                <a16:creationId xmlns:a16="http://schemas.microsoft.com/office/drawing/2014/main" id="{2E57D2CD-9EFB-341C-09A9-D7674CEE1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6694" y="1614442"/>
            <a:ext cx="7298611" cy="4975083"/>
          </a:xfrm>
          <a:prstGeom prst="rect">
            <a:avLst/>
          </a:prstGeom>
        </p:spPr>
      </p:pic>
    </p:spTree>
    <p:extLst>
      <p:ext uri="{BB962C8B-B14F-4D97-AF65-F5344CB8AC3E}">
        <p14:creationId xmlns:p14="http://schemas.microsoft.com/office/powerpoint/2010/main" val="894302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91A18A-7559-4485-BC2C-6ACBBA9F87DF}"/>
              </a:ext>
            </a:extLst>
          </p:cNvPr>
          <p:cNvSpPr txBox="1"/>
          <p:nvPr/>
        </p:nvSpPr>
        <p:spPr>
          <a:xfrm>
            <a:off x="6262651" y="635810"/>
            <a:ext cx="4946526"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Project Objectives and Goals</a:t>
            </a:r>
            <a:endParaRPr lang="ko-KR" altLang="en-US" sz="20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a:spLocks/>
          </p:cNvSpPr>
          <p:nvPr/>
        </p:nvSpPr>
        <p:spPr>
          <a:xfrm>
            <a:off x="4562582" y="293847"/>
            <a:ext cx="1411992" cy="100584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6000" b="1" dirty="0">
                <a:solidFill>
                  <a:schemeClr val="bg1">
                    <a:alpha val="40000"/>
                  </a:schemeClr>
                </a:solidFill>
                <a:effectLst/>
              </a:rPr>
              <a:t>01</a:t>
            </a:r>
            <a:endParaRPr lang="ko-KR" altLang="en-US" sz="6000" b="1" dirty="0">
              <a:solidFill>
                <a:schemeClr val="bg1">
                  <a:alpha val="40000"/>
                </a:schemeClr>
              </a:solidFill>
              <a:effectLst/>
            </a:endParaRPr>
          </a:p>
        </p:txBody>
      </p:sp>
      <p:sp>
        <p:nvSpPr>
          <p:cNvPr id="9" name="TextBox 8">
            <a:extLst>
              <a:ext uri="{FF2B5EF4-FFF2-40B4-BE49-F238E27FC236}">
                <a16:creationId xmlns:a16="http://schemas.microsoft.com/office/drawing/2014/main" id="{EC79CA3D-1245-4812-BE2C-A17717D31459}"/>
              </a:ext>
            </a:extLst>
          </p:cNvPr>
          <p:cNvSpPr txBox="1"/>
          <p:nvPr/>
        </p:nvSpPr>
        <p:spPr>
          <a:xfrm>
            <a:off x="6248402" y="1614027"/>
            <a:ext cx="4946526"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Experimental Set-up</a:t>
            </a:r>
            <a:endParaRPr lang="ko-KR" altLang="en-US" sz="20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a:spLocks/>
          </p:cNvSpPr>
          <p:nvPr/>
        </p:nvSpPr>
        <p:spPr>
          <a:xfrm>
            <a:off x="4517358" y="1303045"/>
            <a:ext cx="1502441" cy="1015663"/>
          </a:xfrm>
          <a:prstGeom prst="rect">
            <a:avLst/>
          </a:prstGeom>
          <a:noFill/>
        </p:spPr>
        <p:txBody>
          <a:bodyPr wrap="square" lIns="108000" rIns="108000" rtlCol="0">
            <a:spAutoFit/>
          </a:bodyPr>
          <a:lstStyle/>
          <a:p>
            <a:pPr algn="ctr"/>
            <a:r>
              <a:rPr lang="en-US" altLang="ko-KR" sz="6000" b="1" dirty="0">
                <a:solidFill>
                  <a:schemeClr val="bg1">
                    <a:alpha val="40000"/>
                  </a:schemeClr>
                </a:solidFill>
              </a:rPr>
              <a:t>02</a:t>
            </a:r>
            <a:endParaRPr lang="ko-KR" altLang="en-US" sz="6000" b="1" dirty="0">
              <a:solidFill>
                <a:schemeClr val="bg1">
                  <a:alpha val="40000"/>
                </a:schemeClr>
              </a:solidFill>
            </a:endParaRPr>
          </a:p>
        </p:txBody>
      </p:sp>
      <p:sp>
        <p:nvSpPr>
          <p:cNvPr id="13" name="TextBox 12">
            <a:extLst>
              <a:ext uri="{FF2B5EF4-FFF2-40B4-BE49-F238E27FC236}">
                <a16:creationId xmlns:a16="http://schemas.microsoft.com/office/drawing/2014/main" id="{5A5757E4-1723-4073-9FC5-1D351F20A151}"/>
              </a:ext>
            </a:extLst>
          </p:cNvPr>
          <p:cNvSpPr txBox="1"/>
          <p:nvPr/>
        </p:nvSpPr>
        <p:spPr>
          <a:xfrm>
            <a:off x="6248402" y="2686753"/>
            <a:ext cx="5943598"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Description For Factors and Response Variable</a:t>
            </a:r>
            <a:endParaRPr lang="ko-KR" altLang="en-US" sz="20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a:spLocks/>
          </p:cNvSpPr>
          <p:nvPr/>
        </p:nvSpPr>
        <p:spPr>
          <a:xfrm>
            <a:off x="4531608" y="2444510"/>
            <a:ext cx="1411992" cy="100584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6000" b="1" dirty="0">
                <a:solidFill>
                  <a:schemeClr val="bg1">
                    <a:alpha val="40000"/>
                  </a:schemeClr>
                </a:solidFill>
                <a:effectLst/>
              </a:rPr>
              <a:t>03</a:t>
            </a:r>
            <a:endParaRPr lang="ko-KR" altLang="en-US" sz="6000" b="1" dirty="0">
              <a:solidFill>
                <a:schemeClr val="bg1">
                  <a:alpha val="40000"/>
                </a:schemeClr>
              </a:solidFill>
              <a:effectLst/>
            </a:endParaRPr>
          </a:p>
        </p:txBody>
      </p:sp>
      <p:sp>
        <p:nvSpPr>
          <p:cNvPr id="17" name="TextBox 16">
            <a:extLst>
              <a:ext uri="{FF2B5EF4-FFF2-40B4-BE49-F238E27FC236}">
                <a16:creationId xmlns:a16="http://schemas.microsoft.com/office/drawing/2014/main" id="{493DF382-44DD-45C3-9704-34E8893BC3AC}"/>
              </a:ext>
            </a:extLst>
          </p:cNvPr>
          <p:cNvSpPr txBox="1"/>
          <p:nvPr/>
        </p:nvSpPr>
        <p:spPr>
          <a:xfrm>
            <a:off x="6248402" y="3768991"/>
            <a:ext cx="4946526"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Data Analysis</a:t>
            </a:r>
            <a:endParaRPr lang="ko-KR" altLang="en-US" sz="20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a:spLocks/>
          </p:cNvSpPr>
          <p:nvPr/>
        </p:nvSpPr>
        <p:spPr>
          <a:xfrm>
            <a:off x="4517359" y="3494832"/>
            <a:ext cx="1411992" cy="100584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6000" b="1" dirty="0">
                <a:solidFill>
                  <a:schemeClr val="bg1">
                    <a:alpha val="40000"/>
                  </a:schemeClr>
                </a:solidFill>
                <a:effectLst/>
              </a:rPr>
              <a:t>04</a:t>
            </a:r>
            <a:endParaRPr lang="ko-KR" altLang="en-US" sz="6000" b="1" dirty="0">
              <a:solidFill>
                <a:schemeClr val="bg1">
                  <a:alpha val="40000"/>
                </a:schemeClr>
              </a:solidFill>
              <a:effectLst/>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896815" y="677440"/>
            <a:ext cx="3675185" cy="92333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5400" dirty="0">
                <a:effectLst/>
                <a:latin typeface="+mj-lt"/>
              </a:rPr>
              <a:t>Agenda</a:t>
            </a:r>
            <a:endParaRPr lang="ko-KR" altLang="en-US" sz="5400" dirty="0">
              <a:effectLst/>
              <a:latin typeface="+mj-lt"/>
            </a:endParaRPr>
          </a:p>
        </p:txBody>
      </p:sp>
      <p:sp>
        <p:nvSpPr>
          <p:cNvPr id="4" name="TextBox 3">
            <a:extLst>
              <a:ext uri="{FF2B5EF4-FFF2-40B4-BE49-F238E27FC236}">
                <a16:creationId xmlns:a16="http://schemas.microsoft.com/office/drawing/2014/main" id="{29CB7459-9284-7727-4162-912742D1F06C}"/>
              </a:ext>
            </a:extLst>
          </p:cNvPr>
          <p:cNvSpPr txBox="1">
            <a:spLocks/>
          </p:cNvSpPr>
          <p:nvPr/>
        </p:nvSpPr>
        <p:spPr>
          <a:xfrm>
            <a:off x="4531608" y="4626884"/>
            <a:ext cx="1411992" cy="100584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6000" b="1" dirty="0">
                <a:solidFill>
                  <a:schemeClr val="bg1">
                    <a:alpha val="40000"/>
                  </a:schemeClr>
                </a:solidFill>
                <a:effectLst/>
              </a:rPr>
              <a:t>05</a:t>
            </a:r>
            <a:endParaRPr lang="ko-KR" altLang="en-US" sz="6000" b="1" dirty="0">
              <a:solidFill>
                <a:schemeClr val="bg1">
                  <a:alpha val="40000"/>
                </a:schemeClr>
              </a:solidFill>
              <a:effectLst/>
            </a:endParaRPr>
          </a:p>
        </p:txBody>
      </p:sp>
      <p:sp>
        <p:nvSpPr>
          <p:cNvPr id="8" name="TextBox 7">
            <a:extLst>
              <a:ext uri="{FF2B5EF4-FFF2-40B4-BE49-F238E27FC236}">
                <a16:creationId xmlns:a16="http://schemas.microsoft.com/office/drawing/2014/main" id="{52AAE2AB-33D6-5A12-6119-92846D445A49}"/>
              </a:ext>
            </a:extLst>
          </p:cNvPr>
          <p:cNvSpPr txBox="1">
            <a:spLocks/>
          </p:cNvSpPr>
          <p:nvPr/>
        </p:nvSpPr>
        <p:spPr>
          <a:xfrm>
            <a:off x="4517358" y="5703158"/>
            <a:ext cx="1411992" cy="100584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6000" b="1" dirty="0">
                <a:solidFill>
                  <a:schemeClr val="bg1">
                    <a:alpha val="40000"/>
                  </a:schemeClr>
                </a:solidFill>
                <a:effectLst/>
              </a:rPr>
              <a:t>06</a:t>
            </a:r>
            <a:endParaRPr lang="ko-KR" altLang="en-US" sz="6000" b="1" dirty="0">
              <a:solidFill>
                <a:schemeClr val="bg1">
                  <a:alpha val="40000"/>
                </a:schemeClr>
              </a:solidFill>
              <a:effectLst/>
            </a:endParaRPr>
          </a:p>
        </p:txBody>
      </p:sp>
      <p:sp>
        <p:nvSpPr>
          <p:cNvPr id="12" name="TextBox 11">
            <a:extLst>
              <a:ext uri="{FF2B5EF4-FFF2-40B4-BE49-F238E27FC236}">
                <a16:creationId xmlns:a16="http://schemas.microsoft.com/office/drawing/2014/main" id="{2C7DD5B2-65A6-2EBD-1851-C4BB3C7125C7}"/>
              </a:ext>
            </a:extLst>
          </p:cNvPr>
          <p:cNvSpPr txBox="1"/>
          <p:nvPr/>
        </p:nvSpPr>
        <p:spPr>
          <a:xfrm>
            <a:off x="6262651" y="6024309"/>
            <a:ext cx="5743082"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Conclusions &amp; Recommendations</a:t>
            </a:r>
            <a:endParaRPr lang="ko-KR" altLang="en-US" sz="2000" b="1" dirty="0">
              <a:solidFill>
                <a:schemeClr val="bg1"/>
              </a:solidFill>
              <a:cs typeface="Arial" pitchFamily="34" charset="0"/>
            </a:endParaRPr>
          </a:p>
        </p:txBody>
      </p:sp>
      <p:sp>
        <p:nvSpPr>
          <p:cNvPr id="16" name="TextBox 15">
            <a:extLst>
              <a:ext uri="{FF2B5EF4-FFF2-40B4-BE49-F238E27FC236}">
                <a16:creationId xmlns:a16="http://schemas.microsoft.com/office/drawing/2014/main" id="{49B36B94-08FA-FB7B-5AAC-E7B9EA6C8B5D}"/>
              </a:ext>
            </a:extLst>
          </p:cNvPr>
          <p:cNvSpPr txBox="1"/>
          <p:nvPr/>
        </p:nvSpPr>
        <p:spPr>
          <a:xfrm>
            <a:off x="6262651" y="4912861"/>
            <a:ext cx="4946526"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Financial Analysis</a:t>
            </a:r>
            <a:endParaRPr lang="ko-KR" altLang="en-US" sz="2000" b="1" dirty="0">
              <a:solidFill>
                <a:schemeClr val="bg1"/>
              </a:solidFill>
              <a:cs typeface="Arial" pitchFamily="34" charset="0"/>
            </a:endParaRPr>
          </a:p>
        </p:txBody>
      </p:sp>
    </p:spTree>
    <p:extLst>
      <p:ext uri="{BB962C8B-B14F-4D97-AF65-F5344CB8AC3E}">
        <p14:creationId xmlns:p14="http://schemas.microsoft.com/office/powerpoint/2010/main" val="225531973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F622B-C229-FA64-CE92-2565C636C5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7B3EFC-D768-591F-1733-BA9CCD5FDD6F}"/>
              </a:ext>
            </a:extLst>
          </p:cNvPr>
          <p:cNvSpPr>
            <a:spLocks noGrp="1"/>
          </p:cNvSpPr>
          <p:nvPr>
            <p:ph type="title"/>
          </p:nvPr>
        </p:nvSpPr>
        <p:spPr>
          <a:xfrm>
            <a:off x="5878142" y="2878419"/>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Financial Analysis</a:t>
            </a:r>
          </a:p>
        </p:txBody>
      </p:sp>
      <p:pic>
        <p:nvPicPr>
          <p:cNvPr id="24" name="Graphic 23" descr="Upward trend">
            <a:extLst>
              <a:ext uri="{FF2B5EF4-FFF2-40B4-BE49-F238E27FC236}">
                <a16:creationId xmlns:a16="http://schemas.microsoft.com/office/drawing/2014/main" id="{E2518FB2-A89D-04DD-A4F5-D5BE455B57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20" name="Rectangle 19">
            <a:extLst>
              <a:ext uri="{FF2B5EF4-FFF2-40B4-BE49-F238E27FC236}">
                <a16:creationId xmlns:a16="http://schemas.microsoft.com/office/drawing/2014/main" id="{B0B8CBDB-1E73-2ADF-E21E-92CDBFD7368B}"/>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293028244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82A5C-D3C7-66DA-249B-B25839C044A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02EE1F-000E-1B1A-B69C-0E5AA2D0E7A9}"/>
              </a:ext>
              <a:ext uri="{C183D7F6-B498-43B3-948B-1728B52AA6E4}">
                <adec:decorative xmlns:adec="http://schemas.microsoft.com/office/drawing/2017/decorative" val="1"/>
              </a:ext>
            </a:extLst>
          </p:cNvPr>
          <p:cNvSpPr/>
          <p:nvPr/>
        </p:nvSpPr>
        <p:spPr>
          <a:xfrm>
            <a:off x="9688767" y="1614442"/>
            <a:ext cx="2290913" cy="634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10" name="Picture 9">
            <a:extLst>
              <a:ext uri="{FF2B5EF4-FFF2-40B4-BE49-F238E27FC236}">
                <a16:creationId xmlns:a16="http://schemas.microsoft.com/office/drawing/2014/main" id="{19B4CFA3-28E8-88E0-9B71-A0D1022D6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 y="1518428"/>
            <a:ext cx="4396081" cy="4237718"/>
          </a:xfrm>
          <a:prstGeom prst="rect">
            <a:avLst/>
          </a:prstGeom>
        </p:spPr>
      </p:pic>
      <p:sp>
        <p:nvSpPr>
          <p:cNvPr id="11" name="Arrow: Right 10">
            <a:extLst>
              <a:ext uri="{FF2B5EF4-FFF2-40B4-BE49-F238E27FC236}">
                <a16:creationId xmlns:a16="http://schemas.microsoft.com/office/drawing/2014/main" id="{153C0A31-ADA8-73CA-A2BA-DAB33D109564}"/>
              </a:ext>
            </a:extLst>
          </p:cNvPr>
          <p:cNvSpPr/>
          <p:nvPr/>
        </p:nvSpPr>
        <p:spPr>
          <a:xfrm>
            <a:off x="4779696" y="3241548"/>
            <a:ext cx="1024128" cy="3749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Picture 12">
            <a:extLst>
              <a:ext uri="{FF2B5EF4-FFF2-40B4-BE49-F238E27FC236}">
                <a16:creationId xmlns:a16="http://schemas.microsoft.com/office/drawing/2014/main" id="{D099EE88-3526-10E6-EB9B-1A1EA5360F7E}"/>
              </a:ext>
            </a:extLst>
          </p:cNvPr>
          <p:cNvPicPr>
            <a:picLocks noChangeAspect="1"/>
          </p:cNvPicPr>
          <p:nvPr/>
        </p:nvPicPr>
        <p:blipFill>
          <a:blip r:embed="rId4">
            <a:extLst>
              <a:ext uri="{28A0092B-C50C-407E-A947-70E740481C1C}">
                <a14:useLocalDpi xmlns:a14="http://schemas.microsoft.com/office/drawing/2010/main" val="0"/>
              </a:ext>
            </a:extLst>
          </a:blip>
          <a:srcRect l="1600"/>
          <a:stretch/>
        </p:blipFill>
        <p:spPr>
          <a:xfrm>
            <a:off x="6096000" y="743501"/>
            <a:ext cx="5920566" cy="5745902"/>
          </a:xfrm>
          <a:prstGeom prst="rect">
            <a:avLst/>
          </a:prstGeom>
        </p:spPr>
      </p:pic>
    </p:spTree>
    <p:extLst>
      <p:ext uri="{BB962C8B-B14F-4D97-AF65-F5344CB8AC3E}">
        <p14:creationId xmlns:p14="http://schemas.microsoft.com/office/powerpoint/2010/main" val="152973795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8925E-C603-B0A3-508B-36B1E676919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05CA26-028C-1FC9-0947-8DD5D4169FBA}"/>
              </a:ext>
              <a:ext uri="{C183D7F6-B498-43B3-948B-1728B52AA6E4}">
                <adec:decorative xmlns:adec="http://schemas.microsoft.com/office/drawing/2017/decorative" val="1"/>
              </a:ext>
            </a:extLst>
          </p:cNvPr>
          <p:cNvSpPr/>
          <p:nvPr/>
        </p:nvSpPr>
        <p:spPr>
          <a:xfrm>
            <a:off x="9688767" y="1614442"/>
            <a:ext cx="2290913" cy="634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13" name="Picture 12">
            <a:extLst>
              <a:ext uri="{FF2B5EF4-FFF2-40B4-BE49-F238E27FC236}">
                <a16:creationId xmlns:a16="http://schemas.microsoft.com/office/drawing/2014/main" id="{65EB0011-EAE0-10AC-84DB-4E89A3A4FC90}"/>
              </a:ext>
            </a:extLst>
          </p:cNvPr>
          <p:cNvPicPr>
            <a:picLocks noChangeAspect="1"/>
          </p:cNvPicPr>
          <p:nvPr/>
        </p:nvPicPr>
        <p:blipFill>
          <a:blip r:embed="rId3">
            <a:extLst>
              <a:ext uri="{28A0092B-C50C-407E-A947-70E740481C1C}">
                <a14:useLocalDpi xmlns:a14="http://schemas.microsoft.com/office/drawing/2010/main" val="0"/>
              </a:ext>
            </a:extLst>
          </a:blip>
          <a:srcRect l="1600"/>
          <a:stretch/>
        </p:blipFill>
        <p:spPr>
          <a:xfrm>
            <a:off x="6096000" y="743501"/>
            <a:ext cx="5920566" cy="5745902"/>
          </a:xfrm>
          <a:prstGeom prst="rect">
            <a:avLst/>
          </a:prstGeom>
        </p:spPr>
      </p:pic>
      <p:sp>
        <p:nvSpPr>
          <p:cNvPr id="2" name="Title 1">
            <a:extLst>
              <a:ext uri="{FF2B5EF4-FFF2-40B4-BE49-F238E27FC236}">
                <a16:creationId xmlns:a16="http://schemas.microsoft.com/office/drawing/2014/main" id="{62CC5EC8-3CC6-2FB3-055E-F1EDC0448F2A}"/>
              </a:ext>
            </a:extLst>
          </p:cNvPr>
          <p:cNvSpPr>
            <a:spLocks noGrp="1"/>
          </p:cNvSpPr>
          <p:nvPr>
            <p:ph type="title"/>
          </p:nvPr>
        </p:nvSpPr>
        <p:spPr>
          <a:xfrm>
            <a:off x="0" y="243200"/>
            <a:ext cx="6382512" cy="816200"/>
          </a:xfrm>
        </p:spPr>
        <p:txBody>
          <a:bodyPr>
            <a:noAutofit/>
          </a:bodyPr>
          <a:lstStyle/>
          <a:p>
            <a:pPr algn="ctr">
              <a:lnSpc>
                <a:spcPct val="130000"/>
              </a:lnSpc>
              <a:spcBef>
                <a:spcPts val="1000"/>
              </a:spcBef>
            </a:pPr>
            <a:r>
              <a:rPr lang="en-US" altLang="zh-TW" sz="3200" dirty="0">
                <a:solidFill>
                  <a:schemeClr val="tx1">
                    <a:lumMod val="75000"/>
                    <a:lumOff val="25000"/>
                  </a:schemeClr>
                </a:solidFill>
                <a:latin typeface="Roboto" panose="02000000000000000000" pitchFamily="2" charset="0"/>
                <a:cs typeface="Roboto" panose="02000000000000000000" pitchFamily="2" charset="0"/>
              </a:rPr>
              <a:t>Finding High Performance, Low Cost</a:t>
            </a:r>
          </a:p>
        </p:txBody>
      </p:sp>
      <p:sp>
        <p:nvSpPr>
          <p:cNvPr id="3" name="TextBox 2">
            <a:extLst>
              <a:ext uri="{FF2B5EF4-FFF2-40B4-BE49-F238E27FC236}">
                <a16:creationId xmlns:a16="http://schemas.microsoft.com/office/drawing/2014/main" id="{77A24333-8768-A8B4-1A20-E59372677B04}"/>
              </a:ext>
            </a:extLst>
          </p:cNvPr>
          <p:cNvSpPr txBox="1"/>
          <p:nvPr/>
        </p:nvSpPr>
        <p:spPr>
          <a:xfrm>
            <a:off x="377190" y="1495650"/>
            <a:ext cx="4999482" cy="5167056"/>
          </a:xfrm>
          <a:prstGeom prst="rect">
            <a:avLst/>
          </a:prstGeom>
          <a:noFill/>
        </p:spPr>
        <p:txBody>
          <a:bodyPr wrap="square">
            <a:spAutoFit/>
          </a:bodyPr>
          <a:lstStyle/>
          <a:p>
            <a:pPr marL="342900" indent="-342900">
              <a:lnSpc>
                <a:spcPct val="130000"/>
              </a:lnSpc>
              <a:spcBef>
                <a:spcPts val="1000"/>
              </a:spcBef>
              <a:buFont typeface="Wingdings" panose="05000000000000000000" pitchFamily="2" charset="2"/>
              <a:buChar char="n"/>
            </a:pPr>
            <a:r>
              <a:rPr lang="en-US" altLang="zh-TW" sz="2000" b="1" dirty="0">
                <a:solidFill>
                  <a:schemeClr val="tx1">
                    <a:lumMod val="75000"/>
                    <a:lumOff val="25000"/>
                  </a:schemeClr>
                </a:solidFill>
                <a:latin typeface="Roboto" panose="02000000000000000000" pitchFamily="2" charset="0"/>
                <a:cs typeface="Roboto" panose="02000000000000000000" pitchFamily="2" charset="0"/>
              </a:rPr>
              <a:t>Criteria</a:t>
            </a:r>
          </a:p>
          <a:p>
            <a:pPr>
              <a:lnSpc>
                <a:spcPct val="130000"/>
              </a:lnSpc>
              <a:spcBef>
                <a:spcPts val="1000"/>
              </a:spcBef>
            </a:pPr>
            <a:r>
              <a:rPr lang="en-US" altLang="zh-TW" dirty="0">
                <a:solidFill>
                  <a:schemeClr val="tx1">
                    <a:lumMod val="75000"/>
                    <a:lumOff val="25000"/>
                  </a:schemeClr>
                </a:solidFill>
                <a:latin typeface="Roboto" panose="02000000000000000000" pitchFamily="2" charset="0"/>
                <a:cs typeface="Roboto" panose="02000000000000000000" pitchFamily="2" charset="0"/>
              </a:rPr>
              <a:t>High Performance: Average performance &gt; 90</a:t>
            </a:r>
          </a:p>
          <a:p>
            <a:pPr>
              <a:lnSpc>
                <a:spcPct val="130000"/>
              </a:lnSpc>
              <a:spcBef>
                <a:spcPts val="1000"/>
              </a:spcBef>
            </a:pPr>
            <a:r>
              <a:rPr lang="en-US" altLang="zh-TW" dirty="0">
                <a:solidFill>
                  <a:schemeClr val="tx1">
                    <a:lumMod val="75000"/>
                    <a:lumOff val="25000"/>
                  </a:schemeClr>
                </a:solidFill>
                <a:latin typeface="Roboto" panose="02000000000000000000" pitchFamily="2" charset="0"/>
                <a:cs typeface="Roboto" panose="02000000000000000000" pitchFamily="2" charset="0"/>
              </a:rPr>
              <a:t>Low Cost: Price ≤ 14,900</a:t>
            </a:r>
          </a:p>
          <a:p>
            <a:pPr marL="285750" indent="-285750">
              <a:lnSpc>
                <a:spcPct val="130000"/>
              </a:lnSpc>
              <a:spcBef>
                <a:spcPts val="1000"/>
              </a:spcBef>
              <a:buFont typeface="Wingdings" panose="05000000000000000000" pitchFamily="2" charset="2"/>
              <a:buChar char="n"/>
            </a:pPr>
            <a:r>
              <a:rPr lang="en-US" altLang="zh-TW" sz="2000" b="1" dirty="0">
                <a:solidFill>
                  <a:schemeClr val="tx1">
                    <a:lumMod val="75000"/>
                    <a:lumOff val="25000"/>
                  </a:schemeClr>
                </a:solidFill>
                <a:latin typeface="Roboto" panose="02000000000000000000" pitchFamily="2" charset="0"/>
                <a:cs typeface="Roboto" panose="02000000000000000000" pitchFamily="2" charset="0"/>
              </a:rPr>
              <a:t>From the table</a:t>
            </a:r>
          </a:p>
          <a:p>
            <a:pPr>
              <a:lnSpc>
                <a:spcPct val="130000"/>
              </a:lnSpc>
              <a:spcBef>
                <a:spcPts val="1000"/>
              </a:spcBef>
            </a:pPr>
            <a:r>
              <a:rPr lang="en-US" altLang="zh-TW" dirty="0">
                <a:solidFill>
                  <a:schemeClr val="tx1">
                    <a:lumMod val="75000"/>
                    <a:lumOff val="25000"/>
                  </a:schemeClr>
                </a:solidFill>
                <a:latin typeface="Roboto" panose="02000000000000000000" pitchFamily="2" charset="0"/>
                <a:cs typeface="Roboto" panose="02000000000000000000" pitchFamily="2" charset="0"/>
              </a:rPr>
              <a:t>Observation 3 meets these criteria</a:t>
            </a:r>
          </a:p>
          <a:p>
            <a:pPr marL="0" lvl="1">
              <a:lnSpc>
                <a:spcPct val="130000"/>
              </a:lnSpc>
              <a:spcBef>
                <a:spcPts val="1000"/>
              </a:spcBef>
            </a:pPr>
            <a:r>
              <a:rPr lang="en-US" altLang="zh-TW" dirty="0">
                <a:solidFill>
                  <a:schemeClr val="tx1">
                    <a:lumMod val="75000"/>
                    <a:lumOff val="25000"/>
                  </a:schemeClr>
                </a:solidFill>
                <a:latin typeface="Roboto" panose="02000000000000000000" pitchFamily="2" charset="0"/>
                <a:cs typeface="Roboto" panose="02000000000000000000" pitchFamily="2" charset="0"/>
              </a:rPr>
              <a:t>Average Performance = 104.2</a:t>
            </a:r>
          </a:p>
          <a:p>
            <a:pPr marL="0" lvl="1">
              <a:lnSpc>
                <a:spcPct val="130000"/>
              </a:lnSpc>
              <a:spcBef>
                <a:spcPts val="1000"/>
              </a:spcBef>
            </a:pPr>
            <a:r>
              <a:rPr lang="en-US" altLang="zh-TW" dirty="0">
                <a:solidFill>
                  <a:schemeClr val="tx1">
                    <a:lumMod val="75000"/>
                    <a:lumOff val="25000"/>
                  </a:schemeClr>
                </a:solidFill>
                <a:latin typeface="Roboto" panose="02000000000000000000" pitchFamily="2" charset="0"/>
                <a:cs typeface="Roboto" panose="02000000000000000000" pitchFamily="2" charset="0"/>
              </a:rPr>
              <a:t>Price = 13,900</a:t>
            </a:r>
          </a:p>
          <a:p>
            <a:pPr marL="285750" lvl="1" indent="-285750">
              <a:lnSpc>
                <a:spcPct val="130000"/>
              </a:lnSpc>
              <a:spcBef>
                <a:spcPts val="1000"/>
              </a:spcBef>
              <a:buFont typeface="Wingdings" panose="05000000000000000000" pitchFamily="2" charset="2"/>
              <a:buChar char="n"/>
            </a:pPr>
            <a:r>
              <a:rPr lang="en-US" altLang="zh-TW" sz="2000" b="1" dirty="0">
                <a:solidFill>
                  <a:schemeClr val="tx1">
                    <a:lumMod val="75000"/>
                    <a:lumOff val="25000"/>
                  </a:schemeClr>
                </a:solidFill>
                <a:latin typeface="Roboto" panose="02000000000000000000" pitchFamily="2" charset="0"/>
                <a:cs typeface="Roboto" panose="02000000000000000000" pitchFamily="2" charset="0"/>
              </a:rPr>
              <a:t>How to improve cost effectiveness?</a:t>
            </a:r>
            <a:endParaRPr lang="en-US" altLang="zh-TW" dirty="0">
              <a:solidFill>
                <a:schemeClr val="tx1">
                  <a:lumMod val="75000"/>
                  <a:lumOff val="25000"/>
                </a:schemeClr>
              </a:solidFill>
              <a:latin typeface="Roboto" panose="02000000000000000000" pitchFamily="2" charset="0"/>
              <a:cs typeface="Roboto" panose="02000000000000000000" pitchFamily="2" charset="0"/>
            </a:endParaRPr>
          </a:p>
          <a:p>
            <a:pPr marL="0" lvl="1">
              <a:lnSpc>
                <a:spcPct val="130000"/>
              </a:lnSpc>
              <a:spcBef>
                <a:spcPts val="1000"/>
              </a:spcBef>
            </a:pPr>
            <a:r>
              <a:rPr lang="en-US" altLang="zh-TW" dirty="0">
                <a:solidFill>
                  <a:schemeClr val="tx1">
                    <a:lumMod val="75000"/>
                    <a:lumOff val="25000"/>
                  </a:schemeClr>
                </a:solidFill>
                <a:latin typeface="Roboto" panose="02000000000000000000" pitchFamily="2" charset="0"/>
                <a:cs typeface="Roboto" panose="02000000000000000000" pitchFamily="2" charset="0"/>
              </a:rPr>
              <a:t>For factors with minimal impact on performance but high costs, set them to levels that reduce cost.</a:t>
            </a:r>
          </a:p>
        </p:txBody>
      </p:sp>
      <p:sp>
        <p:nvSpPr>
          <p:cNvPr id="5" name="Rectangle 4">
            <a:extLst>
              <a:ext uri="{FF2B5EF4-FFF2-40B4-BE49-F238E27FC236}">
                <a16:creationId xmlns:a16="http://schemas.microsoft.com/office/drawing/2014/main" id="{1DD0075A-5341-2CDB-C95D-96831E2F9A01}"/>
              </a:ext>
              <a:ext uri="{C183D7F6-B498-43B3-948B-1728B52AA6E4}">
                <adec:decorative xmlns:adec="http://schemas.microsoft.com/office/drawing/2017/decorative" val="1"/>
              </a:ext>
            </a:extLst>
          </p:cNvPr>
          <p:cNvSpPr/>
          <p:nvPr/>
        </p:nvSpPr>
        <p:spPr>
          <a:xfrm>
            <a:off x="0" y="12837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156970653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E7D5DA6-5AE9-4819-BE01-BC20D44C6F35}"/>
              </a:ext>
            </a:extLst>
          </p:cNvPr>
          <p:cNvSpPr/>
          <p:nvPr/>
        </p:nvSpPr>
        <p:spPr>
          <a:xfrm>
            <a:off x="6800850" y="3019425"/>
            <a:ext cx="5391150" cy="363855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B359E36-8F05-478E-BEE1-33A5BEFF7EE4}"/>
              </a:ext>
            </a:extLst>
          </p:cNvPr>
          <p:cNvSpPr txBox="1"/>
          <p:nvPr/>
        </p:nvSpPr>
        <p:spPr>
          <a:xfrm>
            <a:off x="6947065" y="3242150"/>
            <a:ext cx="5011387" cy="1323439"/>
          </a:xfrm>
          <a:prstGeom prst="rect">
            <a:avLst/>
          </a:prstGeom>
          <a:noFill/>
        </p:spPr>
        <p:txBody>
          <a:bodyPr wrap="square" rtlCol="0">
            <a:spAutoFit/>
          </a:bodyPr>
          <a:lstStyle/>
          <a:p>
            <a:r>
              <a:rPr lang="en-US" altLang="ko-KR" sz="4000" b="1" dirty="0">
                <a:solidFill>
                  <a:schemeClr val="bg1"/>
                </a:solidFill>
                <a:cs typeface="Arial" pitchFamily="34" charset="0"/>
              </a:rPr>
              <a:t>Conclusions &amp; Recommendations</a:t>
            </a:r>
            <a:endParaRPr lang="ko-KR" altLang="en-US" sz="4000" b="1" dirty="0">
              <a:solidFill>
                <a:schemeClr val="bg1"/>
              </a:solidFill>
              <a:cs typeface="Arial" pitchFamily="34" charset="0"/>
            </a:endParaRPr>
          </a:p>
        </p:txBody>
      </p:sp>
    </p:spTree>
    <p:extLst>
      <p:ext uri="{BB962C8B-B14F-4D97-AF65-F5344CB8AC3E}">
        <p14:creationId xmlns:p14="http://schemas.microsoft.com/office/powerpoint/2010/main" val="132474914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A86D14-8B43-41E5-9E28-37564952F45E}"/>
              </a:ext>
            </a:extLst>
          </p:cNvPr>
          <p:cNvSpPr/>
          <p:nvPr/>
        </p:nvSpPr>
        <p:spPr>
          <a:xfrm>
            <a:off x="247650" y="276962"/>
            <a:ext cx="7839075" cy="6304076"/>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3">
            <a:extLst>
              <a:ext uri="{FF2B5EF4-FFF2-40B4-BE49-F238E27FC236}">
                <a16:creationId xmlns:a16="http://schemas.microsoft.com/office/drawing/2014/main" id="{419E7677-805F-4F22-AD4D-853C8FB4B46F}"/>
              </a:ext>
            </a:extLst>
          </p:cNvPr>
          <p:cNvSpPr/>
          <p:nvPr/>
        </p:nvSpPr>
        <p:spPr>
          <a:xfrm rot="19551069">
            <a:off x="813741" y="441191"/>
            <a:ext cx="1762614" cy="1678895"/>
          </a:xfrm>
          <a:custGeom>
            <a:avLst/>
            <a:gdLst>
              <a:gd name="connsiteX0" fmla="*/ 763415 w 4616694"/>
              <a:gd name="connsiteY0" fmla="*/ 1039784 h 4293693"/>
              <a:gd name="connsiteX1" fmla="*/ 784696 w 4616694"/>
              <a:gd name="connsiteY1" fmla="*/ 1090574 h 4293693"/>
              <a:gd name="connsiteX2" fmla="*/ 786230 w 4616694"/>
              <a:gd name="connsiteY2" fmla="*/ 1465780 h 4293693"/>
              <a:gd name="connsiteX3" fmla="*/ 917290 w 4616694"/>
              <a:gd name="connsiteY3" fmla="*/ 1465780 h 4293693"/>
              <a:gd name="connsiteX4" fmla="*/ 917290 w 4616694"/>
              <a:gd name="connsiteY4" fmla="*/ 1800501 h 4293693"/>
              <a:gd name="connsiteX5" fmla="*/ 916562 w 4616694"/>
              <a:gd name="connsiteY5" fmla="*/ 1800501 h 4293693"/>
              <a:gd name="connsiteX6" fmla="*/ 915130 w 4616694"/>
              <a:gd name="connsiteY6" fmla="*/ 1848765 h 4293693"/>
              <a:gd name="connsiteX7" fmla="*/ 696397 w 4616694"/>
              <a:gd name="connsiteY7" fmla="*/ 2196423 h 4293693"/>
              <a:gd name="connsiteX8" fmla="*/ 623138 w 4616694"/>
              <a:gd name="connsiteY8" fmla="*/ 2228349 h 4293693"/>
              <a:gd name="connsiteX9" fmla="*/ 639334 w 4616694"/>
              <a:gd name="connsiteY9" fmla="*/ 2419809 h 4293693"/>
              <a:gd name="connsiteX10" fmla="*/ 1475757 w 4616694"/>
              <a:gd name="connsiteY10" fmla="*/ 3707996 h 4293693"/>
              <a:gd name="connsiteX11" fmla="*/ 1508497 w 4616694"/>
              <a:gd name="connsiteY11" fmla="*/ 3727003 h 4293693"/>
              <a:gd name="connsiteX12" fmla="*/ 1342037 w 4616694"/>
              <a:gd name="connsiteY12" fmla="*/ 3972413 h 4293693"/>
              <a:gd name="connsiteX13" fmla="*/ 1316740 w 4616694"/>
              <a:gd name="connsiteY13" fmla="*/ 3957726 h 4293693"/>
              <a:gd name="connsiteX14" fmla="*/ 346524 w 4616694"/>
              <a:gd name="connsiteY14" fmla="*/ 2463484 h 4293693"/>
              <a:gd name="connsiteX15" fmla="*/ 327868 w 4616694"/>
              <a:gd name="connsiteY15" fmla="*/ 2242947 h 4293693"/>
              <a:gd name="connsiteX16" fmla="*/ 286992 w 4616694"/>
              <a:gd name="connsiteY16" fmla="*/ 2229535 h 4293693"/>
              <a:gd name="connsiteX17" fmla="*/ 231321 w 4616694"/>
              <a:gd name="connsiteY17" fmla="*/ 2202559 h 4293693"/>
              <a:gd name="connsiteX18" fmla="*/ 29 w 4616694"/>
              <a:gd name="connsiteY18" fmla="*/ 1799027 h 4293693"/>
              <a:gd name="connsiteX19" fmla="*/ 2890 w 4616694"/>
              <a:gd name="connsiteY19" fmla="*/ 1798989 h 4293693"/>
              <a:gd name="connsiteX20" fmla="*/ 2890 w 4616694"/>
              <a:gd name="connsiteY20" fmla="*/ 1465780 h 4293693"/>
              <a:gd name="connsiteX21" fmla="*/ 136379 w 4616694"/>
              <a:gd name="connsiteY21" fmla="*/ 1465780 h 4293693"/>
              <a:gd name="connsiteX22" fmla="*/ 134856 w 4616694"/>
              <a:gd name="connsiteY22" fmla="*/ 1093231 h 4293693"/>
              <a:gd name="connsiteX23" fmla="*/ 206512 w 4616694"/>
              <a:gd name="connsiteY23" fmla="*/ 1020986 h 4293693"/>
              <a:gd name="connsiteX24" fmla="*/ 278350 w 4616694"/>
              <a:gd name="connsiteY24" fmla="*/ 1020693 h 4293693"/>
              <a:gd name="connsiteX25" fmla="*/ 350594 w 4616694"/>
              <a:gd name="connsiteY25" fmla="*/ 1092349 h 4293693"/>
              <a:gd name="connsiteX26" fmla="*/ 352120 w 4616694"/>
              <a:gd name="connsiteY26" fmla="*/ 1465780 h 4293693"/>
              <a:gd name="connsiteX27" fmla="*/ 570488 w 4616694"/>
              <a:gd name="connsiteY27" fmla="*/ 1465780 h 4293693"/>
              <a:gd name="connsiteX28" fmla="*/ 568958 w 4616694"/>
              <a:gd name="connsiteY28" fmla="*/ 1091456 h 4293693"/>
              <a:gd name="connsiteX29" fmla="*/ 640615 w 4616694"/>
              <a:gd name="connsiteY29" fmla="*/ 1019211 h 4293693"/>
              <a:gd name="connsiteX30" fmla="*/ 712452 w 4616694"/>
              <a:gd name="connsiteY30" fmla="*/ 1018918 h 4293693"/>
              <a:gd name="connsiteX31" fmla="*/ 763415 w 4616694"/>
              <a:gd name="connsiteY31" fmla="*/ 1039784 h 4293693"/>
              <a:gd name="connsiteX32" fmla="*/ 4177652 w 4616694"/>
              <a:gd name="connsiteY32" fmla="*/ 2858322 h 4293693"/>
              <a:gd name="connsiteX33" fmla="*/ 4426447 w 4616694"/>
              <a:gd name="connsiteY33" fmla="*/ 3027079 h 4293693"/>
              <a:gd name="connsiteX34" fmla="*/ 4364639 w 4616694"/>
              <a:gd name="connsiteY34" fmla="*/ 3155900 h 4293693"/>
              <a:gd name="connsiteX35" fmla="*/ 1972207 w 4616694"/>
              <a:gd name="connsiteY35" fmla="*/ 4235019 h 4293693"/>
              <a:gd name="connsiteX36" fmla="*/ 1469054 w 4616694"/>
              <a:gd name="connsiteY36" fmla="*/ 4046156 h 4293693"/>
              <a:gd name="connsiteX37" fmla="*/ 1421310 w 4616694"/>
              <a:gd name="connsiteY37" fmla="*/ 4018437 h 4293693"/>
              <a:gd name="connsiteX38" fmla="*/ 1587770 w 4616694"/>
              <a:gd name="connsiteY38" fmla="*/ 3773027 h 4293693"/>
              <a:gd name="connsiteX39" fmla="*/ 1607068 w 4616694"/>
              <a:gd name="connsiteY39" fmla="*/ 3784230 h 4293693"/>
              <a:gd name="connsiteX40" fmla="*/ 2040835 w 4616694"/>
              <a:gd name="connsiteY40" fmla="*/ 3947049 h 4293693"/>
              <a:gd name="connsiteX41" fmla="*/ 4103351 w 4616694"/>
              <a:gd name="connsiteY41" fmla="*/ 3016741 h 4293693"/>
              <a:gd name="connsiteX42" fmla="*/ 4171125 w 4616694"/>
              <a:gd name="connsiteY42" fmla="*/ 2875486 h 4293693"/>
              <a:gd name="connsiteX43" fmla="*/ 1550127 w 4616694"/>
              <a:gd name="connsiteY43" fmla="*/ 1076085 h 4293693"/>
              <a:gd name="connsiteX44" fmla="*/ 1646209 w 4616694"/>
              <a:gd name="connsiteY44" fmla="*/ 1141257 h 4293693"/>
              <a:gd name="connsiteX45" fmla="*/ 1634913 w 4616694"/>
              <a:gd name="connsiteY45" fmla="*/ 1178428 h 4293693"/>
              <a:gd name="connsiteX46" fmla="*/ 1724215 w 4616694"/>
              <a:gd name="connsiteY46" fmla="*/ 1396029 h 4293693"/>
              <a:gd name="connsiteX47" fmla="*/ 1959415 w 4616694"/>
              <a:gd name="connsiteY47" fmla="*/ 1398536 h 4293693"/>
              <a:gd name="connsiteX48" fmla="*/ 1989773 w 4616694"/>
              <a:gd name="connsiteY48" fmla="*/ 1374295 h 4293693"/>
              <a:gd name="connsiteX49" fmla="*/ 2753123 w 4616694"/>
              <a:gd name="connsiteY49" fmla="*/ 1892071 h 4293693"/>
              <a:gd name="connsiteX50" fmla="*/ 2424816 w 4616694"/>
              <a:gd name="connsiteY50" fmla="*/ 2376089 h 4293693"/>
              <a:gd name="connsiteX51" fmla="*/ 1621626 w 4616694"/>
              <a:gd name="connsiteY51" fmla="*/ 1831289 h 4293693"/>
              <a:gd name="connsiteX52" fmla="*/ 1489129 w 4616694"/>
              <a:gd name="connsiteY52" fmla="*/ 2026628 h 4293693"/>
              <a:gd name="connsiteX53" fmla="*/ 1352454 w 4616694"/>
              <a:gd name="connsiteY53" fmla="*/ 2052826 h 4293693"/>
              <a:gd name="connsiteX54" fmla="*/ 1115522 w 4616694"/>
              <a:gd name="connsiteY54" fmla="*/ 1892117 h 4293693"/>
              <a:gd name="connsiteX55" fmla="*/ 1089324 w 4616694"/>
              <a:gd name="connsiteY55" fmla="*/ 1755442 h 4293693"/>
              <a:gd name="connsiteX56" fmla="*/ 1221821 w 4616694"/>
              <a:gd name="connsiteY56" fmla="*/ 1560104 h 4293693"/>
              <a:gd name="connsiteX57" fmla="*/ 1221820 w 4616694"/>
              <a:gd name="connsiteY57" fmla="*/ 1560103 h 4293693"/>
              <a:gd name="connsiteX58" fmla="*/ 3581017 w 4616694"/>
              <a:gd name="connsiteY58" fmla="*/ 2453627 h 4293693"/>
              <a:gd name="connsiteX59" fmla="*/ 3569720 w 4616694"/>
              <a:gd name="connsiteY59" fmla="*/ 2490798 h 4293693"/>
              <a:gd name="connsiteX60" fmla="*/ 3659023 w 4616694"/>
              <a:gd name="connsiteY60" fmla="*/ 2708399 h 4293693"/>
              <a:gd name="connsiteX61" fmla="*/ 3894222 w 4616694"/>
              <a:gd name="connsiteY61" fmla="*/ 2710906 h 4293693"/>
              <a:gd name="connsiteX62" fmla="*/ 3924582 w 4616694"/>
              <a:gd name="connsiteY62" fmla="*/ 2686666 h 4293693"/>
              <a:gd name="connsiteX63" fmla="*/ 4020973 w 4616694"/>
              <a:gd name="connsiteY63" fmla="*/ 2752047 h 4293693"/>
              <a:gd name="connsiteX64" fmla="*/ 3692666 w 4616694"/>
              <a:gd name="connsiteY64" fmla="*/ 3236065 h 4293693"/>
              <a:gd name="connsiteX65" fmla="*/ 3560169 w 4616694"/>
              <a:gd name="connsiteY65" fmla="*/ 3431404 h 4293693"/>
              <a:gd name="connsiteX66" fmla="*/ 3423494 w 4616694"/>
              <a:gd name="connsiteY66" fmla="*/ 3457602 h 4293693"/>
              <a:gd name="connsiteX67" fmla="*/ 3186562 w 4616694"/>
              <a:gd name="connsiteY67" fmla="*/ 3296893 h 4293693"/>
              <a:gd name="connsiteX68" fmla="*/ 3160364 w 4616694"/>
              <a:gd name="connsiteY68" fmla="*/ 3160218 h 4293693"/>
              <a:gd name="connsiteX69" fmla="*/ 3292861 w 4616694"/>
              <a:gd name="connsiteY69" fmla="*/ 2964880 h 4293693"/>
              <a:gd name="connsiteX70" fmla="*/ 2500490 w 4616694"/>
              <a:gd name="connsiteY70" fmla="*/ 2427418 h 4293693"/>
              <a:gd name="connsiteX71" fmla="*/ 2828797 w 4616694"/>
              <a:gd name="connsiteY71" fmla="*/ 1943400 h 4293693"/>
              <a:gd name="connsiteX72" fmla="*/ 3939964 w 4616694"/>
              <a:gd name="connsiteY72" fmla="*/ 1298772 h 4293693"/>
              <a:gd name="connsiteX73" fmla="*/ 4040320 w 4616694"/>
              <a:gd name="connsiteY73" fmla="*/ 1451252 h 4293693"/>
              <a:gd name="connsiteX74" fmla="*/ 4040201 w 4616694"/>
              <a:gd name="connsiteY74" fmla="*/ 1493626 h 4293693"/>
              <a:gd name="connsiteX75" fmla="*/ 4042337 w 4616694"/>
              <a:gd name="connsiteY75" fmla="*/ 1490477 h 4293693"/>
              <a:gd name="connsiteX76" fmla="*/ 4023660 w 4616694"/>
              <a:gd name="connsiteY76" fmla="*/ 2045715 h 4293693"/>
              <a:gd name="connsiteX77" fmla="*/ 4152571 w 4616694"/>
              <a:gd name="connsiteY77" fmla="*/ 2133156 h 4293693"/>
              <a:gd name="connsiteX78" fmla="*/ 4216070 w 4616694"/>
              <a:gd name="connsiteY78" fmla="*/ 2464419 h 4293693"/>
              <a:gd name="connsiteX79" fmla="*/ 4162217 w 4616694"/>
              <a:gd name="connsiteY79" fmla="*/ 2543813 h 4293693"/>
              <a:gd name="connsiteX80" fmla="*/ 4072302 w 4616694"/>
              <a:gd name="connsiteY80" fmla="*/ 2676373 h 4293693"/>
              <a:gd name="connsiteX81" fmla="*/ 3975910 w 4616694"/>
              <a:gd name="connsiteY81" fmla="*/ 2610991 h 4293693"/>
              <a:gd name="connsiteX82" fmla="*/ 3987205 w 4616694"/>
              <a:gd name="connsiteY82" fmla="*/ 2573823 h 4293693"/>
              <a:gd name="connsiteX83" fmla="*/ 3897903 w 4616694"/>
              <a:gd name="connsiteY83" fmla="*/ 2356221 h 4293693"/>
              <a:gd name="connsiteX84" fmla="*/ 3662703 w 4616694"/>
              <a:gd name="connsiteY84" fmla="*/ 2353715 h 4293693"/>
              <a:gd name="connsiteX85" fmla="*/ 3632347 w 4616694"/>
              <a:gd name="connsiteY85" fmla="*/ 2377954 h 4293693"/>
              <a:gd name="connsiteX86" fmla="*/ 2880126 w 4616694"/>
              <a:gd name="connsiteY86" fmla="*/ 1867726 h 4293693"/>
              <a:gd name="connsiteX87" fmla="*/ 3157776 w 4616694"/>
              <a:gd name="connsiteY87" fmla="*/ 1458391 h 4293693"/>
              <a:gd name="connsiteX88" fmla="*/ 3848336 w 4616694"/>
              <a:gd name="connsiteY88" fmla="*/ 1926794 h 4293693"/>
              <a:gd name="connsiteX89" fmla="*/ 3847262 w 4616694"/>
              <a:gd name="connsiteY89" fmla="*/ 1537503 h 4293693"/>
              <a:gd name="connsiteX90" fmla="*/ 3845658 w 4616694"/>
              <a:gd name="connsiteY90" fmla="*/ 1539868 h 4293693"/>
              <a:gd name="connsiteX91" fmla="*/ 3844531 w 4616694"/>
              <a:gd name="connsiteY91" fmla="*/ 1507215 h 4293693"/>
              <a:gd name="connsiteX92" fmla="*/ 3760493 w 4616694"/>
              <a:gd name="connsiteY92" fmla="*/ 1386810 h 4293693"/>
              <a:gd name="connsiteX93" fmla="*/ 3380951 w 4616694"/>
              <a:gd name="connsiteY93" fmla="*/ 1129368 h 4293693"/>
              <a:gd name="connsiteX94" fmla="*/ 3478402 w 4616694"/>
              <a:gd name="connsiteY94" fmla="*/ 985697 h 4293693"/>
              <a:gd name="connsiteX95" fmla="*/ 2912686 w 4616694"/>
              <a:gd name="connsiteY95" fmla="*/ 601974 h 4293693"/>
              <a:gd name="connsiteX96" fmla="*/ 3402728 w 4616694"/>
              <a:gd name="connsiteY96" fmla="*/ 934367 h 4293693"/>
              <a:gd name="connsiteX97" fmla="*/ 3305277 w 4616694"/>
              <a:gd name="connsiteY97" fmla="*/ 1078039 h 4293693"/>
              <a:gd name="connsiteX98" fmla="*/ 2925152 w 4616694"/>
              <a:gd name="connsiteY98" fmla="*/ 820202 h 4293693"/>
              <a:gd name="connsiteX99" fmla="*/ 2782205 w 4616694"/>
              <a:gd name="connsiteY99" fmla="*/ 786645 h 4293693"/>
              <a:gd name="connsiteX100" fmla="*/ 2753954 w 4616694"/>
              <a:gd name="connsiteY100" fmla="*/ 796775 h 4293693"/>
              <a:gd name="connsiteX101" fmla="*/ 2754352 w 4616694"/>
              <a:gd name="connsiteY101" fmla="*/ 796187 h 4293693"/>
              <a:gd name="connsiteX102" fmla="*/ 2742091 w 4616694"/>
              <a:gd name="connsiteY102" fmla="*/ 801028 h 4293693"/>
              <a:gd name="connsiteX103" fmla="*/ 2715843 w 4616694"/>
              <a:gd name="connsiteY103" fmla="*/ 810440 h 4293693"/>
              <a:gd name="connsiteX104" fmla="*/ 2714129 w 4616694"/>
              <a:gd name="connsiteY104" fmla="*/ 812068 h 4293693"/>
              <a:gd name="connsiteX105" fmla="*/ 2392258 w 4616694"/>
              <a:gd name="connsiteY105" fmla="*/ 939144 h 4293693"/>
              <a:gd name="connsiteX106" fmla="*/ 3082102 w 4616694"/>
              <a:gd name="connsiteY106" fmla="*/ 1407062 h 4293693"/>
              <a:gd name="connsiteX107" fmla="*/ 2804452 w 4616694"/>
              <a:gd name="connsiteY107" fmla="*/ 1816397 h 4293693"/>
              <a:gd name="connsiteX108" fmla="*/ 2041103 w 4616694"/>
              <a:gd name="connsiteY108" fmla="*/ 1298621 h 4293693"/>
              <a:gd name="connsiteX109" fmla="*/ 2052397 w 4616694"/>
              <a:gd name="connsiteY109" fmla="*/ 1261453 h 4293693"/>
              <a:gd name="connsiteX110" fmla="*/ 1963096 w 4616694"/>
              <a:gd name="connsiteY110" fmla="*/ 1043851 h 4293693"/>
              <a:gd name="connsiteX111" fmla="*/ 1727896 w 4616694"/>
              <a:gd name="connsiteY111" fmla="*/ 1041345 h 4293693"/>
              <a:gd name="connsiteX112" fmla="*/ 1697539 w 4616694"/>
              <a:gd name="connsiteY112" fmla="*/ 1065583 h 4293693"/>
              <a:gd name="connsiteX113" fmla="*/ 1601456 w 4616694"/>
              <a:gd name="connsiteY113" fmla="*/ 1000411 h 4293693"/>
              <a:gd name="connsiteX114" fmla="*/ 1745224 w 4616694"/>
              <a:gd name="connsiteY114" fmla="*/ 788456 h 4293693"/>
              <a:gd name="connsiteX115" fmla="*/ 2076487 w 4616694"/>
              <a:gd name="connsiteY115" fmla="*/ 724958 h 4293693"/>
              <a:gd name="connsiteX116" fmla="*/ 2189335 w 4616694"/>
              <a:gd name="connsiteY116" fmla="*/ 801502 h 4293693"/>
              <a:gd name="connsiteX117" fmla="*/ 2646807 w 4616694"/>
              <a:gd name="connsiteY117" fmla="*/ 601362 h 4293693"/>
              <a:gd name="connsiteX118" fmla="*/ 2649048 w 4616694"/>
              <a:gd name="connsiteY118" fmla="*/ 599165 h 4293693"/>
              <a:gd name="connsiteX119" fmla="*/ 2682610 w 4616694"/>
              <a:gd name="connsiteY119" fmla="*/ 585698 h 4293693"/>
              <a:gd name="connsiteX120" fmla="*/ 2698309 w 4616694"/>
              <a:gd name="connsiteY120" fmla="*/ 578829 h 4293693"/>
              <a:gd name="connsiteX121" fmla="*/ 2697779 w 4616694"/>
              <a:gd name="connsiteY121" fmla="*/ 579611 h 4293693"/>
              <a:gd name="connsiteX122" fmla="*/ 2733904 w 4616694"/>
              <a:gd name="connsiteY122" fmla="*/ 565117 h 4293693"/>
              <a:gd name="connsiteX123" fmla="*/ 2912686 w 4616694"/>
              <a:gd name="connsiteY123" fmla="*/ 601974 h 4293693"/>
              <a:gd name="connsiteX124" fmla="*/ 3821114 w 4616694"/>
              <a:gd name="connsiteY124" fmla="*/ 480443 h 4293693"/>
              <a:gd name="connsiteX125" fmla="*/ 3925000 w 4616694"/>
              <a:gd name="connsiteY125" fmla="*/ 568440 h 4293693"/>
              <a:gd name="connsiteX126" fmla="*/ 4507023 w 4616694"/>
              <a:gd name="connsiteY126" fmla="*/ 2824365 h 4293693"/>
              <a:gd name="connsiteX127" fmla="*/ 4462620 w 4616694"/>
              <a:gd name="connsiteY127" fmla="*/ 2941124 h 4293693"/>
              <a:gd name="connsiteX128" fmla="*/ 4211054 w 4616694"/>
              <a:gd name="connsiteY128" fmla="*/ 2770488 h 4293693"/>
              <a:gd name="connsiteX129" fmla="*/ 4226100 w 4616694"/>
              <a:gd name="connsiteY129" fmla="*/ 2730925 h 4293693"/>
              <a:gd name="connsiteX130" fmla="*/ 3724337 w 4616694"/>
              <a:gd name="connsiteY130" fmla="*/ 786092 h 4293693"/>
              <a:gd name="connsiteX131" fmla="*/ 3654131 w 4616694"/>
              <a:gd name="connsiteY131" fmla="*/ 726623 h 4293693"/>
              <a:gd name="connsiteX132" fmla="*/ 3640196 w 4616694"/>
              <a:gd name="connsiteY132" fmla="*/ 346911 h 4293693"/>
              <a:gd name="connsiteX133" fmla="*/ 3748757 w 4616694"/>
              <a:gd name="connsiteY133" fmla="*/ 424223 h 4293693"/>
              <a:gd name="connsiteX134" fmla="*/ 3582673 w 4616694"/>
              <a:gd name="connsiteY134" fmla="*/ 669078 h 4293693"/>
              <a:gd name="connsiteX135" fmla="*/ 3478808 w 4616694"/>
              <a:gd name="connsiteY135" fmla="*/ 595112 h 4293693"/>
              <a:gd name="connsiteX136" fmla="*/ 1588428 w 4616694"/>
              <a:gd name="connsiteY136" fmla="*/ 519401 h 4293693"/>
              <a:gd name="connsiteX137" fmla="*/ 1580829 w 4616694"/>
              <a:gd name="connsiteY137" fmla="*/ 523892 h 4293693"/>
              <a:gd name="connsiteX138" fmla="*/ 1310861 w 4616694"/>
              <a:gd name="connsiteY138" fmla="*/ 340774 h 4293693"/>
              <a:gd name="connsiteX139" fmla="*/ 1310411 w 4616694"/>
              <a:gd name="connsiteY139" fmla="*/ 340073 h 4293693"/>
              <a:gd name="connsiteX140" fmla="*/ 3640196 w 4616694"/>
              <a:gd name="connsiteY140" fmla="*/ 346911 h 429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616694" h="4293693">
                <a:moveTo>
                  <a:pt x="763415" y="1039784"/>
                </a:moveTo>
                <a:cubicBezTo>
                  <a:pt x="776488" y="1052751"/>
                  <a:pt x="784615" y="1070706"/>
                  <a:pt x="784696" y="1090574"/>
                </a:cubicBezTo>
                <a:lnTo>
                  <a:pt x="786230" y="1465780"/>
                </a:lnTo>
                <a:lnTo>
                  <a:pt x="917290" y="1465780"/>
                </a:lnTo>
                <a:lnTo>
                  <a:pt x="917290" y="1800501"/>
                </a:lnTo>
                <a:lnTo>
                  <a:pt x="916562" y="1800501"/>
                </a:lnTo>
                <a:lnTo>
                  <a:pt x="915130" y="1848765"/>
                </a:lnTo>
                <a:cubicBezTo>
                  <a:pt x="901227" y="1991435"/>
                  <a:pt x="821010" y="2120884"/>
                  <a:pt x="696397" y="2196423"/>
                </a:cubicBezTo>
                <a:lnTo>
                  <a:pt x="623138" y="2228349"/>
                </a:lnTo>
                <a:lnTo>
                  <a:pt x="639334" y="2419809"/>
                </a:lnTo>
                <a:cubicBezTo>
                  <a:pt x="718933" y="2955337"/>
                  <a:pt x="1028921" y="3423358"/>
                  <a:pt x="1475757" y="3707996"/>
                </a:cubicBezTo>
                <a:lnTo>
                  <a:pt x="1508497" y="3727003"/>
                </a:lnTo>
                <a:lnTo>
                  <a:pt x="1342037" y="3972413"/>
                </a:lnTo>
                <a:lnTo>
                  <a:pt x="1316740" y="3957726"/>
                </a:lnTo>
                <a:cubicBezTo>
                  <a:pt x="798429" y="3627558"/>
                  <a:pt x="438856" y="3084675"/>
                  <a:pt x="346524" y="2463484"/>
                </a:cubicBezTo>
                <a:lnTo>
                  <a:pt x="327868" y="2242947"/>
                </a:lnTo>
                <a:lnTo>
                  <a:pt x="286992" y="2229535"/>
                </a:lnTo>
                <a:cubicBezTo>
                  <a:pt x="268003" y="2221868"/>
                  <a:pt x="249401" y="2212877"/>
                  <a:pt x="231321" y="2202559"/>
                </a:cubicBezTo>
                <a:cubicBezTo>
                  <a:pt x="86679" y="2120016"/>
                  <a:pt x="-1854" y="1965554"/>
                  <a:pt x="29" y="1799027"/>
                </a:cubicBezTo>
                <a:lnTo>
                  <a:pt x="2890" y="1798989"/>
                </a:lnTo>
                <a:lnTo>
                  <a:pt x="2890" y="1465780"/>
                </a:lnTo>
                <a:lnTo>
                  <a:pt x="136379" y="1465780"/>
                </a:lnTo>
                <a:lnTo>
                  <a:pt x="134856" y="1093231"/>
                </a:lnTo>
                <a:cubicBezTo>
                  <a:pt x="134693" y="1053494"/>
                  <a:pt x="166775" y="1021149"/>
                  <a:pt x="206512" y="1020986"/>
                </a:cubicBezTo>
                <a:lnTo>
                  <a:pt x="278350" y="1020693"/>
                </a:lnTo>
                <a:cubicBezTo>
                  <a:pt x="318086" y="1020530"/>
                  <a:pt x="350432" y="1052612"/>
                  <a:pt x="350594" y="1092349"/>
                </a:cubicBezTo>
                <a:lnTo>
                  <a:pt x="352120" y="1465780"/>
                </a:lnTo>
                <a:lnTo>
                  <a:pt x="570488" y="1465780"/>
                </a:lnTo>
                <a:lnTo>
                  <a:pt x="568958" y="1091456"/>
                </a:lnTo>
                <a:cubicBezTo>
                  <a:pt x="568796" y="1051719"/>
                  <a:pt x="600878" y="1019374"/>
                  <a:pt x="640615" y="1019211"/>
                </a:cubicBezTo>
                <a:lnTo>
                  <a:pt x="712452" y="1018918"/>
                </a:lnTo>
                <a:cubicBezTo>
                  <a:pt x="732320" y="1018837"/>
                  <a:pt x="750341" y="1026816"/>
                  <a:pt x="763415" y="1039784"/>
                </a:cubicBezTo>
                <a:close/>
                <a:moveTo>
                  <a:pt x="4177652" y="2858322"/>
                </a:moveTo>
                <a:lnTo>
                  <a:pt x="4426447" y="3027079"/>
                </a:lnTo>
                <a:lnTo>
                  <a:pt x="4364639" y="3155900"/>
                </a:lnTo>
                <a:cubicBezTo>
                  <a:pt x="3905506" y="4017972"/>
                  <a:pt x="2922313" y="4461447"/>
                  <a:pt x="1972207" y="4235019"/>
                </a:cubicBezTo>
                <a:cubicBezTo>
                  <a:pt x="1794062" y="4192565"/>
                  <a:pt x="1625501" y="4128565"/>
                  <a:pt x="1469054" y="4046156"/>
                </a:cubicBezTo>
                <a:lnTo>
                  <a:pt x="1421310" y="4018437"/>
                </a:lnTo>
                <a:lnTo>
                  <a:pt x="1587770" y="3773027"/>
                </a:lnTo>
                <a:lnTo>
                  <a:pt x="1607068" y="3784230"/>
                </a:lnTo>
                <a:cubicBezTo>
                  <a:pt x="1741940" y="3855276"/>
                  <a:pt x="1887257" y="3910449"/>
                  <a:pt x="2040835" y="3947049"/>
                </a:cubicBezTo>
                <a:cubicBezTo>
                  <a:pt x="2859922" y="4142252"/>
                  <a:pt x="3707533" y="3759933"/>
                  <a:pt x="4103351" y="3016741"/>
                </a:cubicBezTo>
                <a:cubicBezTo>
                  <a:pt x="4128090" y="2970291"/>
                  <a:pt x="4150674" y="2923164"/>
                  <a:pt x="4171125" y="2875486"/>
                </a:cubicBezTo>
                <a:close/>
                <a:moveTo>
                  <a:pt x="1550127" y="1076085"/>
                </a:moveTo>
                <a:lnTo>
                  <a:pt x="1646209" y="1141257"/>
                </a:lnTo>
                <a:lnTo>
                  <a:pt x="1634913" y="1178428"/>
                </a:lnTo>
                <a:cubicBezTo>
                  <a:pt x="1618776" y="1259761"/>
                  <a:pt x="1651277" y="1346555"/>
                  <a:pt x="1724215" y="1396029"/>
                </a:cubicBezTo>
                <a:cubicBezTo>
                  <a:pt x="1797154" y="1445502"/>
                  <a:pt x="1889814" y="1443605"/>
                  <a:pt x="1959415" y="1398536"/>
                </a:cubicBezTo>
                <a:lnTo>
                  <a:pt x="1989773" y="1374295"/>
                </a:lnTo>
                <a:lnTo>
                  <a:pt x="2753123" y="1892071"/>
                </a:lnTo>
                <a:lnTo>
                  <a:pt x="2424816" y="2376089"/>
                </a:lnTo>
                <a:lnTo>
                  <a:pt x="1621626" y="1831289"/>
                </a:lnTo>
                <a:lnTo>
                  <a:pt x="1489129" y="2026628"/>
                </a:lnTo>
                <a:cubicBezTo>
                  <a:pt x="1458622" y="2071603"/>
                  <a:pt x="1397430" y="2083333"/>
                  <a:pt x="1352454" y="2052826"/>
                </a:cubicBezTo>
                <a:lnTo>
                  <a:pt x="1115522" y="1892117"/>
                </a:lnTo>
                <a:cubicBezTo>
                  <a:pt x="1070547" y="1861610"/>
                  <a:pt x="1058817" y="1800418"/>
                  <a:pt x="1089324" y="1755442"/>
                </a:cubicBezTo>
                <a:lnTo>
                  <a:pt x="1221821" y="1560104"/>
                </a:lnTo>
                <a:lnTo>
                  <a:pt x="1221820" y="1560103"/>
                </a:lnTo>
                <a:close/>
                <a:moveTo>
                  <a:pt x="3581017" y="2453627"/>
                </a:moveTo>
                <a:lnTo>
                  <a:pt x="3569720" y="2490798"/>
                </a:lnTo>
                <a:cubicBezTo>
                  <a:pt x="3553583" y="2572131"/>
                  <a:pt x="3586085" y="2658925"/>
                  <a:pt x="3659023" y="2708399"/>
                </a:cubicBezTo>
                <a:cubicBezTo>
                  <a:pt x="3731961" y="2757872"/>
                  <a:pt x="3824621" y="2755975"/>
                  <a:pt x="3894222" y="2710906"/>
                </a:cubicBezTo>
                <a:lnTo>
                  <a:pt x="3924582" y="2686666"/>
                </a:lnTo>
                <a:lnTo>
                  <a:pt x="4020973" y="2752047"/>
                </a:lnTo>
                <a:lnTo>
                  <a:pt x="3692666" y="3236065"/>
                </a:lnTo>
                <a:lnTo>
                  <a:pt x="3560169" y="3431404"/>
                </a:lnTo>
                <a:cubicBezTo>
                  <a:pt x="3529662" y="3476379"/>
                  <a:pt x="3468470" y="3488109"/>
                  <a:pt x="3423494" y="3457602"/>
                </a:cubicBezTo>
                <a:lnTo>
                  <a:pt x="3186562" y="3296893"/>
                </a:lnTo>
                <a:cubicBezTo>
                  <a:pt x="3141586" y="3266386"/>
                  <a:pt x="3129857" y="3205194"/>
                  <a:pt x="3160364" y="3160218"/>
                </a:cubicBezTo>
                <a:lnTo>
                  <a:pt x="3292861" y="2964880"/>
                </a:lnTo>
                <a:lnTo>
                  <a:pt x="2500490" y="2427418"/>
                </a:lnTo>
                <a:lnTo>
                  <a:pt x="2828797" y="1943400"/>
                </a:lnTo>
                <a:close/>
                <a:moveTo>
                  <a:pt x="3939964" y="1298772"/>
                </a:moveTo>
                <a:cubicBezTo>
                  <a:pt x="3994469" y="1335742"/>
                  <a:pt x="4028830" y="1391306"/>
                  <a:pt x="4040320" y="1451252"/>
                </a:cubicBezTo>
                <a:lnTo>
                  <a:pt x="4040201" y="1493626"/>
                </a:lnTo>
                <a:lnTo>
                  <a:pt x="4042337" y="1490477"/>
                </a:lnTo>
                <a:lnTo>
                  <a:pt x="4023660" y="2045715"/>
                </a:lnTo>
                <a:lnTo>
                  <a:pt x="4152571" y="2133156"/>
                </a:lnTo>
                <a:cubicBezTo>
                  <a:pt x="4261582" y="2207097"/>
                  <a:pt x="4290011" y="2355408"/>
                  <a:pt x="4216070" y="2464419"/>
                </a:cubicBezTo>
                <a:lnTo>
                  <a:pt x="4162217" y="2543813"/>
                </a:lnTo>
                <a:lnTo>
                  <a:pt x="4072302" y="2676373"/>
                </a:lnTo>
                <a:lnTo>
                  <a:pt x="3975910" y="2610991"/>
                </a:lnTo>
                <a:lnTo>
                  <a:pt x="3987205" y="2573823"/>
                </a:lnTo>
                <a:cubicBezTo>
                  <a:pt x="4003342" y="2492490"/>
                  <a:pt x="3970841" y="2405695"/>
                  <a:pt x="3897903" y="2356221"/>
                </a:cubicBezTo>
                <a:cubicBezTo>
                  <a:pt x="3824965" y="2306748"/>
                  <a:pt x="3732304" y="2308646"/>
                  <a:pt x="3662703" y="2353715"/>
                </a:cubicBezTo>
                <a:lnTo>
                  <a:pt x="3632347" y="2377954"/>
                </a:lnTo>
                <a:lnTo>
                  <a:pt x="2880126" y="1867726"/>
                </a:lnTo>
                <a:lnTo>
                  <a:pt x="3157776" y="1458391"/>
                </a:lnTo>
                <a:lnTo>
                  <a:pt x="3848336" y="1926794"/>
                </a:lnTo>
                <a:lnTo>
                  <a:pt x="3847262" y="1537503"/>
                </a:lnTo>
                <a:lnTo>
                  <a:pt x="3845658" y="1539868"/>
                </a:lnTo>
                <a:lnTo>
                  <a:pt x="3844531" y="1507215"/>
                </a:lnTo>
                <a:cubicBezTo>
                  <a:pt x="3833685" y="1460684"/>
                  <a:pt x="3804815" y="1416873"/>
                  <a:pt x="3760493" y="1386810"/>
                </a:cubicBezTo>
                <a:lnTo>
                  <a:pt x="3380951" y="1129368"/>
                </a:lnTo>
                <a:lnTo>
                  <a:pt x="3478402" y="985697"/>
                </a:lnTo>
                <a:close/>
                <a:moveTo>
                  <a:pt x="2912686" y="601974"/>
                </a:moveTo>
                <a:lnTo>
                  <a:pt x="3402728" y="934367"/>
                </a:lnTo>
                <a:lnTo>
                  <a:pt x="3305277" y="1078039"/>
                </a:lnTo>
                <a:lnTo>
                  <a:pt x="2925152" y="820202"/>
                </a:lnTo>
                <a:cubicBezTo>
                  <a:pt x="2880830" y="790139"/>
                  <a:pt x="2829449" y="779516"/>
                  <a:pt x="2782205" y="786645"/>
                </a:cubicBezTo>
                <a:lnTo>
                  <a:pt x="2753954" y="796775"/>
                </a:lnTo>
                <a:lnTo>
                  <a:pt x="2754352" y="796187"/>
                </a:lnTo>
                <a:lnTo>
                  <a:pt x="2742091" y="801028"/>
                </a:lnTo>
                <a:lnTo>
                  <a:pt x="2715843" y="810440"/>
                </a:lnTo>
                <a:lnTo>
                  <a:pt x="2714129" y="812068"/>
                </a:lnTo>
                <a:lnTo>
                  <a:pt x="2392258" y="939144"/>
                </a:lnTo>
                <a:lnTo>
                  <a:pt x="3082102" y="1407062"/>
                </a:lnTo>
                <a:lnTo>
                  <a:pt x="2804452" y="1816397"/>
                </a:lnTo>
                <a:lnTo>
                  <a:pt x="2041103" y="1298621"/>
                </a:lnTo>
                <a:lnTo>
                  <a:pt x="2052397" y="1261453"/>
                </a:lnTo>
                <a:cubicBezTo>
                  <a:pt x="2068535" y="1180120"/>
                  <a:pt x="2036034" y="1093325"/>
                  <a:pt x="1963096" y="1043851"/>
                </a:cubicBezTo>
                <a:cubicBezTo>
                  <a:pt x="1890158" y="994378"/>
                  <a:pt x="1797497" y="996276"/>
                  <a:pt x="1727896" y="1041345"/>
                </a:cubicBezTo>
                <a:lnTo>
                  <a:pt x="1697539" y="1065583"/>
                </a:lnTo>
                <a:lnTo>
                  <a:pt x="1601456" y="1000411"/>
                </a:lnTo>
                <a:lnTo>
                  <a:pt x="1745224" y="788456"/>
                </a:lnTo>
                <a:cubicBezTo>
                  <a:pt x="1819166" y="679446"/>
                  <a:pt x="1967477" y="651017"/>
                  <a:pt x="2076487" y="724958"/>
                </a:cubicBezTo>
                <a:lnTo>
                  <a:pt x="2189335" y="801502"/>
                </a:lnTo>
                <a:lnTo>
                  <a:pt x="2646807" y="601362"/>
                </a:lnTo>
                <a:lnTo>
                  <a:pt x="2649048" y="599165"/>
                </a:lnTo>
                <a:lnTo>
                  <a:pt x="2682610" y="585698"/>
                </a:lnTo>
                <a:lnTo>
                  <a:pt x="2698309" y="578829"/>
                </a:lnTo>
                <a:lnTo>
                  <a:pt x="2697779" y="579611"/>
                </a:lnTo>
                <a:lnTo>
                  <a:pt x="2733904" y="565117"/>
                </a:lnTo>
                <a:cubicBezTo>
                  <a:pt x="2793850" y="553625"/>
                  <a:pt x="2858181" y="565004"/>
                  <a:pt x="2912686" y="601974"/>
                </a:cubicBezTo>
                <a:close/>
                <a:moveTo>
                  <a:pt x="3821114" y="480443"/>
                </a:moveTo>
                <a:lnTo>
                  <a:pt x="3925000" y="568440"/>
                </a:lnTo>
                <a:cubicBezTo>
                  <a:pt x="4553336" y="1147732"/>
                  <a:pt x="4770207" y="2034263"/>
                  <a:pt x="4507023" y="2824365"/>
                </a:cubicBezTo>
                <a:lnTo>
                  <a:pt x="4462620" y="2941124"/>
                </a:lnTo>
                <a:lnTo>
                  <a:pt x="4211054" y="2770488"/>
                </a:lnTo>
                <a:lnTo>
                  <a:pt x="4226100" y="2730925"/>
                </a:lnTo>
                <a:cubicBezTo>
                  <a:pt x="4452991" y="2049778"/>
                  <a:pt x="4266027" y="1285499"/>
                  <a:pt x="3724337" y="786092"/>
                </a:cubicBezTo>
                <a:lnTo>
                  <a:pt x="3654131" y="726623"/>
                </a:lnTo>
                <a:close/>
                <a:moveTo>
                  <a:pt x="3640196" y="346911"/>
                </a:moveTo>
                <a:lnTo>
                  <a:pt x="3748757" y="424223"/>
                </a:lnTo>
                <a:lnTo>
                  <a:pt x="3582673" y="669078"/>
                </a:lnTo>
                <a:lnTo>
                  <a:pt x="3478808" y="595112"/>
                </a:lnTo>
                <a:cubicBezTo>
                  <a:pt x="2914693" y="227961"/>
                  <a:pt x="2187983" y="194289"/>
                  <a:pt x="1588428" y="519401"/>
                </a:cubicBezTo>
                <a:lnTo>
                  <a:pt x="1580829" y="523892"/>
                </a:lnTo>
                <a:lnTo>
                  <a:pt x="1310861" y="340774"/>
                </a:lnTo>
                <a:lnTo>
                  <a:pt x="1310411" y="340073"/>
                </a:lnTo>
                <a:cubicBezTo>
                  <a:pt x="2029661" y="-121515"/>
                  <a:pt x="2942223" y="-107360"/>
                  <a:pt x="3640196" y="346911"/>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AA9E604-6E02-4FC5-92C5-AE7A46138162}"/>
              </a:ext>
            </a:extLst>
          </p:cNvPr>
          <p:cNvSpPr txBox="1"/>
          <p:nvPr/>
        </p:nvSpPr>
        <p:spPr>
          <a:xfrm>
            <a:off x="2895622" y="1170123"/>
            <a:ext cx="4307528" cy="461665"/>
          </a:xfrm>
          <a:prstGeom prst="rect">
            <a:avLst/>
          </a:prstGeom>
          <a:noFill/>
        </p:spPr>
        <p:txBody>
          <a:bodyPr wrap="square" rtlCol="0">
            <a:spAutoFit/>
          </a:bodyPr>
          <a:lstStyle/>
          <a:p>
            <a:r>
              <a:rPr lang="en-US" altLang="ko-KR" sz="2400" b="1" dirty="0">
                <a:solidFill>
                  <a:schemeClr val="bg1"/>
                </a:solidFill>
                <a:cs typeface="Arial" pitchFamily="34" charset="0"/>
              </a:rPr>
              <a:t>Conclusions</a:t>
            </a:r>
            <a:r>
              <a:rPr lang="en-US" altLang="ko-KR" sz="2000" b="1" dirty="0">
                <a:solidFill>
                  <a:schemeClr val="bg1"/>
                </a:solidFill>
                <a:cs typeface="Arial" pitchFamily="34" charset="0"/>
              </a:rPr>
              <a:t>:</a:t>
            </a:r>
            <a:endParaRPr lang="ko-KR" altLang="en-US" sz="2000" b="1" dirty="0">
              <a:solidFill>
                <a:schemeClr val="bg1"/>
              </a:solidFill>
              <a:cs typeface="Arial" pitchFamily="34" charset="0"/>
            </a:endParaRPr>
          </a:p>
        </p:txBody>
      </p:sp>
      <p:sp>
        <p:nvSpPr>
          <p:cNvPr id="8" name="TextBox 7">
            <a:extLst>
              <a:ext uri="{FF2B5EF4-FFF2-40B4-BE49-F238E27FC236}">
                <a16:creationId xmlns:a16="http://schemas.microsoft.com/office/drawing/2014/main" id="{7D46C5CB-A4B1-4A21-80B4-CDB74E3AF958}"/>
              </a:ext>
            </a:extLst>
          </p:cNvPr>
          <p:cNvSpPr txBox="1"/>
          <p:nvPr/>
        </p:nvSpPr>
        <p:spPr>
          <a:xfrm>
            <a:off x="1009403" y="2291937"/>
            <a:ext cx="6896348" cy="3724096"/>
          </a:xfrm>
          <a:prstGeom prst="rect">
            <a:avLst/>
          </a:prstGeom>
          <a:noFill/>
        </p:spPr>
        <p:txBody>
          <a:bodyPr wrap="square" rtlCol="0">
            <a:spAutoFit/>
          </a:bodyPr>
          <a:lstStyle/>
          <a:p>
            <a:r>
              <a:rPr lang="en-US" sz="1600" b="1" dirty="0">
                <a:solidFill>
                  <a:schemeClr val="bg1"/>
                </a:solidFill>
                <a:effectLst/>
                <a:latin typeface="+mj-lt"/>
              </a:rPr>
              <a:t>Optimal Configuration Identified:</a:t>
            </a:r>
            <a:endParaRPr lang="en-US" sz="1600" dirty="0">
              <a:solidFill>
                <a:schemeClr val="bg1"/>
              </a:solidFill>
              <a:effectLst/>
              <a:latin typeface="+mj-lt"/>
            </a:endParaRPr>
          </a:p>
          <a:p>
            <a:pPr>
              <a:spcBef>
                <a:spcPts val="900"/>
              </a:spcBef>
            </a:pPr>
            <a:r>
              <a:rPr lang="en-US" sz="1600" dirty="0">
                <a:solidFill>
                  <a:schemeClr val="bg1"/>
                </a:solidFill>
                <a:effectLst/>
                <a:latin typeface="+mj-lt"/>
              </a:rPr>
              <a:t>• Observation 3 achieved the best balance with:</a:t>
            </a:r>
          </a:p>
          <a:p>
            <a:pPr>
              <a:spcBef>
                <a:spcPts val="900"/>
              </a:spcBef>
            </a:pPr>
            <a:r>
              <a:rPr lang="en-US" sz="1600" dirty="0">
                <a:solidFill>
                  <a:schemeClr val="bg1"/>
                </a:solidFill>
                <a:effectLst/>
                <a:latin typeface="+mj-lt"/>
              </a:rPr>
              <a:t>• High performance: Average distance &gt; 90.</a:t>
            </a:r>
          </a:p>
          <a:p>
            <a:pPr>
              <a:spcBef>
                <a:spcPts val="900"/>
              </a:spcBef>
            </a:pPr>
            <a:r>
              <a:rPr lang="en-US" sz="1600" dirty="0">
                <a:solidFill>
                  <a:schemeClr val="bg1"/>
                </a:solidFill>
                <a:effectLst/>
                <a:latin typeface="+mj-lt"/>
              </a:rPr>
              <a:t>• Cost-effectiveness: Price ≤ 14,900.</a:t>
            </a:r>
          </a:p>
          <a:p>
            <a:pPr>
              <a:spcBef>
                <a:spcPts val="900"/>
              </a:spcBef>
            </a:pPr>
            <a:r>
              <a:rPr lang="en-US" sz="1600" b="1" dirty="0">
                <a:solidFill>
                  <a:schemeClr val="bg1"/>
                </a:solidFill>
                <a:effectLst/>
                <a:latin typeface="+mj-lt"/>
              </a:rPr>
              <a:t>Key Design Insights:</a:t>
            </a:r>
            <a:endParaRPr lang="en-US" sz="1600" dirty="0">
              <a:solidFill>
                <a:schemeClr val="bg1"/>
              </a:solidFill>
              <a:effectLst/>
              <a:latin typeface="+mj-lt"/>
            </a:endParaRPr>
          </a:p>
          <a:p>
            <a:pPr>
              <a:spcBef>
                <a:spcPts val="900"/>
              </a:spcBef>
            </a:pPr>
            <a:r>
              <a:rPr lang="en-US" sz="1600" dirty="0">
                <a:solidFill>
                  <a:schemeClr val="bg1"/>
                </a:solidFill>
                <a:effectLst/>
                <a:latin typeface="+mj-lt"/>
              </a:rPr>
              <a:t>• Adjustments to wheel size and weight distribution significantly improved distance performance.</a:t>
            </a:r>
          </a:p>
          <a:p>
            <a:pPr>
              <a:spcBef>
                <a:spcPts val="900"/>
              </a:spcBef>
            </a:pPr>
            <a:r>
              <a:rPr lang="en-US" sz="1600" dirty="0">
                <a:solidFill>
                  <a:schemeClr val="bg1"/>
                </a:solidFill>
                <a:effectLst/>
                <a:latin typeface="+mj-lt"/>
              </a:rPr>
              <a:t>• Statistical validation ensured the robustness and reliability of the model.</a:t>
            </a:r>
          </a:p>
          <a:p>
            <a:pPr>
              <a:spcBef>
                <a:spcPts val="900"/>
              </a:spcBef>
            </a:pPr>
            <a:r>
              <a:rPr lang="en-US" sz="1600" dirty="0">
                <a:solidFill>
                  <a:schemeClr val="bg1"/>
                </a:solidFill>
                <a:effectLst/>
                <a:latin typeface="+mj-lt"/>
              </a:rPr>
              <a:t> </a:t>
            </a:r>
            <a:r>
              <a:rPr lang="en-US" sz="1600" b="1" dirty="0">
                <a:solidFill>
                  <a:schemeClr val="bg1"/>
                </a:solidFill>
                <a:effectLst/>
                <a:latin typeface="+mj-lt"/>
              </a:rPr>
              <a:t>Cost-Performance Trade-Off:</a:t>
            </a:r>
            <a:endParaRPr lang="en-US" sz="1600" dirty="0">
              <a:solidFill>
                <a:schemeClr val="bg1"/>
              </a:solidFill>
              <a:effectLst/>
              <a:latin typeface="+mj-lt"/>
            </a:endParaRPr>
          </a:p>
          <a:p>
            <a:pPr>
              <a:spcBef>
                <a:spcPts val="900"/>
              </a:spcBef>
            </a:pPr>
            <a:r>
              <a:rPr lang="en-US" sz="1600" dirty="0">
                <a:solidFill>
                  <a:schemeClr val="bg1"/>
                </a:solidFill>
                <a:effectLst/>
                <a:latin typeface="+mj-lt"/>
              </a:rPr>
              <a:t>Identified high-cost factors with minimal performance impact as areas for potential cost savings.</a:t>
            </a:r>
          </a:p>
        </p:txBody>
      </p:sp>
    </p:spTree>
    <p:extLst>
      <p:ext uri="{BB962C8B-B14F-4D97-AF65-F5344CB8AC3E}">
        <p14:creationId xmlns:p14="http://schemas.microsoft.com/office/powerpoint/2010/main" val="88524296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35661C-1567-4A41-913A-D063C45A4895}"/>
              </a:ext>
            </a:extLst>
          </p:cNvPr>
          <p:cNvSpPr/>
          <p:nvPr/>
        </p:nvSpPr>
        <p:spPr>
          <a:xfrm>
            <a:off x="3883231" y="318149"/>
            <a:ext cx="7410203" cy="6245451"/>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848B5DF-1631-4230-B85F-F3ADB57D90BD}"/>
              </a:ext>
            </a:extLst>
          </p:cNvPr>
          <p:cNvSpPr txBox="1"/>
          <p:nvPr/>
        </p:nvSpPr>
        <p:spPr>
          <a:xfrm flipH="1">
            <a:off x="4429371" y="1461881"/>
            <a:ext cx="5314949"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Recommendations</a:t>
            </a:r>
            <a:r>
              <a:rPr lang="en-US" altLang="ko-KR" sz="2400" b="1" dirty="0">
                <a:solidFill>
                  <a:schemeClr val="accent2"/>
                </a:solidFill>
                <a:cs typeface="Arial" pitchFamily="34" charset="0"/>
              </a:rPr>
              <a:t>:</a:t>
            </a:r>
            <a:endParaRPr lang="ko-KR" altLang="en-US" sz="2400" b="1" dirty="0">
              <a:solidFill>
                <a:schemeClr val="accent2"/>
              </a:solidFill>
              <a:cs typeface="Arial" pitchFamily="34" charset="0"/>
            </a:endParaRPr>
          </a:p>
        </p:txBody>
      </p:sp>
      <p:sp>
        <p:nvSpPr>
          <p:cNvPr id="9" name="TextBox 8">
            <a:extLst>
              <a:ext uri="{FF2B5EF4-FFF2-40B4-BE49-F238E27FC236}">
                <a16:creationId xmlns:a16="http://schemas.microsoft.com/office/drawing/2014/main" id="{C2B4B6C6-2806-4FEA-BC93-7472CA3A68B3}"/>
              </a:ext>
            </a:extLst>
          </p:cNvPr>
          <p:cNvSpPr txBox="1"/>
          <p:nvPr/>
        </p:nvSpPr>
        <p:spPr>
          <a:xfrm flipH="1">
            <a:off x="4643437" y="2542447"/>
            <a:ext cx="5314950" cy="2492990"/>
          </a:xfrm>
          <a:prstGeom prst="rect">
            <a:avLst/>
          </a:prstGeom>
          <a:noFill/>
        </p:spPr>
        <p:txBody>
          <a:bodyPr wrap="square" rtlCol="0">
            <a:spAutoFit/>
          </a:bodyPr>
          <a:lstStyle/>
          <a:p>
            <a:pPr marL="285750" indent="-285750">
              <a:spcBef>
                <a:spcPts val="900"/>
              </a:spcBef>
              <a:buFont typeface="Arial" panose="020B0604020202020204" pitchFamily="34" charset="0"/>
              <a:buChar char="•"/>
            </a:pPr>
            <a:r>
              <a:rPr lang="en-US" sz="1400" dirty="0">
                <a:solidFill>
                  <a:schemeClr val="bg1"/>
                </a:solidFill>
                <a:effectLst/>
                <a:latin typeface=".AppleSystemUIFont"/>
              </a:rPr>
              <a:t>Use larger datasets for better generalization and prediction accuracy.</a:t>
            </a:r>
          </a:p>
          <a:p>
            <a:pPr marL="285750" indent="-285750">
              <a:spcBef>
                <a:spcPts val="900"/>
              </a:spcBef>
              <a:buFont typeface="Arial" panose="020B0604020202020204" pitchFamily="34" charset="0"/>
              <a:buChar char="•"/>
            </a:pPr>
            <a:r>
              <a:rPr lang="en-US" sz="1400" dirty="0">
                <a:solidFill>
                  <a:schemeClr val="bg1"/>
                </a:solidFill>
                <a:effectLst/>
                <a:latin typeface=".AppleSystemUIFont"/>
              </a:rPr>
              <a:t>Explore advanced DOE techniques for further performance optimization.</a:t>
            </a:r>
          </a:p>
          <a:p>
            <a:pPr marL="285750" indent="-285750">
              <a:spcBef>
                <a:spcPts val="900"/>
              </a:spcBef>
              <a:buFont typeface="Arial" panose="020B0604020202020204" pitchFamily="34" charset="0"/>
              <a:buChar char="•"/>
            </a:pPr>
            <a:r>
              <a:rPr lang="en-US" sz="1400" dirty="0">
                <a:solidFill>
                  <a:schemeClr val="bg1"/>
                </a:solidFill>
                <a:effectLst/>
                <a:latin typeface=".AppleSystemUIFont"/>
              </a:rPr>
              <a:t>Focus on reducing costs by refining non-critical design elements.</a:t>
            </a:r>
          </a:p>
          <a:p>
            <a:pPr marL="285750" indent="-285750">
              <a:spcBef>
                <a:spcPts val="900"/>
              </a:spcBef>
              <a:buFont typeface="Arial" panose="020B0604020202020204" pitchFamily="34" charset="0"/>
              <a:buChar char="•"/>
            </a:pPr>
            <a:r>
              <a:rPr lang="en-US" sz="1400" dirty="0">
                <a:solidFill>
                  <a:schemeClr val="bg1"/>
                </a:solidFill>
                <a:effectLst/>
                <a:latin typeface=".AppleSystemUIFont"/>
              </a:rPr>
              <a:t>Implement a continuous validation framework to ensure new designs perform as expected under varying conditions.</a:t>
            </a:r>
          </a:p>
          <a:p>
            <a:pPr>
              <a:spcBef>
                <a:spcPts val="900"/>
              </a:spcBef>
            </a:pPr>
            <a:endParaRPr lang="en-US" sz="1400" dirty="0">
              <a:solidFill>
                <a:srgbClr val="0E0E0E"/>
              </a:solidFill>
              <a:effectLst/>
              <a:latin typeface=".AppleSystemUIFont"/>
            </a:endParaRPr>
          </a:p>
          <a:p>
            <a:pPr algn="r"/>
            <a:endParaRPr lang="en-US" altLang="ko-KR" sz="1400" dirty="0">
              <a:solidFill>
                <a:schemeClr val="bg1"/>
              </a:solidFill>
              <a:cs typeface="Arial" pitchFamily="34" charset="0"/>
            </a:endParaRPr>
          </a:p>
        </p:txBody>
      </p:sp>
    </p:spTree>
    <p:extLst>
      <p:ext uri="{BB962C8B-B14F-4D97-AF65-F5344CB8AC3E}">
        <p14:creationId xmlns:p14="http://schemas.microsoft.com/office/powerpoint/2010/main" val="287625234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C8F30-9C91-4D39-A29C-BCE4134E41E9}"/>
              </a:ext>
            </a:extLst>
          </p:cNvPr>
          <p:cNvSpPr txBox="1"/>
          <p:nvPr/>
        </p:nvSpPr>
        <p:spPr>
          <a:xfrm>
            <a:off x="-4762" y="4831024"/>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832103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CDA06-134F-27F3-F4BE-1915D68FAF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F3B4E6-25AF-A20D-615D-BAD9A43B1957}"/>
              </a:ext>
            </a:extLst>
          </p:cNvPr>
          <p:cNvSpPr>
            <a:spLocks noGrp="1"/>
          </p:cNvSpPr>
          <p:nvPr>
            <p:ph type="title"/>
          </p:nvPr>
        </p:nvSpPr>
        <p:spPr>
          <a:xfrm>
            <a:off x="6590662" y="2948318"/>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Project Objectives and Goals</a:t>
            </a:r>
          </a:p>
        </p:txBody>
      </p:sp>
      <p:pic>
        <p:nvPicPr>
          <p:cNvPr id="24" name="Graphic 23" descr="Bullseye">
            <a:extLst>
              <a:ext uri="{FF2B5EF4-FFF2-40B4-BE49-F238E27FC236}">
                <a16:creationId xmlns:a16="http://schemas.microsoft.com/office/drawing/2014/main" id="{71DB5E41-DA21-CA04-B1E0-993380A538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20" name="Rectangle 19">
            <a:extLst>
              <a:ext uri="{FF2B5EF4-FFF2-40B4-BE49-F238E27FC236}">
                <a16:creationId xmlns:a16="http://schemas.microsoft.com/office/drawing/2014/main" id="{2678E505-CDB3-A26B-DFFF-ECE34D8E2128}"/>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423890734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AFD6B1-81AB-7B20-CC4A-A97C2EA5A739}"/>
              </a:ext>
              <a:ext uri="{C183D7F6-B498-43B3-948B-1728B52AA6E4}">
                <adec:decorative xmlns:adec="http://schemas.microsoft.com/office/drawing/2017/decorative" val="1"/>
              </a:ext>
            </a:extLst>
          </p:cNvPr>
          <p:cNvSpPr/>
          <p:nvPr/>
        </p:nvSpPr>
        <p:spPr>
          <a:xfrm>
            <a:off x="9688767" y="1614442"/>
            <a:ext cx="2290913" cy="634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graphicFrame>
        <p:nvGraphicFramePr>
          <p:cNvPr id="6" name="TextBox 2">
            <a:extLst>
              <a:ext uri="{FF2B5EF4-FFF2-40B4-BE49-F238E27FC236}">
                <a16:creationId xmlns:a16="http://schemas.microsoft.com/office/drawing/2014/main" id="{9C514F0C-F48A-CECF-CF2A-4BEBA4F62366}"/>
              </a:ext>
            </a:extLst>
          </p:cNvPr>
          <p:cNvGraphicFramePr/>
          <p:nvPr/>
        </p:nvGraphicFramePr>
        <p:xfrm>
          <a:off x="574167" y="1107339"/>
          <a:ext cx="11043666" cy="4643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608622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B8EA9-8C42-2549-433D-3532FEDEC6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CC796D-E4D0-215C-D4F9-005C86CBC316}"/>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Experimental Setup</a:t>
            </a:r>
            <a:endParaRPr lang="en-US" sz="7200" kern="1200" dirty="0">
              <a:solidFill>
                <a:schemeClr val="tx1"/>
              </a:solidFill>
              <a:latin typeface="+mj-lt"/>
              <a:ea typeface="+mj-ea"/>
              <a:cs typeface="+mj-cs"/>
            </a:endParaRPr>
          </a:p>
        </p:txBody>
      </p:sp>
      <p:sp>
        <p:nvSpPr>
          <p:cNvPr id="20" name="Rectangle 19">
            <a:extLst>
              <a:ext uri="{FF2B5EF4-FFF2-40B4-BE49-F238E27FC236}">
                <a16:creationId xmlns:a16="http://schemas.microsoft.com/office/drawing/2014/main" id="{86EF1D57-610E-C3D1-1682-A7545CBEC718}"/>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360064872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46CFA-2A0B-22B6-F26B-0F8F99D00BC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DEED4A6-295F-9622-8715-2A93EE03591B}"/>
              </a:ext>
              <a:ext uri="{C183D7F6-B498-43B3-948B-1728B52AA6E4}">
                <adec:decorative xmlns:adec="http://schemas.microsoft.com/office/drawing/2017/decorative" val="1"/>
              </a:ext>
            </a:extLst>
          </p:cNvPr>
          <p:cNvSpPr/>
          <p:nvPr/>
        </p:nvSpPr>
        <p:spPr>
          <a:xfrm>
            <a:off x="9688767" y="1614442"/>
            <a:ext cx="2290913" cy="634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5" name="Picture 4">
            <a:extLst>
              <a:ext uri="{FF2B5EF4-FFF2-40B4-BE49-F238E27FC236}">
                <a16:creationId xmlns:a16="http://schemas.microsoft.com/office/drawing/2014/main" id="{F01C7002-58FD-FCF6-FEC8-7FD857CAE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80" y="221456"/>
            <a:ext cx="5261345" cy="641508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graphicFrame>
        <p:nvGraphicFramePr>
          <p:cNvPr id="7" name="TextBox 2">
            <a:extLst>
              <a:ext uri="{FF2B5EF4-FFF2-40B4-BE49-F238E27FC236}">
                <a16:creationId xmlns:a16="http://schemas.microsoft.com/office/drawing/2014/main" id="{D4F49F45-3F85-777D-10C8-B896DE2DCD07}"/>
              </a:ext>
            </a:extLst>
          </p:cNvPr>
          <p:cNvGraphicFramePr/>
          <p:nvPr>
            <p:extLst>
              <p:ext uri="{D42A27DB-BD31-4B8C-83A1-F6EECF244321}">
                <p14:modId xmlns:p14="http://schemas.microsoft.com/office/powerpoint/2010/main" val="3920098329"/>
              </p:ext>
            </p:extLst>
          </p:nvPr>
        </p:nvGraphicFramePr>
        <p:xfrm>
          <a:off x="5751576" y="121454"/>
          <a:ext cx="6440424" cy="6876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034975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5E7FC-6D1B-B995-83CB-8F60E4C6BA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EEEE22-2F20-A6FA-44C7-35BF0F7CEE79}"/>
              </a:ext>
            </a:extLst>
          </p:cNvPr>
          <p:cNvSpPr>
            <a:spLocks noGrp="1"/>
          </p:cNvSpPr>
          <p:nvPr>
            <p:ph type="title"/>
          </p:nvPr>
        </p:nvSpPr>
        <p:spPr>
          <a:xfrm>
            <a:off x="5306774" y="2225276"/>
            <a:ext cx="4805996" cy="1297115"/>
          </a:xfrm>
        </p:spPr>
        <p:txBody>
          <a:bodyPr vert="horz" lIns="91440" tIns="45720" rIns="91440" bIns="45720" rtlCol="0" anchor="t">
            <a:normAutofit fontScale="90000"/>
          </a:bodyPr>
          <a:lstStyle/>
          <a:p>
            <a:r>
              <a:rPr lang="en-US" sz="4000" kern="1200" dirty="0">
                <a:solidFill>
                  <a:schemeClr val="tx2"/>
                </a:solidFill>
                <a:latin typeface="+mj-lt"/>
                <a:ea typeface="+mj-ea"/>
                <a:cs typeface="+mj-cs"/>
              </a:rPr>
              <a:t>Description for Factors </a:t>
            </a:r>
            <a:r>
              <a:rPr lang="en-US" altLang="zh-TW" sz="4000" kern="1200" dirty="0">
                <a:solidFill>
                  <a:schemeClr val="tx2"/>
                </a:solidFill>
                <a:latin typeface="+mj-lt"/>
                <a:ea typeface="+mj-ea"/>
                <a:cs typeface="+mj-cs"/>
              </a:rPr>
              <a:t>&amp; </a:t>
            </a:r>
            <a:r>
              <a:rPr lang="en-US" sz="4000" kern="1200" dirty="0">
                <a:solidFill>
                  <a:schemeClr val="tx2"/>
                </a:solidFill>
                <a:latin typeface="+mj-lt"/>
                <a:ea typeface="+mj-ea"/>
                <a:cs typeface="+mj-cs"/>
              </a:rPr>
              <a:t>Response Variable</a:t>
            </a:r>
          </a:p>
        </p:txBody>
      </p:sp>
      <p:pic>
        <p:nvPicPr>
          <p:cNvPr id="24" name="Graphic 23" descr="Brain in head">
            <a:extLst>
              <a:ext uri="{FF2B5EF4-FFF2-40B4-BE49-F238E27FC236}">
                <a16:creationId xmlns:a16="http://schemas.microsoft.com/office/drawing/2014/main" id="{33543268-C26F-129D-8BB1-45B989DC88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20" name="Rectangle 19">
            <a:extLst>
              <a:ext uri="{FF2B5EF4-FFF2-40B4-BE49-F238E27FC236}">
                <a16:creationId xmlns:a16="http://schemas.microsoft.com/office/drawing/2014/main" id="{917F65BE-F775-3A18-67D8-5510F085569A}"/>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249373516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7B3EC-5D85-48D7-16A3-6A087615A4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7F5824-574A-1217-A027-916F707EEBD7}"/>
              </a:ext>
              <a:ext uri="{C183D7F6-B498-43B3-948B-1728B52AA6E4}">
                <adec:decorative xmlns:adec="http://schemas.microsoft.com/office/drawing/2017/decorative" val="1"/>
              </a:ext>
            </a:extLst>
          </p:cNvPr>
          <p:cNvSpPr/>
          <p:nvPr/>
        </p:nvSpPr>
        <p:spPr>
          <a:xfrm>
            <a:off x="9688767" y="1614442"/>
            <a:ext cx="2290913" cy="634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3" name="TextBox 2">
            <a:extLst>
              <a:ext uri="{FF2B5EF4-FFF2-40B4-BE49-F238E27FC236}">
                <a16:creationId xmlns:a16="http://schemas.microsoft.com/office/drawing/2014/main" id="{2C2F9188-24A7-F922-ACA9-DD5294B29A66}"/>
              </a:ext>
            </a:extLst>
          </p:cNvPr>
          <p:cNvSpPr txBox="1"/>
          <p:nvPr/>
        </p:nvSpPr>
        <p:spPr>
          <a:xfrm>
            <a:off x="48062" y="46300"/>
            <a:ext cx="12095876" cy="6778715"/>
          </a:xfrm>
          <a:prstGeom prst="rect">
            <a:avLst/>
          </a:prstGeom>
          <a:solidFill>
            <a:schemeClr val="accent1">
              <a:lumMod val="50000"/>
            </a:schemeClr>
          </a:solidFill>
          <a:ln>
            <a:noFill/>
          </a:ln>
        </p:spPr>
        <p:txBody>
          <a:bodyPr wrap="square">
            <a:spAutoFit/>
          </a:bodyPr>
          <a:lstStyle/>
          <a:p>
            <a:pPr>
              <a:lnSpc>
                <a:spcPct val="130000"/>
              </a:lnSpc>
              <a:spcBef>
                <a:spcPts val="1000"/>
              </a:spcBef>
            </a:pPr>
            <a:r>
              <a:rPr lang="en-US" altLang="zh-TW" sz="2800" b="1" dirty="0">
                <a:solidFill>
                  <a:schemeClr val="bg1"/>
                </a:solidFill>
                <a:ea typeface="Roboto" panose="02000000000000000000" pitchFamily="2" charset="0"/>
                <a:cs typeface="Roboto" panose="02000000000000000000" pitchFamily="2" charset="0"/>
              </a:rPr>
              <a:t>Factors</a:t>
            </a:r>
            <a:endParaRPr lang="en-US" altLang="zh-TW" sz="2800" b="1" dirty="0">
              <a:solidFill>
                <a:schemeClr val="bg1"/>
              </a:solidFill>
              <a:cs typeface="Roboto" panose="02000000000000000000" pitchFamily="2" charset="0"/>
            </a:endParaRPr>
          </a:p>
          <a:p>
            <a:pPr marL="228600" indent="-228600">
              <a:lnSpc>
                <a:spcPct val="130000"/>
              </a:lnSpc>
              <a:spcBef>
                <a:spcPts val="1000"/>
              </a:spcBef>
              <a:buFont typeface="Wingdings" panose="05000000000000000000" pitchFamily="2" charset="2"/>
              <a:buChar char="§"/>
            </a:pPr>
            <a:r>
              <a:rPr lang="en-US" altLang="zh-TW" b="1" dirty="0">
                <a:solidFill>
                  <a:schemeClr val="bg1"/>
                </a:solidFill>
                <a:cs typeface="Roboto" panose="02000000000000000000" pitchFamily="2" charset="0"/>
              </a:rPr>
              <a:t>Front Wheel Size</a:t>
            </a:r>
          </a:p>
          <a:p>
            <a:pPr>
              <a:lnSpc>
                <a:spcPct val="130000"/>
              </a:lnSpc>
              <a:spcBef>
                <a:spcPts val="1000"/>
              </a:spcBef>
            </a:pPr>
            <a:r>
              <a:rPr lang="en-US" altLang="zh-TW" b="1" dirty="0">
                <a:solidFill>
                  <a:schemeClr val="bg1"/>
                </a:solidFill>
                <a:cs typeface="Roboto" panose="02000000000000000000" pitchFamily="2" charset="0"/>
              </a:rPr>
              <a:t>Changed from large to small to test its impact on distance.</a:t>
            </a:r>
          </a:p>
          <a:p>
            <a:pPr marL="228600" indent="-228600">
              <a:lnSpc>
                <a:spcPct val="130000"/>
              </a:lnSpc>
              <a:spcBef>
                <a:spcPts val="1000"/>
              </a:spcBef>
              <a:buFont typeface="Wingdings" panose="05000000000000000000" pitchFamily="2" charset="2"/>
              <a:buChar char="§"/>
            </a:pPr>
            <a:r>
              <a:rPr lang="en-US" altLang="zh-TW" b="1" dirty="0">
                <a:solidFill>
                  <a:schemeClr val="bg1"/>
                </a:solidFill>
                <a:cs typeface="Roboto" panose="02000000000000000000" pitchFamily="2" charset="0"/>
              </a:rPr>
              <a:t>Rear Wheel Size</a:t>
            </a:r>
          </a:p>
          <a:p>
            <a:pPr>
              <a:lnSpc>
                <a:spcPct val="130000"/>
              </a:lnSpc>
              <a:spcBef>
                <a:spcPts val="1000"/>
              </a:spcBef>
            </a:pPr>
            <a:r>
              <a:rPr lang="en-US" altLang="zh-TW" b="1" dirty="0">
                <a:solidFill>
                  <a:schemeClr val="bg1"/>
                </a:solidFill>
                <a:cs typeface="Roboto" panose="02000000000000000000" pitchFamily="2" charset="0"/>
              </a:rPr>
              <a:t>Adjusted from large to small to see if it increases distance.</a:t>
            </a:r>
          </a:p>
          <a:p>
            <a:pPr marL="228600" indent="-228600">
              <a:lnSpc>
                <a:spcPct val="130000"/>
              </a:lnSpc>
              <a:spcBef>
                <a:spcPts val="1000"/>
              </a:spcBef>
              <a:buFont typeface="Wingdings" panose="05000000000000000000" pitchFamily="2" charset="2"/>
              <a:buChar char="§"/>
            </a:pPr>
            <a:r>
              <a:rPr lang="en-US" altLang="zh-TW" b="1" dirty="0">
                <a:solidFill>
                  <a:schemeClr val="bg1"/>
                </a:solidFill>
                <a:cs typeface="Roboto" panose="02000000000000000000" pitchFamily="2" charset="0"/>
              </a:rPr>
              <a:t>Rear Weight Distribution</a:t>
            </a:r>
          </a:p>
          <a:p>
            <a:pPr>
              <a:lnSpc>
                <a:spcPct val="130000"/>
              </a:lnSpc>
              <a:spcBef>
                <a:spcPts val="1000"/>
              </a:spcBef>
            </a:pPr>
            <a:r>
              <a:rPr lang="en-US" altLang="zh-TW" b="1" dirty="0">
                <a:solidFill>
                  <a:schemeClr val="bg1"/>
                </a:solidFill>
                <a:cs typeface="Roboto" panose="02000000000000000000" pitchFamily="2" charset="0"/>
              </a:rPr>
              <a:t>The weight behind the driver seat was added to check its effect on distance.</a:t>
            </a:r>
          </a:p>
          <a:p>
            <a:pPr marL="228600" indent="-228600">
              <a:lnSpc>
                <a:spcPct val="130000"/>
              </a:lnSpc>
              <a:spcBef>
                <a:spcPts val="1000"/>
              </a:spcBef>
              <a:buFont typeface="Wingdings" panose="05000000000000000000" pitchFamily="2" charset="2"/>
              <a:buChar char="§"/>
            </a:pPr>
            <a:r>
              <a:rPr lang="en-US" altLang="zh-TW" b="1" dirty="0">
                <a:solidFill>
                  <a:schemeClr val="bg1"/>
                </a:solidFill>
                <a:cs typeface="Roboto" panose="02000000000000000000" pitchFamily="2" charset="0"/>
              </a:rPr>
              <a:t>Front Weight Distribution</a:t>
            </a:r>
          </a:p>
          <a:p>
            <a:pPr>
              <a:lnSpc>
                <a:spcPct val="130000"/>
              </a:lnSpc>
              <a:spcBef>
                <a:spcPts val="1000"/>
              </a:spcBef>
            </a:pPr>
            <a:r>
              <a:rPr lang="en-US" altLang="zh-TW" b="1" dirty="0">
                <a:solidFill>
                  <a:schemeClr val="bg1"/>
                </a:solidFill>
                <a:cs typeface="Roboto" panose="02000000000000000000" pitchFamily="2" charset="0"/>
              </a:rPr>
              <a:t>Placed weight in front of the windshield to determine its impact on distance.</a:t>
            </a:r>
          </a:p>
          <a:p>
            <a:pPr>
              <a:lnSpc>
                <a:spcPct val="130000"/>
              </a:lnSpc>
              <a:spcBef>
                <a:spcPts val="1000"/>
              </a:spcBef>
            </a:pPr>
            <a:r>
              <a:rPr lang="en-US" altLang="zh-TW" sz="2800" b="1" dirty="0">
                <a:solidFill>
                  <a:schemeClr val="bg1"/>
                </a:solidFill>
                <a:ea typeface="Roboto" panose="02000000000000000000" pitchFamily="2" charset="0"/>
              </a:rPr>
              <a:t>Response Variable</a:t>
            </a:r>
          </a:p>
          <a:p>
            <a:pPr>
              <a:lnSpc>
                <a:spcPct val="130000"/>
              </a:lnSpc>
              <a:spcBef>
                <a:spcPts val="1000"/>
              </a:spcBef>
            </a:pPr>
            <a:r>
              <a:rPr lang="en-US" altLang="zh-TW" b="1" dirty="0">
                <a:solidFill>
                  <a:schemeClr val="bg1"/>
                </a:solidFill>
                <a:cs typeface="Roboto" panose="02000000000000000000" pitchFamily="2" charset="0"/>
              </a:rPr>
              <a:t>The response variable for this experiment is the distance traveled by the Lego car. It is measured as the horizontal distance (in centimeters or meters) from the end of the ramp to the car's final resting point after being released. This variable is used to evaluate the effectiveness of different design configurations in maximizing performance.</a:t>
            </a:r>
          </a:p>
        </p:txBody>
      </p:sp>
      <p:pic>
        <p:nvPicPr>
          <p:cNvPr id="5" name="Picture 4">
            <a:extLst>
              <a:ext uri="{FF2B5EF4-FFF2-40B4-BE49-F238E27FC236}">
                <a16:creationId xmlns:a16="http://schemas.microsoft.com/office/drawing/2014/main" id="{191B1C55-EC76-E378-7238-99A350FF3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0739" y="117490"/>
            <a:ext cx="4156056" cy="1814076"/>
          </a:xfrm>
          <a:prstGeom prst="rect">
            <a:avLst/>
          </a:prstGeom>
        </p:spPr>
      </p:pic>
    </p:spTree>
    <p:extLst>
      <p:ext uri="{BB962C8B-B14F-4D97-AF65-F5344CB8AC3E}">
        <p14:creationId xmlns:p14="http://schemas.microsoft.com/office/powerpoint/2010/main" val="35598471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7A9A134F-570C-4A28-8758-BC30A400E851}"/>
              </a:ext>
            </a:extLst>
          </p:cNvPr>
          <p:cNvGrpSpPr/>
          <p:nvPr/>
        </p:nvGrpSpPr>
        <p:grpSpPr>
          <a:xfrm>
            <a:off x="0" y="0"/>
            <a:ext cx="5960533" cy="2493124"/>
            <a:chOff x="65703" y="4668648"/>
            <a:chExt cx="4782313" cy="1979590"/>
          </a:xfrm>
        </p:grpSpPr>
        <p:grpSp>
          <p:nvGrpSpPr>
            <p:cNvPr id="13" name="Group 12">
              <a:extLst>
                <a:ext uri="{FF2B5EF4-FFF2-40B4-BE49-F238E27FC236}">
                  <a16:creationId xmlns:a16="http://schemas.microsoft.com/office/drawing/2014/main" id="{88486EE2-D7C1-4508-B9ED-F024BDF37A92}"/>
                </a:ext>
              </a:extLst>
            </p:cNvPr>
            <p:cNvGrpSpPr/>
            <p:nvPr/>
          </p:nvGrpSpPr>
          <p:grpSpPr>
            <a:xfrm>
              <a:off x="65703" y="4668648"/>
              <a:ext cx="2516881" cy="1958124"/>
              <a:chOff x="890640" y="3762614"/>
              <a:chExt cx="2516881" cy="1958124"/>
            </a:xfrm>
          </p:grpSpPr>
          <p:sp>
            <p:nvSpPr>
              <p:cNvPr id="14" name="Freeform: Shape 13">
                <a:extLst>
                  <a:ext uri="{FF2B5EF4-FFF2-40B4-BE49-F238E27FC236}">
                    <a16:creationId xmlns:a16="http://schemas.microsoft.com/office/drawing/2014/main" id="{F514C900-4232-49DE-AF91-AD05E3E5DB49}"/>
                  </a:ext>
                </a:extLst>
              </p:cNvPr>
              <p:cNvSpPr/>
              <p:nvPr/>
            </p:nvSpPr>
            <p:spPr>
              <a:xfrm>
                <a:off x="1819569" y="4471270"/>
                <a:ext cx="1587952" cy="1249468"/>
              </a:xfrm>
              <a:custGeom>
                <a:avLst/>
                <a:gdLst>
                  <a:gd name="connsiteX0" fmla="*/ 1575006 w 1587952"/>
                  <a:gd name="connsiteY0" fmla="*/ 459253 h 1249467"/>
                  <a:gd name="connsiteX1" fmla="*/ 1547844 w 1587952"/>
                  <a:gd name="connsiteY1" fmla="*/ 425822 h 1249467"/>
                  <a:gd name="connsiteX2" fmla="*/ 1370244 w 1587952"/>
                  <a:gd name="connsiteY2" fmla="*/ 163392 h 1249467"/>
                  <a:gd name="connsiteX3" fmla="*/ 1322187 w 1587952"/>
                  <a:gd name="connsiteY3" fmla="*/ 97784 h 1249467"/>
                  <a:gd name="connsiteX4" fmla="*/ 1187629 w 1587952"/>
                  <a:gd name="connsiteY4" fmla="*/ 72294 h 1249467"/>
                  <a:gd name="connsiteX5" fmla="*/ 981613 w 1587952"/>
                  <a:gd name="connsiteY5" fmla="*/ 83576 h 1249467"/>
                  <a:gd name="connsiteX6" fmla="*/ 596326 w 1587952"/>
                  <a:gd name="connsiteY6" fmla="*/ 92770 h 1249467"/>
                  <a:gd name="connsiteX7" fmla="*/ 361058 w 1587952"/>
                  <a:gd name="connsiteY7" fmla="*/ 39281 h 1249467"/>
                  <a:gd name="connsiteX8" fmla="*/ 295451 w 1587952"/>
                  <a:gd name="connsiteY8" fmla="*/ 0 h 1249467"/>
                  <a:gd name="connsiteX9" fmla="*/ 279571 w 1587952"/>
                  <a:gd name="connsiteY9" fmla="*/ 20476 h 1249467"/>
                  <a:gd name="connsiteX10" fmla="*/ 208114 w 1587952"/>
                  <a:gd name="connsiteY10" fmla="*/ 170914 h 1249467"/>
                  <a:gd name="connsiteX11" fmla="*/ 92360 w 1587952"/>
                  <a:gd name="connsiteY11" fmla="*/ 417882 h 1249467"/>
                  <a:gd name="connsiteX12" fmla="*/ 7112 w 1587952"/>
                  <a:gd name="connsiteY12" fmla="*/ 598825 h 1249467"/>
                  <a:gd name="connsiteX13" fmla="*/ 1680 w 1587952"/>
                  <a:gd name="connsiteY13" fmla="*/ 626406 h 1249467"/>
                  <a:gd name="connsiteX14" fmla="*/ 57258 w 1587952"/>
                  <a:gd name="connsiteY14" fmla="*/ 666104 h 1249467"/>
                  <a:gd name="connsiteX15" fmla="*/ 226500 w 1587952"/>
                  <a:gd name="connsiteY15" fmla="*/ 750517 h 1249467"/>
                  <a:gd name="connsiteX16" fmla="*/ 469708 w 1587952"/>
                  <a:gd name="connsiteY16" fmla="*/ 782276 h 1249467"/>
                  <a:gd name="connsiteX17" fmla="*/ 664859 w 1587952"/>
                  <a:gd name="connsiteY17" fmla="*/ 797319 h 1249467"/>
                  <a:gd name="connsiteX18" fmla="*/ 784791 w 1587952"/>
                  <a:gd name="connsiteY18" fmla="*/ 788126 h 1249467"/>
                  <a:gd name="connsiteX19" fmla="*/ 829504 w 1587952"/>
                  <a:gd name="connsiteY19" fmla="*/ 786037 h 1249467"/>
                  <a:gd name="connsiteX20" fmla="*/ 931468 w 1587952"/>
                  <a:gd name="connsiteY20" fmla="*/ 896775 h 1249467"/>
                  <a:gd name="connsiteX21" fmla="*/ 932721 w 1587952"/>
                  <a:gd name="connsiteY21" fmla="*/ 908058 h 1249467"/>
                  <a:gd name="connsiteX22" fmla="*/ 923110 w 1587952"/>
                  <a:gd name="connsiteY22" fmla="*/ 908894 h 1249467"/>
                  <a:gd name="connsiteX23" fmla="*/ 823654 w 1587952"/>
                  <a:gd name="connsiteY23" fmla="*/ 881314 h 1249467"/>
                  <a:gd name="connsiteX24" fmla="*/ 719601 w 1587952"/>
                  <a:gd name="connsiteY24" fmla="*/ 925609 h 1249467"/>
                  <a:gd name="connsiteX25" fmla="*/ 729213 w 1587952"/>
                  <a:gd name="connsiteY25" fmla="*/ 1008768 h 1249467"/>
                  <a:gd name="connsiteX26" fmla="*/ 732974 w 1587952"/>
                  <a:gd name="connsiteY26" fmla="*/ 1033005 h 1249467"/>
                  <a:gd name="connsiteX27" fmla="*/ 702886 w 1587952"/>
                  <a:gd name="connsiteY27" fmla="*/ 1093598 h 1249467"/>
                  <a:gd name="connsiteX28" fmla="*/ 727123 w 1587952"/>
                  <a:gd name="connsiteY28" fmla="*/ 1144580 h 1249467"/>
                  <a:gd name="connsiteX29" fmla="*/ 860428 w 1587952"/>
                  <a:gd name="connsiteY29" fmla="*/ 1162131 h 1249467"/>
                  <a:gd name="connsiteX30" fmla="*/ 916424 w 1587952"/>
                  <a:gd name="connsiteY30" fmla="*/ 1208516 h 1249467"/>
                  <a:gd name="connsiteX31" fmla="*/ 916842 w 1587952"/>
                  <a:gd name="connsiteY31" fmla="*/ 1210605 h 1249467"/>
                  <a:gd name="connsiteX32" fmla="*/ 982031 w 1587952"/>
                  <a:gd name="connsiteY32" fmla="*/ 1246961 h 1249467"/>
                  <a:gd name="connsiteX33" fmla="*/ 1155035 w 1587952"/>
                  <a:gd name="connsiteY33" fmla="*/ 1192218 h 1249467"/>
                  <a:gd name="connsiteX34" fmla="*/ 1260759 w 1587952"/>
                  <a:gd name="connsiteY34" fmla="*/ 1134968 h 1249467"/>
                  <a:gd name="connsiteX35" fmla="*/ 1330127 w 1587952"/>
                  <a:gd name="connsiteY35" fmla="*/ 1042616 h 1249467"/>
                  <a:gd name="connsiteX36" fmla="*/ 1347260 w 1587952"/>
                  <a:gd name="connsiteY36" fmla="*/ 1026319 h 1249467"/>
                  <a:gd name="connsiteX37" fmla="*/ 1333470 w 1587952"/>
                  <a:gd name="connsiteY37" fmla="*/ 1106552 h 1249467"/>
                  <a:gd name="connsiteX38" fmla="*/ 1395317 w 1587952"/>
                  <a:gd name="connsiteY38" fmla="*/ 1183443 h 1249467"/>
                  <a:gd name="connsiteX39" fmla="*/ 1480147 w 1587952"/>
                  <a:gd name="connsiteY39" fmla="*/ 1124939 h 1249467"/>
                  <a:gd name="connsiteX40" fmla="*/ 1534889 w 1587952"/>
                  <a:gd name="connsiteY40" fmla="*/ 804423 h 1249467"/>
                  <a:gd name="connsiteX41" fmla="*/ 1576260 w 1587952"/>
                  <a:gd name="connsiteY41" fmla="*/ 713325 h 1249467"/>
                  <a:gd name="connsiteX42" fmla="*/ 1575006 w 1587952"/>
                  <a:gd name="connsiteY42" fmla="*/ 459253 h 12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7952" h="1249467">
                    <a:moveTo>
                      <a:pt x="1575006" y="459253"/>
                    </a:moveTo>
                    <a:cubicBezTo>
                      <a:pt x="1562470" y="450895"/>
                      <a:pt x="1556619" y="437105"/>
                      <a:pt x="1547844" y="425822"/>
                    </a:cubicBezTo>
                    <a:cubicBezTo>
                      <a:pt x="1483490" y="341828"/>
                      <a:pt x="1418718" y="258251"/>
                      <a:pt x="1370244" y="163392"/>
                    </a:cubicBezTo>
                    <a:cubicBezTo>
                      <a:pt x="1357707" y="139155"/>
                      <a:pt x="1346425" y="114500"/>
                      <a:pt x="1322187" y="97784"/>
                    </a:cubicBezTo>
                    <a:cubicBezTo>
                      <a:pt x="1280817" y="69368"/>
                      <a:pt x="1233596" y="71458"/>
                      <a:pt x="1187629" y="72294"/>
                    </a:cubicBezTo>
                    <a:cubicBezTo>
                      <a:pt x="1118679" y="73547"/>
                      <a:pt x="1050146" y="78980"/>
                      <a:pt x="981613" y="83576"/>
                    </a:cubicBezTo>
                    <a:cubicBezTo>
                      <a:pt x="853324" y="91516"/>
                      <a:pt x="725034" y="99874"/>
                      <a:pt x="596326" y="92770"/>
                    </a:cubicBezTo>
                    <a:cubicBezTo>
                      <a:pt x="514421" y="88173"/>
                      <a:pt x="435859" y="71458"/>
                      <a:pt x="361058" y="39281"/>
                    </a:cubicBezTo>
                    <a:cubicBezTo>
                      <a:pt x="338075" y="29252"/>
                      <a:pt x="311748" y="22566"/>
                      <a:pt x="295451" y="0"/>
                    </a:cubicBezTo>
                    <a:cubicBezTo>
                      <a:pt x="285422" y="3343"/>
                      <a:pt x="283332" y="12954"/>
                      <a:pt x="279571" y="20476"/>
                    </a:cubicBezTo>
                    <a:cubicBezTo>
                      <a:pt x="253245" y="69368"/>
                      <a:pt x="230679" y="120350"/>
                      <a:pt x="208114" y="170914"/>
                    </a:cubicBezTo>
                    <a:cubicBezTo>
                      <a:pt x="170922" y="253655"/>
                      <a:pt x="130805" y="335559"/>
                      <a:pt x="92360" y="417882"/>
                    </a:cubicBezTo>
                    <a:cubicBezTo>
                      <a:pt x="64362" y="478475"/>
                      <a:pt x="35946" y="538650"/>
                      <a:pt x="7112" y="598825"/>
                    </a:cubicBezTo>
                    <a:cubicBezTo>
                      <a:pt x="2933" y="607183"/>
                      <a:pt x="-2917" y="615959"/>
                      <a:pt x="1680" y="626406"/>
                    </a:cubicBezTo>
                    <a:cubicBezTo>
                      <a:pt x="20067" y="639778"/>
                      <a:pt x="38453" y="653150"/>
                      <a:pt x="57258" y="666104"/>
                    </a:cubicBezTo>
                    <a:cubicBezTo>
                      <a:pt x="109911" y="702042"/>
                      <a:pt x="165072" y="732966"/>
                      <a:pt x="226500" y="750517"/>
                    </a:cubicBezTo>
                    <a:cubicBezTo>
                      <a:pt x="305898" y="772664"/>
                      <a:pt x="387803" y="778933"/>
                      <a:pt x="469708" y="782276"/>
                    </a:cubicBezTo>
                    <a:cubicBezTo>
                      <a:pt x="534897" y="784783"/>
                      <a:pt x="600087" y="787708"/>
                      <a:pt x="664859" y="797319"/>
                    </a:cubicBezTo>
                    <a:cubicBezTo>
                      <a:pt x="704975" y="803170"/>
                      <a:pt x="745092" y="797319"/>
                      <a:pt x="784791" y="788126"/>
                    </a:cubicBezTo>
                    <a:cubicBezTo>
                      <a:pt x="798999" y="784783"/>
                      <a:pt x="815714" y="777261"/>
                      <a:pt x="829504" y="786037"/>
                    </a:cubicBezTo>
                    <a:cubicBezTo>
                      <a:pt x="872546" y="814453"/>
                      <a:pt x="908484" y="849555"/>
                      <a:pt x="931468" y="896775"/>
                    </a:cubicBezTo>
                    <a:cubicBezTo>
                      <a:pt x="933139" y="900536"/>
                      <a:pt x="936064" y="904715"/>
                      <a:pt x="932721" y="908058"/>
                    </a:cubicBezTo>
                    <a:cubicBezTo>
                      <a:pt x="931050" y="909730"/>
                      <a:pt x="926035" y="909730"/>
                      <a:pt x="923110" y="908894"/>
                    </a:cubicBezTo>
                    <a:cubicBezTo>
                      <a:pt x="890515" y="897193"/>
                      <a:pt x="857085" y="889671"/>
                      <a:pt x="823654" y="881314"/>
                    </a:cubicBezTo>
                    <a:cubicBezTo>
                      <a:pt x="776851" y="870031"/>
                      <a:pt x="740913" y="883403"/>
                      <a:pt x="719601" y="925609"/>
                    </a:cubicBezTo>
                    <a:cubicBezTo>
                      <a:pt x="694111" y="976591"/>
                      <a:pt x="694111" y="984948"/>
                      <a:pt x="729213" y="1008768"/>
                    </a:cubicBezTo>
                    <a:cubicBezTo>
                      <a:pt x="742167" y="1017543"/>
                      <a:pt x="739660" y="1023811"/>
                      <a:pt x="732974" y="1033005"/>
                    </a:cubicBezTo>
                    <a:cubicBezTo>
                      <a:pt x="720019" y="1051810"/>
                      <a:pt x="710408" y="1072286"/>
                      <a:pt x="702886" y="1093598"/>
                    </a:cubicBezTo>
                    <a:cubicBezTo>
                      <a:pt x="694528" y="1116999"/>
                      <a:pt x="703722" y="1136640"/>
                      <a:pt x="727123" y="1144580"/>
                    </a:cubicBezTo>
                    <a:cubicBezTo>
                      <a:pt x="770165" y="1159623"/>
                      <a:pt x="815296" y="1161713"/>
                      <a:pt x="860428" y="1162131"/>
                    </a:cubicBezTo>
                    <a:cubicBezTo>
                      <a:pt x="908066" y="1162966"/>
                      <a:pt x="908066" y="1162966"/>
                      <a:pt x="916424" y="1208516"/>
                    </a:cubicBezTo>
                    <a:cubicBezTo>
                      <a:pt x="916424" y="1209351"/>
                      <a:pt x="916424" y="1209769"/>
                      <a:pt x="916842" y="1210605"/>
                    </a:cubicBezTo>
                    <a:cubicBezTo>
                      <a:pt x="922692" y="1242364"/>
                      <a:pt x="952362" y="1259915"/>
                      <a:pt x="982031" y="1246961"/>
                    </a:cubicBezTo>
                    <a:cubicBezTo>
                      <a:pt x="1038028" y="1222723"/>
                      <a:pt x="1095695" y="1205590"/>
                      <a:pt x="1155035" y="1192218"/>
                    </a:cubicBezTo>
                    <a:cubicBezTo>
                      <a:pt x="1195151" y="1183443"/>
                      <a:pt x="1231507" y="1166309"/>
                      <a:pt x="1260759" y="1134968"/>
                    </a:cubicBezTo>
                    <a:cubicBezTo>
                      <a:pt x="1287085" y="1106552"/>
                      <a:pt x="1305890" y="1072704"/>
                      <a:pt x="1330127" y="1042616"/>
                    </a:cubicBezTo>
                    <a:cubicBezTo>
                      <a:pt x="1331381" y="1041780"/>
                      <a:pt x="1337649" y="1035930"/>
                      <a:pt x="1347260" y="1026319"/>
                    </a:cubicBezTo>
                    <a:lnTo>
                      <a:pt x="1333470" y="1106552"/>
                    </a:lnTo>
                    <a:cubicBezTo>
                      <a:pt x="1327202" y="1143744"/>
                      <a:pt x="1354782" y="1178428"/>
                      <a:pt x="1395317" y="1183443"/>
                    </a:cubicBezTo>
                    <a:cubicBezTo>
                      <a:pt x="1435851" y="1188457"/>
                      <a:pt x="1473879" y="1162131"/>
                      <a:pt x="1480147" y="1124939"/>
                    </a:cubicBezTo>
                    <a:lnTo>
                      <a:pt x="1534889" y="804423"/>
                    </a:lnTo>
                    <a:cubicBezTo>
                      <a:pt x="1556201" y="771411"/>
                      <a:pt x="1571663" y="739652"/>
                      <a:pt x="1576260" y="713325"/>
                    </a:cubicBezTo>
                    <a:cubicBezTo>
                      <a:pt x="1586289" y="653150"/>
                      <a:pt x="1605512" y="507727"/>
                      <a:pt x="1575006" y="459253"/>
                    </a:cubicBezTo>
                    <a:close/>
                  </a:path>
                </a:pathLst>
              </a:custGeom>
              <a:solidFill>
                <a:srgbClr val="FDDAAC"/>
              </a:solidFill>
              <a:ln w="417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3B4BAC8B-4181-4574-886C-3EE72FE44E22}"/>
                  </a:ext>
                </a:extLst>
              </p:cNvPr>
              <p:cNvSpPr/>
              <p:nvPr/>
            </p:nvSpPr>
            <p:spPr>
              <a:xfrm>
                <a:off x="890640" y="3762614"/>
                <a:ext cx="1109277" cy="1465739"/>
              </a:xfrm>
              <a:custGeom>
                <a:avLst/>
                <a:gdLst>
                  <a:gd name="connsiteX0" fmla="*/ 101545 w 1099030"/>
                  <a:gd name="connsiteY0" fmla="*/ 3205 h 1433336"/>
                  <a:gd name="connsiteX1" fmla="*/ 267862 w 1099030"/>
                  <a:gd name="connsiteY1" fmla="*/ 69230 h 1433336"/>
                  <a:gd name="connsiteX2" fmla="*/ 605929 w 1099030"/>
                  <a:gd name="connsiteY2" fmla="*/ 200445 h 1433336"/>
                  <a:gd name="connsiteX3" fmla="*/ 1088583 w 1099030"/>
                  <a:gd name="connsiteY3" fmla="*/ 384731 h 1433336"/>
                  <a:gd name="connsiteX4" fmla="*/ 1098612 w 1099030"/>
                  <a:gd name="connsiteY4" fmla="*/ 411476 h 1433336"/>
                  <a:gd name="connsiteX5" fmla="*/ 1028408 w 1099030"/>
                  <a:gd name="connsiteY5" fmla="*/ 562331 h 1433336"/>
                  <a:gd name="connsiteX6" fmla="*/ 1002081 w 1099030"/>
                  <a:gd name="connsiteY6" fmla="*/ 629610 h 1433336"/>
                  <a:gd name="connsiteX7" fmla="*/ 851226 w 1099030"/>
                  <a:gd name="connsiteY7" fmla="*/ 945947 h 1433336"/>
                  <a:gd name="connsiteX8" fmla="*/ 725443 w 1099030"/>
                  <a:gd name="connsiteY8" fmla="*/ 1209631 h 1433336"/>
                  <a:gd name="connsiteX9" fmla="*/ 710400 w 1099030"/>
                  <a:gd name="connsiteY9" fmla="*/ 1231778 h 1433336"/>
                  <a:gd name="connsiteX10" fmla="*/ 652732 w 1099030"/>
                  <a:gd name="connsiteY10" fmla="*/ 1346696 h 1433336"/>
                  <a:gd name="connsiteX11" fmla="*/ 614287 w 1099030"/>
                  <a:gd name="connsiteY11" fmla="*/ 1427347 h 1433336"/>
                  <a:gd name="connsiteX12" fmla="*/ 595900 w 1099030"/>
                  <a:gd name="connsiteY12" fmla="*/ 1435287 h 1433336"/>
                  <a:gd name="connsiteX13" fmla="*/ 118679 w 1099030"/>
                  <a:gd name="connsiteY13" fmla="*/ 1251837 h 1433336"/>
                  <a:gd name="connsiteX14" fmla="*/ 0 w 1099030"/>
                  <a:gd name="connsiteY14" fmla="*/ 1206288 h 1433336"/>
                  <a:gd name="connsiteX15" fmla="*/ 0 w 1099030"/>
                  <a:gd name="connsiteY15" fmla="*/ 2787 h 1433336"/>
                  <a:gd name="connsiteX16" fmla="*/ 101545 w 1099030"/>
                  <a:gd name="connsiteY16" fmla="*/ 3205 h 1433336"/>
                  <a:gd name="connsiteX0" fmla="*/ 101545 w 1103024"/>
                  <a:gd name="connsiteY0" fmla="*/ 50574 h 1484628"/>
                  <a:gd name="connsiteX1" fmla="*/ 267862 w 1103024"/>
                  <a:gd name="connsiteY1" fmla="*/ 116599 h 1484628"/>
                  <a:gd name="connsiteX2" fmla="*/ 605929 w 1103024"/>
                  <a:gd name="connsiteY2" fmla="*/ 247814 h 1484628"/>
                  <a:gd name="connsiteX3" fmla="*/ 1088583 w 1103024"/>
                  <a:gd name="connsiteY3" fmla="*/ 432100 h 1484628"/>
                  <a:gd name="connsiteX4" fmla="*/ 1098612 w 1103024"/>
                  <a:gd name="connsiteY4" fmla="*/ 458845 h 1484628"/>
                  <a:gd name="connsiteX5" fmla="*/ 1028408 w 1103024"/>
                  <a:gd name="connsiteY5" fmla="*/ 609700 h 1484628"/>
                  <a:gd name="connsiteX6" fmla="*/ 1002081 w 1103024"/>
                  <a:gd name="connsiteY6" fmla="*/ 676979 h 1484628"/>
                  <a:gd name="connsiteX7" fmla="*/ 851226 w 1103024"/>
                  <a:gd name="connsiteY7" fmla="*/ 993316 h 1484628"/>
                  <a:gd name="connsiteX8" fmla="*/ 725443 w 1103024"/>
                  <a:gd name="connsiteY8" fmla="*/ 1257000 h 1484628"/>
                  <a:gd name="connsiteX9" fmla="*/ 710400 w 1103024"/>
                  <a:gd name="connsiteY9" fmla="*/ 1279147 h 1484628"/>
                  <a:gd name="connsiteX10" fmla="*/ 652732 w 1103024"/>
                  <a:gd name="connsiteY10" fmla="*/ 1394065 h 1484628"/>
                  <a:gd name="connsiteX11" fmla="*/ 614287 w 1103024"/>
                  <a:gd name="connsiteY11" fmla="*/ 1474716 h 1484628"/>
                  <a:gd name="connsiteX12" fmla="*/ 595900 w 1103024"/>
                  <a:gd name="connsiteY12" fmla="*/ 1482656 h 1484628"/>
                  <a:gd name="connsiteX13" fmla="*/ 118679 w 1103024"/>
                  <a:gd name="connsiteY13" fmla="*/ 1299206 h 1484628"/>
                  <a:gd name="connsiteX14" fmla="*/ 0 w 1103024"/>
                  <a:gd name="connsiteY14" fmla="*/ 1253657 h 1484628"/>
                  <a:gd name="connsiteX15" fmla="*/ 0 w 1103024"/>
                  <a:gd name="connsiteY15" fmla="*/ 127 h 1484628"/>
                  <a:gd name="connsiteX16" fmla="*/ 101545 w 1103024"/>
                  <a:gd name="connsiteY16" fmla="*/ 50574 h 1484628"/>
                  <a:gd name="connsiteX0" fmla="*/ 107798 w 1109277"/>
                  <a:gd name="connsiteY0" fmla="*/ 31889 h 1465943"/>
                  <a:gd name="connsiteX1" fmla="*/ 274115 w 1109277"/>
                  <a:gd name="connsiteY1" fmla="*/ 97914 h 1465943"/>
                  <a:gd name="connsiteX2" fmla="*/ 612182 w 1109277"/>
                  <a:gd name="connsiteY2" fmla="*/ 229129 h 1465943"/>
                  <a:gd name="connsiteX3" fmla="*/ 1094836 w 1109277"/>
                  <a:gd name="connsiteY3" fmla="*/ 413415 h 1465943"/>
                  <a:gd name="connsiteX4" fmla="*/ 1104865 w 1109277"/>
                  <a:gd name="connsiteY4" fmla="*/ 440160 h 1465943"/>
                  <a:gd name="connsiteX5" fmla="*/ 1034661 w 1109277"/>
                  <a:gd name="connsiteY5" fmla="*/ 591015 h 1465943"/>
                  <a:gd name="connsiteX6" fmla="*/ 1008334 w 1109277"/>
                  <a:gd name="connsiteY6" fmla="*/ 658294 h 1465943"/>
                  <a:gd name="connsiteX7" fmla="*/ 857479 w 1109277"/>
                  <a:gd name="connsiteY7" fmla="*/ 974631 h 1465943"/>
                  <a:gd name="connsiteX8" fmla="*/ 731696 w 1109277"/>
                  <a:gd name="connsiteY8" fmla="*/ 1238315 h 1465943"/>
                  <a:gd name="connsiteX9" fmla="*/ 716653 w 1109277"/>
                  <a:gd name="connsiteY9" fmla="*/ 1260462 h 1465943"/>
                  <a:gd name="connsiteX10" fmla="*/ 658985 w 1109277"/>
                  <a:gd name="connsiteY10" fmla="*/ 1375380 h 1465943"/>
                  <a:gd name="connsiteX11" fmla="*/ 620540 w 1109277"/>
                  <a:gd name="connsiteY11" fmla="*/ 1456031 h 1465943"/>
                  <a:gd name="connsiteX12" fmla="*/ 602153 w 1109277"/>
                  <a:gd name="connsiteY12" fmla="*/ 1463971 h 1465943"/>
                  <a:gd name="connsiteX13" fmla="*/ 124932 w 1109277"/>
                  <a:gd name="connsiteY13" fmla="*/ 1280521 h 1465943"/>
                  <a:gd name="connsiteX14" fmla="*/ 6253 w 1109277"/>
                  <a:gd name="connsiteY14" fmla="*/ 1234972 h 1465943"/>
                  <a:gd name="connsiteX15" fmla="*/ 0 w 1109277"/>
                  <a:gd name="connsiteY15" fmla="*/ 203 h 1465943"/>
                  <a:gd name="connsiteX16" fmla="*/ 107798 w 1109277"/>
                  <a:gd name="connsiteY16" fmla="*/ 31889 h 1465943"/>
                  <a:gd name="connsiteX0" fmla="*/ 0 w 1109277"/>
                  <a:gd name="connsiteY0" fmla="*/ 70370 h 1536110"/>
                  <a:gd name="connsiteX1" fmla="*/ 274115 w 1109277"/>
                  <a:gd name="connsiteY1" fmla="*/ 168081 h 1536110"/>
                  <a:gd name="connsiteX2" fmla="*/ 612182 w 1109277"/>
                  <a:gd name="connsiteY2" fmla="*/ 299296 h 1536110"/>
                  <a:gd name="connsiteX3" fmla="*/ 1094836 w 1109277"/>
                  <a:gd name="connsiteY3" fmla="*/ 483582 h 1536110"/>
                  <a:gd name="connsiteX4" fmla="*/ 1104865 w 1109277"/>
                  <a:gd name="connsiteY4" fmla="*/ 510327 h 1536110"/>
                  <a:gd name="connsiteX5" fmla="*/ 1034661 w 1109277"/>
                  <a:gd name="connsiteY5" fmla="*/ 661182 h 1536110"/>
                  <a:gd name="connsiteX6" fmla="*/ 1008334 w 1109277"/>
                  <a:gd name="connsiteY6" fmla="*/ 728461 h 1536110"/>
                  <a:gd name="connsiteX7" fmla="*/ 857479 w 1109277"/>
                  <a:gd name="connsiteY7" fmla="*/ 1044798 h 1536110"/>
                  <a:gd name="connsiteX8" fmla="*/ 731696 w 1109277"/>
                  <a:gd name="connsiteY8" fmla="*/ 1308482 h 1536110"/>
                  <a:gd name="connsiteX9" fmla="*/ 716653 w 1109277"/>
                  <a:gd name="connsiteY9" fmla="*/ 1330629 h 1536110"/>
                  <a:gd name="connsiteX10" fmla="*/ 658985 w 1109277"/>
                  <a:gd name="connsiteY10" fmla="*/ 1445547 h 1536110"/>
                  <a:gd name="connsiteX11" fmla="*/ 620540 w 1109277"/>
                  <a:gd name="connsiteY11" fmla="*/ 1526198 h 1536110"/>
                  <a:gd name="connsiteX12" fmla="*/ 602153 w 1109277"/>
                  <a:gd name="connsiteY12" fmla="*/ 1534138 h 1536110"/>
                  <a:gd name="connsiteX13" fmla="*/ 124932 w 1109277"/>
                  <a:gd name="connsiteY13" fmla="*/ 1350688 h 1536110"/>
                  <a:gd name="connsiteX14" fmla="*/ 6253 w 1109277"/>
                  <a:gd name="connsiteY14" fmla="*/ 1305139 h 1536110"/>
                  <a:gd name="connsiteX15" fmla="*/ 0 w 1109277"/>
                  <a:gd name="connsiteY15" fmla="*/ 70370 h 1536110"/>
                  <a:gd name="connsiteX0" fmla="*/ 0 w 1109277"/>
                  <a:gd name="connsiteY0" fmla="*/ 0 h 1465740"/>
                  <a:gd name="connsiteX1" fmla="*/ 274115 w 1109277"/>
                  <a:gd name="connsiteY1" fmla="*/ 97711 h 1465740"/>
                  <a:gd name="connsiteX2" fmla="*/ 612182 w 1109277"/>
                  <a:gd name="connsiteY2" fmla="*/ 228926 h 1465740"/>
                  <a:gd name="connsiteX3" fmla="*/ 1094836 w 1109277"/>
                  <a:gd name="connsiteY3" fmla="*/ 413212 h 1465740"/>
                  <a:gd name="connsiteX4" fmla="*/ 1104865 w 1109277"/>
                  <a:gd name="connsiteY4" fmla="*/ 439957 h 1465740"/>
                  <a:gd name="connsiteX5" fmla="*/ 1034661 w 1109277"/>
                  <a:gd name="connsiteY5" fmla="*/ 590812 h 1465740"/>
                  <a:gd name="connsiteX6" fmla="*/ 1008334 w 1109277"/>
                  <a:gd name="connsiteY6" fmla="*/ 658091 h 1465740"/>
                  <a:gd name="connsiteX7" fmla="*/ 857479 w 1109277"/>
                  <a:gd name="connsiteY7" fmla="*/ 974428 h 1465740"/>
                  <a:gd name="connsiteX8" fmla="*/ 731696 w 1109277"/>
                  <a:gd name="connsiteY8" fmla="*/ 1238112 h 1465740"/>
                  <a:gd name="connsiteX9" fmla="*/ 716653 w 1109277"/>
                  <a:gd name="connsiteY9" fmla="*/ 1260259 h 1465740"/>
                  <a:gd name="connsiteX10" fmla="*/ 658985 w 1109277"/>
                  <a:gd name="connsiteY10" fmla="*/ 1375177 h 1465740"/>
                  <a:gd name="connsiteX11" fmla="*/ 620540 w 1109277"/>
                  <a:gd name="connsiteY11" fmla="*/ 1455828 h 1465740"/>
                  <a:gd name="connsiteX12" fmla="*/ 602153 w 1109277"/>
                  <a:gd name="connsiteY12" fmla="*/ 1463768 h 1465740"/>
                  <a:gd name="connsiteX13" fmla="*/ 124932 w 1109277"/>
                  <a:gd name="connsiteY13" fmla="*/ 1280318 h 1465740"/>
                  <a:gd name="connsiteX14" fmla="*/ 6253 w 1109277"/>
                  <a:gd name="connsiteY14" fmla="*/ 1234769 h 1465740"/>
                  <a:gd name="connsiteX15" fmla="*/ 0 w 1109277"/>
                  <a:gd name="connsiteY15" fmla="*/ 0 h 146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9277" h="1465740">
                    <a:moveTo>
                      <a:pt x="0" y="0"/>
                    </a:moveTo>
                    <a:cubicBezTo>
                      <a:pt x="138447" y="41872"/>
                      <a:pt x="172085" y="59557"/>
                      <a:pt x="274115" y="97711"/>
                    </a:cubicBezTo>
                    <a:cubicBezTo>
                      <a:pt x="376145" y="135865"/>
                      <a:pt x="499493" y="185188"/>
                      <a:pt x="612182" y="228926"/>
                    </a:cubicBezTo>
                    <a:lnTo>
                      <a:pt x="1094836" y="413212"/>
                    </a:lnTo>
                    <a:cubicBezTo>
                      <a:pt x="1112387" y="419898"/>
                      <a:pt x="1111551" y="426166"/>
                      <a:pt x="1104865" y="439957"/>
                    </a:cubicBezTo>
                    <a:cubicBezTo>
                      <a:pt x="1081046" y="490102"/>
                      <a:pt x="1058062" y="540248"/>
                      <a:pt x="1034661" y="590812"/>
                    </a:cubicBezTo>
                    <a:cubicBezTo>
                      <a:pt x="1034243" y="616303"/>
                      <a:pt x="1018781" y="636779"/>
                      <a:pt x="1008334" y="658091"/>
                    </a:cubicBezTo>
                    <a:cubicBezTo>
                      <a:pt x="956935" y="762980"/>
                      <a:pt x="908461" y="869122"/>
                      <a:pt x="857479" y="974428"/>
                    </a:cubicBezTo>
                    <a:cubicBezTo>
                      <a:pt x="814855" y="1061765"/>
                      <a:pt x="773903" y="1150356"/>
                      <a:pt x="731696" y="1238112"/>
                    </a:cubicBezTo>
                    <a:cubicBezTo>
                      <a:pt x="727935" y="1246051"/>
                      <a:pt x="724592" y="1254827"/>
                      <a:pt x="716653" y="1260259"/>
                    </a:cubicBezTo>
                    <a:cubicBezTo>
                      <a:pt x="692833" y="1296197"/>
                      <a:pt x="678625" y="1337150"/>
                      <a:pt x="658985" y="1375177"/>
                    </a:cubicBezTo>
                    <a:cubicBezTo>
                      <a:pt x="645613" y="1401504"/>
                      <a:pt x="633076" y="1428666"/>
                      <a:pt x="620540" y="1455828"/>
                    </a:cubicBezTo>
                    <a:cubicBezTo>
                      <a:pt x="616361" y="1464604"/>
                      <a:pt x="613436" y="1468365"/>
                      <a:pt x="602153" y="1463768"/>
                    </a:cubicBezTo>
                    <a:lnTo>
                      <a:pt x="124932" y="1280318"/>
                    </a:lnTo>
                    <a:lnTo>
                      <a:pt x="6253" y="1234769"/>
                    </a:lnTo>
                    <a:cubicBezTo>
                      <a:pt x="4169" y="823179"/>
                      <a:pt x="2084" y="411590"/>
                      <a:pt x="0" y="0"/>
                    </a:cubicBezTo>
                    <a:close/>
                  </a:path>
                </a:pathLst>
              </a:custGeom>
              <a:solidFill>
                <a:schemeClr val="tx1"/>
              </a:solidFill>
              <a:ln w="417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4210ADE-A2B5-46DA-AC44-42CBB504F62B}"/>
                  </a:ext>
                </a:extLst>
              </p:cNvPr>
              <p:cNvSpPr/>
              <p:nvPr/>
            </p:nvSpPr>
            <p:spPr>
              <a:xfrm>
                <a:off x="1606875" y="4353010"/>
                <a:ext cx="518174" cy="773082"/>
              </a:xfrm>
              <a:custGeom>
                <a:avLst/>
                <a:gdLst>
                  <a:gd name="connsiteX0" fmla="*/ 507727 w 518173"/>
                  <a:gd name="connsiteY0" fmla="*/ 117843 h 773082"/>
                  <a:gd name="connsiteX1" fmla="*/ 389048 w 518173"/>
                  <a:gd name="connsiteY1" fmla="*/ 370662 h 773082"/>
                  <a:gd name="connsiteX2" fmla="*/ 264937 w 518173"/>
                  <a:gd name="connsiteY2" fmla="*/ 631838 h 773082"/>
                  <a:gd name="connsiteX3" fmla="*/ 213538 w 518173"/>
                  <a:gd name="connsiteY3" fmla="*/ 744666 h 773082"/>
                  <a:gd name="connsiteX4" fmla="*/ 161720 w 518173"/>
                  <a:gd name="connsiteY4" fmla="*/ 761382 h 773082"/>
                  <a:gd name="connsiteX5" fmla="*/ 0 w 518173"/>
                  <a:gd name="connsiteY5" fmla="*/ 669865 h 773082"/>
                  <a:gd name="connsiteX6" fmla="*/ 80233 w 518173"/>
                  <a:gd name="connsiteY6" fmla="*/ 498116 h 773082"/>
                  <a:gd name="connsiteX7" fmla="*/ 309233 w 518173"/>
                  <a:gd name="connsiteY7" fmla="*/ 18387 h 773082"/>
                  <a:gd name="connsiteX8" fmla="*/ 318008 w 518173"/>
                  <a:gd name="connsiteY8" fmla="*/ 0 h 773082"/>
                  <a:gd name="connsiteX9" fmla="*/ 506891 w 518173"/>
                  <a:gd name="connsiteY9" fmla="*/ 84830 h 773082"/>
                  <a:gd name="connsiteX10" fmla="*/ 507727 w 518173"/>
                  <a:gd name="connsiteY10" fmla="*/ 117843 h 77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173" h="773082">
                    <a:moveTo>
                      <a:pt x="507727" y="117843"/>
                    </a:moveTo>
                    <a:cubicBezTo>
                      <a:pt x="465939" y="201001"/>
                      <a:pt x="427911" y="285831"/>
                      <a:pt x="389048" y="370662"/>
                    </a:cubicBezTo>
                    <a:cubicBezTo>
                      <a:pt x="348932" y="458417"/>
                      <a:pt x="306308" y="544501"/>
                      <a:pt x="264937" y="631838"/>
                    </a:cubicBezTo>
                    <a:cubicBezTo>
                      <a:pt x="247386" y="669030"/>
                      <a:pt x="230671" y="707057"/>
                      <a:pt x="213538" y="744666"/>
                    </a:cubicBezTo>
                    <a:cubicBezTo>
                      <a:pt x="196405" y="781440"/>
                      <a:pt x="196405" y="781022"/>
                      <a:pt x="161720" y="761382"/>
                    </a:cubicBezTo>
                    <a:cubicBezTo>
                      <a:pt x="107814" y="730876"/>
                      <a:pt x="53907" y="700371"/>
                      <a:pt x="0" y="669865"/>
                    </a:cubicBezTo>
                    <a:cubicBezTo>
                      <a:pt x="26744" y="612615"/>
                      <a:pt x="53071" y="555366"/>
                      <a:pt x="80233" y="498116"/>
                    </a:cubicBezTo>
                    <a:cubicBezTo>
                      <a:pt x="156288" y="338067"/>
                      <a:pt x="232760" y="178436"/>
                      <a:pt x="309233" y="18387"/>
                    </a:cubicBezTo>
                    <a:cubicBezTo>
                      <a:pt x="312158" y="12536"/>
                      <a:pt x="315083" y="6268"/>
                      <a:pt x="318008" y="0"/>
                    </a:cubicBezTo>
                    <a:cubicBezTo>
                      <a:pt x="381109" y="28416"/>
                      <a:pt x="443791" y="56414"/>
                      <a:pt x="506891" y="84830"/>
                    </a:cubicBezTo>
                    <a:cubicBezTo>
                      <a:pt x="531128" y="95277"/>
                      <a:pt x="508981" y="106978"/>
                      <a:pt x="507727" y="117843"/>
                    </a:cubicBezTo>
                    <a:close/>
                  </a:path>
                </a:pathLst>
              </a:custGeom>
              <a:solidFill>
                <a:srgbClr val="FEFEFE"/>
              </a:solidFill>
              <a:ln w="417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5F0F057-4189-4CA0-9552-676C7B748E5A}"/>
                  </a:ext>
                </a:extLst>
              </p:cNvPr>
              <p:cNvSpPr/>
              <p:nvPr/>
            </p:nvSpPr>
            <p:spPr>
              <a:xfrm>
                <a:off x="2837120" y="4933866"/>
                <a:ext cx="309233" cy="142080"/>
              </a:xfrm>
              <a:custGeom>
                <a:avLst/>
                <a:gdLst>
                  <a:gd name="connsiteX0" fmla="*/ 309651 w 309232"/>
                  <a:gd name="connsiteY0" fmla="*/ 142498 h 142079"/>
                  <a:gd name="connsiteX1" fmla="*/ 286249 w 309232"/>
                  <a:gd name="connsiteY1" fmla="*/ 125783 h 142079"/>
                  <a:gd name="connsiteX2" fmla="*/ 236939 w 309232"/>
                  <a:gd name="connsiteY2" fmla="*/ 101128 h 142079"/>
                  <a:gd name="connsiteX3" fmla="*/ 53489 w 309232"/>
                  <a:gd name="connsiteY3" fmla="*/ 57250 h 142079"/>
                  <a:gd name="connsiteX4" fmla="*/ 0 w 309232"/>
                  <a:gd name="connsiteY4" fmla="*/ 56832 h 142079"/>
                  <a:gd name="connsiteX5" fmla="*/ 78144 w 309232"/>
                  <a:gd name="connsiteY5" fmla="*/ 14208 h 142079"/>
                  <a:gd name="connsiteX6" fmla="*/ 144587 w 309232"/>
                  <a:gd name="connsiteY6" fmla="*/ 0 h 142079"/>
                  <a:gd name="connsiteX7" fmla="*/ 226492 w 309232"/>
                  <a:gd name="connsiteY7" fmla="*/ 34266 h 142079"/>
                  <a:gd name="connsiteX8" fmla="*/ 302129 w 309232"/>
                  <a:gd name="connsiteY8" fmla="*/ 122439 h 142079"/>
                  <a:gd name="connsiteX9" fmla="*/ 309651 w 309232"/>
                  <a:gd name="connsiteY9" fmla="*/ 142498 h 14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232" h="142079">
                    <a:moveTo>
                      <a:pt x="309651" y="142498"/>
                    </a:moveTo>
                    <a:cubicBezTo>
                      <a:pt x="300875" y="136648"/>
                      <a:pt x="291682" y="132887"/>
                      <a:pt x="286249" y="125783"/>
                    </a:cubicBezTo>
                    <a:cubicBezTo>
                      <a:pt x="273295" y="109903"/>
                      <a:pt x="255326" y="105724"/>
                      <a:pt x="236939" y="101128"/>
                    </a:cubicBezTo>
                    <a:cubicBezTo>
                      <a:pt x="175928" y="86084"/>
                      <a:pt x="114918" y="71040"/>
                      <a:pt x="53489" y="57250"/>
                    </a:cubicBezTo>
                    <a:cubicBezTo>
                      <a:pt x="36774" y="53489"/>
                      <a:pt x="19641" y="62682"/>
                      <a:pt x="0" y="56832"/>
                    </a:cubicBezTo>
                    <a:cubicBezTo>
                      <a:pt x="24655" y="37609"/>
                      <a:pt x="50982" y="24655"/>
                      <a:pt x="78144" y="14208"/>
                    </a:cubicBezTo>
                    <a:cubicBezTo>
                      <a:pt x="99038" y="6268"/>
                      <a:pt x="120768" y="0"/>
                      <a:pt x="144587" y="0"/>
                    </a:cubicBezTo>
                    <a:cubicBezTo>
                      <a:pt x="177600" y="0"/>
                      <a:pt x="203509" y="12954"/>
                      <a:pt x="226492" y="34266"/>
                    </a:cubicBezTo>
                    <a:cubicBezTo>
                      <a:pt x="254908" y="61011"/>
                      <a:pt x="280399" y="90263"/>
                      <a:pt x="302129" y="122439"/>
                    </a:cubicBezTo>
                    <a:cubicBezTo>
                      <a:pt x="306308" y="127454"/>
                      <a:pt x="311740" y="132469"/>
                      <a:pt x="309651" y="142498"/>
                    </a:cubicBezTo>
                    <a:close/>
                  </a:path>
                </a:pathLst>
              </a:custGeom>
              <a:solidFill>
                <a:srgbClr val="FCBA8B"/>
              </a:solidFill>
              <a:ln w="4175" cap="flat">
                <a:noFill/>
                <a:prstDash val="solid"/>
                <a:miter/>
              </a:ln>
            </p:spPr>
            <p:txBody>
              <a:bodyPr rtlCol="0" anchor="ctr"/>
              <a:lstStyle/>
              <a:p>
                <a:endParaRPr lang="en-US"/>
              </a:p>
            </p:txBody>
          </p:sp>
        </p:grpSp>
        <p:sp>
          <p:nvSpPr>
            <p:cNvPr id="18" name="Freeform: Shape 17">
              <a:extLst>
                <a:ext uri="{FF2B5EF4-FFF2-40B4-BE49-F238E27FC236}">
                  <a16:creationId xmlns:a16="http://schemas.microsoft.com/office/drawing/2014/main" id="{B04C800A-9F99-45F8-B7DE-A3F37F4DC60E}"/>
                </a:ext>
              </a:extLst>
            </p:cNvPr>
            <p:cNvSpPr/>
            <p:nvPr/>
          </p:nvSpPr>
          <p:spPr>
            <a:xfrm flipH="1">
              <a:off x="2351858" y="5687058"/>
              <a:ext cx="2496158" cy="96118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tx1"/>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6FBF2EC-D1D0-4AD3-AFE0-03403A5B5377}"/>
                </a:ext>
              </a:extLst>
            </p:cNvPr>
            <p:cNvSpPr/>
            <p:nvPr/>
          </p:nvSpPr>
          <p:spPr>
            <a:xfrm>
              <a:off x="1674845" y="5884507"/>
              <a:ext cx="969487" cy="434598"/>
            </a:xfrm>
            <a:custGeom>
              <a:avLst/>
              <a:gdLst>
                <a:gd name="connsiteX0" fmla="*/ 825424 w 969486"/>
                <a:gd name="connsiteY0" fmla="*/ 433032 h 434597"/>
                <a:gd name="connsiteX1" fmla="*/ 2196 w 969486"/>
                <a:gd name="connsiteY1" fmla="*/ 230777 h 434597"/>
                <a:gd name="connsiteX2" fmla="*/ 106 w 969486"/>
                <a:gd name="connsiteY2" fmla="*/ 227017 h 434597"/>
                <a:gd name="connsiteX3" fmla="*/ 55267 w 969486"/>
                <a:gd name="connsiteY3" fmla="*/ 2196 h 434597"/>
                <a:gd name="connsiteX4" fmla="*/ 59028 w 969486"/>
                <a:gd name="connsiteY4" fmla="*/ 107 h 434597"/>
                <a:gd name="connsiteX5" fmla="*/ 882256 w 969486"/>
                <a:gd name="connsiteY5" fmla="*/ 202361 h 434597"/>
                <a:gd name="connsiteX6" fmla="*/ 969175 w 969486"/>
                <a:gd name="connsiteY6" fmla="*/ 346113 h 434597"/>
                <a:gd name="connsiteX7" fmla="*/ 969175 w 969486"/>
                <a:gd name="connsiteY7" fmla="*/ 346113 h 434597"/>
                <a:gd name="connsiteX8" fmla="*/ 825424 w 969486"/>
                <a:gd name="connsiteY8" fmla="*/ 433032 h 4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486" h="434597">
                  <a:moveTo>
                    <a:pt x="825424" y="433032"/>
                  </a:moveTo>
                  <a:lnTo>
                    <a:pt x="2196" y="230777"/>
                  </a:lnTo>
                  <a:cubicBezTo>
                    <a:pt x="524" y="230360"/>
                    <a:pt x="-311" y="228688"/>
                    <a:pt x="106" y="227017"/>
                  </a:cubicBezTo>
                  <a:lnTo>
                    <a:pt x="55267" y="2196"/>
                  </a:lnTo>
                  <a:cubicBezTo>
                    <a:pt x="55685" y="524"/>
                    <a:pt x="57356" y="-311"/>
                    <a:pt x="59028" y="107"/>
                  </a:cubicBezTo>
                  <a:lnTo>
                    <a:pt x="882256" y="202361"/>
                  </a:lnTo>
                  <a:cubicBezTo>
                    <a:pt x="945774" y="217823"/>
                    <a:pt x="984637" y="282595"/>
                    <a:pt x="969175" y="346113"/>
                  </a:cubicBezTo>
                  <a:lnTo>
                    <a:pt x="969175" y="346113"/>
                  </a:lnTo>
                  <a:cubicBezTo>
                    <a:pt x="953296" y="409213"/>
                    <a:pt x="888942" y="448494"/>
                    <a:pt x="825424" y="433032"/>
                  </a:cubicBezTo>
                  <a:close/>
                </a:path>
              </a:pathLst>
            </a:custGeom>
            <a:solidFill>
              <a:srgbClr val="FDDAAC"/>
            </a:solidFill>
            <a:ln w="41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1" name="Rectangle 20">
            <a:extLst>
              <a:ext uri="{FF2B5EF4-FFF2-40B4-BE49-F238E27FC236}">
                <a16:creationId xmlns:a16="http://schemas.microsoft.com/office/drawing/2014/main" id="{0CF84EAA-820C-4300-9EDF-B1B497FD2136}"/>
              </a:ext>
            </a:extLst>
          </p:cNvPr>
          <p:cNvSpPr/>
          <p:nvPr/>
        </p:nvSpPr>
        <p:spPr>
          <a:xfrm>
            <a:off x="0" y="2467678"/>
            <a:ext cx="12192000" cy="51858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7B7EEEF1-4A5A-48FC-BEA6-C71CE9EC6106}"/>
              </a:ext>
            </a:extLst>
          </p:cNvPr>
          <p:cNvCxnSpPr>
            <a:cxnSpLocks/>
            <a:stCxn id="21" idx="1"/>
            <a:endCxn id="21" idx="3"/>
          </p:cNvCxnSpPr>
          <p:nvPr/>
        </p:nvCxnSpPr>
        <p:spPr>
          <a:xfrm>
            <a:off x="0" y="2726971"/>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ED3DB140-7CFA-4251-BD4E-31068FF9990D}"/>
              </a:ext>
            </a:extLst>
          </p:cNvPr>
          <p:cNvSpPr/>
          <p:nvPr/>
        </p:nvSpPr>
        <p:spPr>
          <a:xfrm>
            <a:off x="0" y="3042925"/>
            <a:ext cx="12192000" cy="382694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B493D8C-2508-4380-9646-172A3E708694}"/>
              </a:ext>
            </a:extLst>
          </p:cNvPr>
          <p:cNvSpPr txBox="1"/>
          <p:nvPr/>
        </p:nvSpPr>
        <p:spPr>
          <a:xfrm>
            <a:off x="734108" y="3612391"/>
            <a:ext cx="10723783" cy="2980303"/>
          </a:xfrm>
          <a:prstGeom prst="rect">
            <a:avLst/>
          </a:prstGeom>
          <a:noFill/>
        </p:spPr>
        <p:txBody>
          <a:bodyPr wrap="square" rtlCol="0">
            <a:spAutoFit/>
          </a:bodyPr>
          <a:lstStyle/>
          <a:p>
            <a:pPr marL="285750" indent="-285750">
              <a:buFont typeface="Arial" panose="020B0604020202020204" pitchFamily="34" charset="0"/>
              <a:buChar char="•"/>
            </a:pPr>
            <a:r>
              <a:rPr lang="en-US" altLang="zh-TW" sz="1800" b="1" dirty="0">
                <a:solidFill>
                  <a:schemeClr val="bg1"/>
                </a:solidFill>
                <a:cs typeface="Roboto" panose="02000000000000000000" pitchFamily="2" charset="0"/>
              </a:rPr>
              <a:t>The factors in this experiment are chosen to explore how design changes in a Lego car affect its distance traveled after being released from a ramp. </a:t>
            </a:r>
          </a:p>
          <a:p>
            <a:pPr marL="285750" indent="-285750">
              <a:lnSpc>
                <a:spcPct val="130000"/>
              </a:lnSpc>
              <a:spcBef>
                <a:spcPts val="1000"/>
              </a:spcBef>
              <a:buFont typeface="Arial" panose="020B0604020202020204" pitchFamily="34" charset="0"/>
              <a:buChar char="•"/>
            </a:pPr>
            <a:r>
              <a:rPr lang="en-US" altLang="zh-TW" sz="1800" b="1" dirty="0">
                <a:solidFill>
                  <a:schemeClr val="bg1"/>
                </a:solidFill>
                <a:cs typeface="Roboto" panose="02000000000000000000" pitchFamily="2" charset="0"/>
              </a:rPr>
              <a:t>Adjusting front and rear wheel sizes tests their impact on friction, traction, and speed, while modifying weight distribution (front and rear) evaluates how shifting the car's balance influences its movement and distance. </a:t>
            </a:r>
          </a:p>
          <a:p>
            <a:pPr marL="285750" indent="-285750">
              <a:lnSpc>
                <a:spcPct val="130000"/>
              </a:lnSpc>
              <a:spcBef>
                <a:spcPts val="1000"/>
              </a:spcBef>
              <a:buFont typeface="Arial" panose="020B0604020202020204" pitchFamily="34" charset="0"/>
              <a:buChar char="•"/>
            </a:pPr>
            <a:r>
              <a:rPr lang="en-US" altLang="zh-TW" sz="1800" b="1" dirty="0">
                <a:solidFill>
                  <a:schemeClr val="bg1"/>
                </a:solidFill>
                <a:cs typeface="Roboto" panose="02000000000000000000" pitchFamily="2" charset="0"/>
              </a:rPr>
              <a:t>These factors aim to determine how design changes maximize performance by altering friction, balance, and speed.</a:t>
            </a:r>
          </a:p>
          <a:p>
            <a:endParaRPr lang="en-US" altLang="zh-TW" sz="1800" b="1" dirty="0">
              <a:solidFill>
                <a:schemeClr val="bg1"/>
              </a:solidFill>
              <a:cs typeface="Roboto" panose="02000000000000000000" pitchFamily="2" charset="0"/>
            </a:endParaRPr>
          </a:p>
        </p:txBody>
      </p:sp>
    </p:spTree>
    <p:extLst>
      <p:ext uri="{BB962C8B-B14F-4D97-AF65-F5344CB8AC3E}">
        <p14:creationId xmlns:p14="http://schemas.microsoft.com/office/powerpoint/2010/main" val="1821037530"/>
      </p:ext>
    </p:extLst>
  </p:cSld>
  <p:clrMapOvr>
    <a:masterClrMapping/>
  </p:clrMapOvr>
  <p:transition spd="slow">
    <p:push dir="u"/>
  </p:transition>
</p:sld>
</file>

<file path=ppt/theme/theme1.xml><?xml version="1.0" encoding="utf-8"?>
<a:theme xmlns:a="http://schemas.openxmlformats.org/drawingml/2006/main" name="https://www.freeppt7.com">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https://www.freeppt7.com">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https://www.freeppt7.com">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3021</TotalTime>
  <Words>1046</Words>
  <Application>Microsoft Macintosh PowerPoint</Application>
  <PresentationFormat>Widescreen</PresentationFormat>
  <Paragraphs>100</Paragraphs>
  <Slides>26</Slides>
  <Notes>10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26</vt:i4>
      </vt:variant>
    </vt:vector>
  </HeadingPairs>
  <TitlesOfParts>
    <vt:vector size="35" baseType="lpstr">
      <vt:lpstr>.AppleSystemUIFont</vt:lpstr>
      <vt:lpstr>Aptos</vt:lpstr>
      <vt:lpstr>Arial</vt:lpstr>
      <vt:lpstr>Roboto</vt:lpstr>
      <vt:lpstr>Times New Roman</vt:lpstr>
      <vt:lpstr>Wingdings</vt:lpstr>
      <vt:lpstr>https://www.freeppt7.com</vt:lpstr>
      <vt:lpstr>1-https://www.freeppt7.com</vt:lpstr>
      <vt:lpstr>2-https://www.freeppt7.com</vt:lpstr>
      <vt:lpstr>PowerPoint Presentation</vt:lpstr>
      <vt:lpstr>PowerPoint Presentation</vt:lpstr>
      <vt:lpstr>Project Objectives and Goals</vt:lpstr>
      <vt:lpstr>PowerPoint Presentation</vt:lpstr>
      <vt:lpstr>Experimental Setup</vt:lpstr>
      <vt:lpstr>PowerPoint Presentation</vt:lpstr>
      <vt:lpstr>Description for Factors &amp; Response Variable</vt:lpstr>
      <vt:lpstr>PowerPoint Presentation</vt:lpstr>
      <vt:lpstr>PowerPoint Presentation</vt:lpstr>
      <vt:lpstr>Data Analysis</vt:lpstr>
      <vt:lpstr>PowerPoint Presentation</vt:lpstr>
      <vt:lpstr>PowerPoint Presentation</vt:lpstr>
      <vt:lpstr>Two key plots Analyze Factors and interactions in a Statistical Model</vt:lpstr>
      <vt:lpstr>Residual Analysis for Checking Regression Assumptions and Model Fit</vt:lpstr>
      <vt:lpstr>Data Analysis After Removing Insignificant Effects</vt:lpstr>
      <vt:lpstr>PowerPoint Presentation</vt:lpstr>
      <vt:lpstr>PowerPoint Presentation</vt:lpstr>
      <vt:lpstr>Two key plots Analyze Factors and interactions in a Statistical Model</vt:lpstr>
      <vt:lpstr>Residual Analysis for Checking Regression Assumptions and Model Fit</vt:lpstr>
      <vt:lpstr>Financial Analysis</vt:lpstr>
      <vt:lpstr>PowerPoint Presentation</vt:lpstr>
      <vt:lpstr>Finding High Performance, Low Cost</vt:lpstr>
      <vt:lpstr>PowerPoint Presentation</vt:lpstr>
      <vt:lpstr>PowerPoint Presentation</vt:lpstr>
      <vt:lpstr>PowerPoint Presentation</vt:lpstr>
      <vt:lpstr>PowerPoint Presentation</vt:lpstr>
    </vt:vector>
  </TitlesOfParts>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freeppt7.com</dc:creator>
  <cp:keywords>https:/www.freeppt7.com</cp:keywords>
  <cp:lastModifiedBy>Akash Kumar (Student)</cp:lastModifiedBy>
  <cp:revision>156</cp:revision>
  <dcterms:created xsi:type="dcterms:W3CDTF">2019-01-14T06:35:35Z</dcterms:created>
  <dcterms:modified xsi:type="dcterms:W3CDTF">2024-12-11T08:37:43Z</dcterms:modified>
</cp:coreProperties>
</file>