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103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7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85" name="Freeform: Shape 7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7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7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7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89" name="Rectangle 7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2DAF03B2-2C9D-8CBF-8231-04A9B8810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12"/>
          <a:stretch/>
        </p:blipFill>
        <p:spPr>
          <a:xfrm>
            <a:off x="1334454" y="1164745"/>
            <a:ext cx="2887194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AKASH ARORA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ST.NO. 300849838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MIDTERM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{F1A6F376-80AB-4378-AA47-209ED6023E30}tf33713516_win32</Template>
  <TotalTime>48</TotalTime>
  <Words>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Walbaum Display</vt:lpstr>
      <vt:lpstr>3DFloatVTI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akash arora</dc:creator>
  <cp:lastModifiedBy>akash arora</cp:lastModifiedBy>
  <cp:revision>3</cp:revision>
  <dcterms:created xsi:type="dcterms:W3CDTF">2022-09-24T23:34:59Z</dcterms:created>
  <dcterms:modified xsi:type="dcterms:W3CDTF">2022-10-31T01:27:30Z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