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3725" autoAdjust="0"/>
  </p:normalViewPr>
  <p:slideViewPr>
    <p:cSldViewPr snapToGrid="0">
      <p:cViewPr varScale="1">
        <p:scale>
          <a:sx n="86" d="100"/>
          <a:sy n="86" d="100"/>
        </p:scale>
        <p:origin x="1032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7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85" name="Freeform: Shape 7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Oval 7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7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: Shape 7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89" name="Rectangle 7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2DAF03B2-2C9D-8CBF-8231-04A9B8810B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12"/>
          <a:stretch/>
        </p:blipFill>
        <p:spPr>
          <a:xfrm>
            <a:off x="1334454" y="1164745"/>
            <a:ext cx="2887194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0575" y="1520825"/>
            <a:ext cx="4500562" cy="4572000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AKASH ARORA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ST.NO. 300849838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Assignment 2</a:t>
            </a:r>
            <a:endParaRPr lang="en-US" dirty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{F1A6F376-80AB-4378-AA47-209ED6023E30}tf33713516_win32</Template>
  <TotalTime>48</TotalTime>
  <Words>10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Walbaum Display</vt:lpstr>
      <vt:lpstr>3DFloatVTI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akash arora</dc:creator>
  <cp:lastModifiedBy>akash arora</cp:lastModifiedBy>
  <cp:revision>4</cp:revision>
  <dcterms:created xsi:type="dcterms:W3CDTF">2022-09-24T23:34:59Z</dcterms:created>
  <dcterms:modified xsi:type="dcterms:W3CDTF">2022-10-31T03:34:29Z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