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AEAC-3E4F-4401-B71F-6AE7559502C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7868-028C-4038-952B-133908FF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3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AEAC-3E4F-4401-B71F-6AE7559502C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7868-028C-4038-952B-133908FF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6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AEAC-3E4F-4401-B71F-6AE7559502C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7868-028C-4038-952B-133908FF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4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AEAC-3E4F-4401-B71F-6AE7559502C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7868-028C-4038-952B-133908FF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6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AEAC-3E4F-4401-B71F-6AE7559502C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7868-028C-4038-952B-133908FF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AEAC-3E4F-4401-B71F-6AE7559502C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7868-028C-4038-952B-133908FF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6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AEAC-3E4F-4401-B71F-6AE7559502C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7868-028C-4038-952B-133908FF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7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AEAC-3E4F-4401-B71F-6AE7559502C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7868-028C-4038-952B-133908FF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2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AEAC-3E4F-4401-B71F-6AE7559502C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7868-028C-4038-952B-133908FF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5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AEAC-3E4F-4401-B71F-6AE7559502C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7868-028C-4038-952B-133908FF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9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AEAC-3E4F-4401-B71F-6AE7559502C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7868-028C-4038-952B-133908FF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6AEAC-3E4F-4401-B71F-6AE7559502C2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C7868-028C-4038-952B-133908FF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3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Scoring </a:t>
            </a:r>
            <a:br>
              <a:rPr lang="en-US" dirty="0" smtClean="0"/>
            </a:br>
            <a:r>
              <a:rPr lang="en-US" dirty="0" smtClean="0"/>
              <a:t>(Movie rating based on Twitter)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Akash</a:t>
            </a:r>
            <a:r>
              <a:rPr lang="en-US" dirty="0" smtClean="0"/>
              <a:t> Patel</a:t>
            </a:r>
          </a:p>
          <a:p>
            <a:r>
              <a:rPr lang="en-US" dirty="0" smtClean="0"/>
              <a:t>(6824447)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6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watching nice movie, what people do? 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They visit IMDB, see the rating and watch the movie.</a:t>
            </a:r>
          </a:p>
          <a:p>
            <a:r>
              <a:rPr lang="en-US" dirty="0" smtClean="0"/>
              <a:t>Problem? </a:t>
            </a:r>
          </a:p>
          <a:p>
            <a:pPr>
              <a:buFontTx/>
              <a:buChar char="-"/>
            </a:pPr>
            <a:r>
              <a:rPr lang="en-US" dirty="0" smtClean="0"/>
              <a:t>Sometimes, you feels that movie doesn’t deserve that rating</a:t>
            </a:r>
          </a:p>
          <a:p>
            <a:r>
              <a:rPr lang="en-US" dirty="0" smtClean="0"/>
              <a:t>Solution ?</a:t>
            </a:r>
          </a:p>
          <a:p>
            <a:pPr>
              <a:buFontTx/>
              <a:buChar char="-"/>
            </a:pPr>
            <a:r>
              <a:rPr lang="en-US" dirty="0" smtClean="0"/>
              <a:t>User make the circle of his choice. He included     the user who are trusted to him in the field of movie rating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65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Input data, I will collect the tweets from Twitter and feeds from Facebook related to user selected movie </a:t>
            </a:r>
          </a:p>
          <a:p>
            <a:r>
              <a:rPr lang="en-US" dirty="0" smtClean="0"/>
              <a:t>The tweets will be stored on documents</a:t>
            </a:r>
          </a:p>
          <a:p>
            <a:r>
              <a:rPr lang="en-US" dirty="0" smtClean="0"/>
              <a:t>As a output, overall rating will be appeared to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6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and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project, I will use  Machine learning library</a:t>
            </a:r>
          </a:p>
          <a:p>
            <a:r>
              <a:rPr lang="en-US" dirty="0" smtClean="0"/>
              <a:t>Twitter data contains Hugh amount of noise. Therefore, removing the stop words. URLs etc. will be done through series of JAPE rules</a:t>
            </a:r>
          </a:p>
          <a:p>
            <a:r>
              <a:rPr lang="en-US" dirty="0" smtClean="0"/>
              <a:t>I will use Twitter streaming API to collect data</a:t>
            </a:r>
          </a:p>
          <a:p>
            <a:r>
              <a:rPr lang="en-US" dirty="0" smtClean="0"/>
              <a:t>For this project , I will develop  combination of JAPE rules or Java 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6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dirty="0" smtClean="0"/>
              <a:t>The user interface for this application could be the Java Swing which request web server according to client request.</a:t>
            </a:r>
          </a:p>
          <a:p>
            <a:r>
              <a:rPr lang="en-US" dirty="0" smtClean="0"/>
              <a:t>The user interface also could be the word document where person would write the name of movie and system will generate answer for users</a:t>
            </a:r>
          </a:p>
          <a:p>
            <a:r>
              <a:rPr lang="en-US" dirty="0" smtClean="0"/>
              <a:t>There is no specific client for this application. Multiple clients also can be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machine learning algorithm, I will use cross fold evaluation to justify it is correctly working or not.</a:t>
            </a:r>
          </a:p>
          <a:p>
            <a:r>
              <a:rPr lang="en-US" dirty="0" smtClean="0"/>
              <a:t>Sometimes the tweets will be extracted will be less. So, I will do manual evaluation on ratings.</a:t>
            </a:r>
          </a:p>
          <a:p>
            <a:r>
              <a:rPr lang="en-US" dirty="0" smtClean="0"/>
              <a:t>After collecting the tweets, I will compare generated result with online available movie rating system.</a:t>
            </a:r>
          </a:p>
          <a:p>
            <a:r>
              <a:rPr lang="en-US" dirty="0" smtClean="0"/>
              <a:t>In addition to, I can find linearity using Pearson co-relation coefficient where I can check both rating system should not deviate too much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02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314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Social Scoring  (Movie rating based on Twitter)</vt:lpstr>
      <vt:lpstr>Overall Goal</vt:lpstr>
      <vt:lpstr>Overall Goal</vt:lpstr>
      <vt:lpstr>Methodology and Technology</vt:lpstr>
      <vt:lpstr>User Interface</vt:lpstr>
      <vt:lpstr>Evaluation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KAKA</dc:creator>
  <cp:lastModifiedBy>Ricardo KAKA</cp:lastModifiedBy>
  <cp:revision>9</cp:revision>
  <dcterms:created xsi:type="dcterms:W3CDTF">2014-03-17T16:31:21Z</dcterms:created>
  <dcterms:modified xsi:type="dcterms:W3CDTF">2014-03-18T03:33:33Z</dcterms:modified>
</cp:coreProperties>
</file>