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51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47688" y="612775"/>
            <a:ext cx="5762625" cy="32416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549000" y="4120162"/>
            <a:ext cx="5760000" cy="4563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317500" lvl="1" marL="914400" marR="0" rtl="0" algn="l">
              <a:spcBef>
                <a:spcPts val="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2pPr>
            <a:lvl3pPr indent="-289560" lvl="2" marL="1371600" marR="0" rtl="0" algn="l">
              <a:spcBef>
                <a:spcPts val="0"/>
              </a:spcBef>
              <a:spcAft>
                <a:spcPts val="0"/>
              </a:spcAft>
              <a:buClr>
                <a:schemeClr val="accent2"/>
              </a:buClr>
              <a:buSzPts val="960"/>
              <a:buFont typeface="Noto Sans Symbols"/>
              <a:buChar char="−"/>
              <a:defRPr b="0" i="0" sz="1200" u="none" cap="none" strike="noStrike">
                <a:solidFill>
                  <a:schemeClr val="dk1"/>
                </a:solidFill>
                <a:latin typeface="Arial"/>
                <a:ea typeface="Arial"/>
                <a:cs typeface="Arial"/>
                <a:sym typeface="Arial"/>
              </a:defRPr>
            </a:lvl3pPr>
            <a:lvl4pPr indent="-304800" lvl="3" marL="1828800" marR="0" rtl="0" algn="l">
              <a:spcBef>
                <a:spcPts val="0"/>
              </a:spcBef>
              <a:spcAft>
                <a:spcPts val="0"/>
              </a:spcAft>
              <a:buClr>
                <a:schemeClr val="accent2"/>
              </a:buClr>
              <a:buSzPts val="1200"/>
              <a:buFont typeface="Arial"/>
              <a:buChar char="–"/>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5" name="Google Shape;5;n"/>
          <p:cNvSpPr txBox="1"/>
          <p:nvPr>
            <p:ph idx="12" type="sldNum"/>
          </p:nvPr>
        </p:nvSpPr>
        <p:spPr>
          <a:xfrm>
            <a:off x="2957512" y="8935722"/>
            <a:ext cx="942976" cy="205358"/>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547688" y="612775"/>
            <a:ext cx="5762625" cy="32416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4:notes"/>
          <p:cNvSpPr txBox="1"/>
          <p:nvPr>
            <p:ph idx="1" type="body"/>
          </p:nvPr>
        </p:nvSpPr>
        <p:spPr>
          <a:xfrm>
            <a:off x="549000" y="4120162"/>
            <a:ext cx="5760000" cy="45635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45" name="Google Shape;145;p4:notes"/>
          <p:cNvSpPr txBox="1"/>
          <p:nvPr>
            <p:ph idx="12" type="sldNum"/>
          </p:nvPr>
        </p:nvSpPr>
        <p:spPr>
          <a:xfrm>
            <a:off x="2957512" y="8935722"/>
            <a:ext cx="942976" cy="205358"/>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2" type="sldNum"/>
          </p:nvPr>
        </p:nvSpPr>
        <p:spPr>
          <a:xfrm>
            <a:off x="2957512" y="8935722"/>
            <a:ext cx="942976" cy="205358"/>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p:txBody>
      </p:sp>
      <p:sp>
        <p:nvSpPr>
          <p:cNvPr id="156" name="Google Shape;156;p7:notes"/>
          <p:cNvSpPr/>
          <p:nvPr>
            <p:ph idx="2" type="sldImg"/>
          </p:nvPr>
        </p:nvSpPr>
        <p:spPr>
          <a:xfrm>
            <a:off x="547688" y="612775"/>
            <a:ext cx="5762625" cy="32416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7:notes"/>
          <p:cNvSpPr txBox="1"/>
          <p:nvPr>
            <p:ph idx="1" type="body"/>
          </p:nvPr>
        </p:nvSpPr>
        <p:spPr>
          <a:xfrm>
            <a:off x="549000" y="4120162"/>
            <a:ext cx="5760000" cy="45635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549000" y="4120162"/>
            <a:ext cx="5760000" cy="4563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547688" y="612775"/>
            <a:ext cx="5762625" cy="3241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97a94218_0_1:notes"/>
          <p:cNvSpPr/>
          <p:nvPr>
            <p:ph idx="2" type="sldImg"/>
          </p:nvPr>
        </p:nvSpPr>
        <p:spPr>
          <a:xfrm>
            <a:off x="547688" y="612775"/>
            <a:ext cx="5762700" cy="32418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97a94218_0_1:notes"/>
          <p:cNvSpPr txBox="1"/>
          <p:nvPr>
            <p:ph idx="1" type="body"/>
          </p:nvPr>
        </p:nvSpPr>
        <p:spPr>
          <a:xfrm>
            <a:off x="549000" y="4120162"/>
            <a:ext cx="5760000" cy="45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197a94218_0_1:notes"/>
          <p:cNvSpPr txBox="1"/>
          <p:nvPr>
            <p:ph idx="12" type="sldNum"/>
          </p:nvPr>
        </p:nvSpPr>
        <p:spPr>
          <a:xfrm>
            <a:off x="2957512" y="8935722"/>
            <a:ext cx="942900" cy="2055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97a94218_0_16:notes"/>
          <p:cNvSpPr/>
          <p:nvPr>
            <p:ph idx="2" type="sldImg"/>
          </p:nvPr>
        </p:nvSpPr>
        <p:spPr>
          <a:xfrm>
            <a:off x="547688" y="612775"/>
            <a:ext cx="5762700" cy="32418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97a94218_0_16:notes"/>
          <p:cNvSpPr txBox="1"/>
          <p:nvPr>
            <p:ph idx="1" type="body"/>
          </p:nvPr>
        </p:nvSpPr>
        <p:spPr>
          <a:xfrm>
            <a:off x="549000" y="4120162"/>
            <a:ext cx="5760000" cy="45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197a94218_0_16:notes"/>
          <p:cNvSpPr txBox="1"/>
          <p:nvPr>
            <p:ph idx="12" type="sldNum"/>
          </p:nvPr>
        </p:nvSpPr>
        <p:spPr>
          <a:xfrm>
            <a:off x="2957512" y="8935722"/>
            <a:ext cx="942900" cy="2055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97a94218_0_6:notes"/>
          <p:cNvSpPr/>
          <p:nvPr>
            <p:ph idx="2" type="sldImg"/>
          </p:nvPr>
        </p:nvSpPr>
        <p:spPr>
          <a:xfrm>
            <a:off x="547688" y="612775"/>
            <a:ext cx="5762700" cy="32418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97a94218_0_6:notes"/>
          <p:cNvSpPr txBox="1"/>
          <p:nvPr>
            <p:ph idx="1" type="body"/>
          </p:nvPr>
        </p:nvSpPr>
        <p:spPr>
          <a:xfrm>
            <a:off x="549000" y="4120162"/>
            <a:ext cx="5760000" cy="45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197a94218_0_6:notes"/>
          <p:cNvSpPr txBox="1"/>
          <p:nvPr>
            <p:ph idx="12" type="sldNum"/>
          </p:nvPr>
        </p:nvSpPr>
        <p:spPr>
          <a:xfrm>
            <a:off x="2957512" y="8935722"/>
            <a:ext cx="942900" cy="2055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fc6c9846_0_0:notes"/>
          <p:cNvSpPr/>
          <p:nvPr>
            <p:ph idx="2" type="sldImg"/>
          </p:nvPr>
        </p:nvSpPr>
        <p:spPr>
          <a:xfrm>
            <a:off x="547688" y="612775"/>
            <a:ext cx="5762700" cy="32418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fc6c9846_0_0:notes"/>
          <p:cNvSpPr txBox="1"/>
          <p:nvPr>
            <p:ph idx="1" type="body"/>
          </p:nvPr>
        </p:nvSpPr>
        <p:spPr>
          <a:xfrm>
            <a:off x="549000" y="4120162"/>
            <a:ext cx="5760000" cy="45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3fc6c9846_0_0:notes"/>
          <p:cNvSpPr txBox="1"/>
          <p:nvPr>
            <p:ph idx="12" type="sldNum"/>
          </p:nvPr>
        </p:nvSpPr>
        <p:spPr>
          <a:xfrm>
            <a:off x="2957512" y="8935722"/>
            <a:ext cx="942900" cy="2055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fc6c9846_0_7:notes"/>
          <p:cNvSpPr/>
          <p:nvPr>
            <p:ph idx="2" type="sldImg"/>
          </p:nvPr>
        </p:nvSpPr>
        <p:spPr>
          <a:xfrm>
            <a:off x="547688" y="612775"/>
            <a:ext cx="5762700" cy="32418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fc6c9846_0_7:notes"/>
          <p:cNvSpPr txBox="1"/>
          <p:nvPr>
            <p:ph idx="1" type="body"/>
          </p:nvPr>
        </p:nvSpPr>
        <p:spPr>
          <a:xfrm>
            <a:off x="549000" y="4120162"/>
            <a:ext cx="5760000" cy="45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3fc6c9846_0_7:notes"/>
          <p:cNvSpPr txBox="1"/>
          <p:nvPr>
            <p:ph idx="12" type="sldNum"/>
          </p:nvPr>
        </p:nvSpPr>
        <p:spPr>
          <a:xfrm>
            <a:off x="2957512" y="8935722"/>
            <a:ext cx="942900" cy="2055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549000" y="4120162"/>
            <a:ext cx="5760000" cy="4563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547688" y="612775"/>
            <a:ext cx="5762625" cy="3241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en/legal/copyright/index.epx"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with image" showMasterSp="0">
  <p:cSld name="Cover with image">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0" t="0"/>
          <a:stretch/>
        </p:blipFill>
        <p:spPr>
          <a:xfrm>
            <a:off x="288000" y="6217668"/>
            <a:ext cx="1578462" cy="360000"/>
          </a:xfrm>
          <a:prstGeom prst="rect">
            <a:avLst/>
          </a:prstGeom>
          <a:noFill/>
          <a:ln>
            <a:noFill/>
          </a:ln>
        </p:spPr>
      </p:pic>
      <p:sp>
        <p:nvSpPr>
          <p:cNvPr id="20" name="Google Shape;20;p2"/>
          <p:cNvSpPr/>
          <p:nvPr>
            <p:ph idx="2" type="pic"/>
          </p:nvPr>
        </p:nvSpPr>
        <p:spPr>
          <a:xfrm>
            <a:off x="1" y="0"/>
            <a:ext cx="12195175" cy="3430006"/>
          </a:xfrm>
          <a:prstGeom prst="rect">
            <a:avLst/>
          </a:prstGeom>
          <a:solidFill>
            <a:schemeClr val="dk2">
              <a:alpha val="69803"/>
            </a:schemeClr>
          </a:solidFill>
          <a:ln>
            <a:noFill/>
          </a:ln>
        </p:spPr>
        <p:txBody>
          <a:bodyPr anchorCtr="0" anchor="t" bIns="91425" lIns="91425" spcFirstLastPara="1" rIns="91425" wrap="square" tIns="91425">
            <a:noAutofit/>
          </a:bodyPr>
          <a:lstStyle>
            <a:lvl1pPr indent="0" lvl="0" marL="0" marR="0" rtl="0" algn="ctr">
              <a:spcBef>
                <a:spcPts val="1800"/>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grpSp>
        <p:nvGrpSpPr>
          <p:cNvPr id="21" name="Google Shape;21;p2"/>
          <p:cNvGrpSpPr/>
          <p:nvPr/>
        </p:nvGrpSpPr>
        <p:grpSpPr>
          <a:xfrm>
            <a:off x="9171173" y="0"/>
            <a:ext cx="3024002" cy="3430006"/>
            <a:chOff x="9171173" y="0"/>
            <a:chExt cx="3024002" cy="3430006"/>
          </a:xfrm>
        </p:grpSpPr>
        <p:sp>
          <p:nvSpPr>
            <p:cNvPr id="22" name="Google Shape;22;p2"/>
            <p:cNvSpPr/>
            <p:nvPr/>
          </p:nvSpPr>
          <p:spPr>
            <a:xfrm>
              <a:off x="11187175" y="0"/>
              <a:ext cx="1008000" cy="3430006"/>
            </a:xfrm>
            <a:prstGeom prst="rect">
              <a:avLst/>
            </a:prstGeom>
            <a:solidFill>
              <a:schemeClr val="accent1"/>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23" name="Google Shape;23;p2"/>
            <p:cNvSpPr/>
            <p:nvPr/>
          </p:nvSpPr>
          <p:spPr>
            <a:xfrm>
              <a:off x="10179174" y="0"/>
              <a:ext cx="1008000" cy="3430006"/>
            </a:xfrm>
            <a:prstGeom prst="rect">
              <a:avLst/>
            </a:prstGeom>
            <a:solidFill>
              <a:schemeClr val="accent1">
                <a:alpha val="69803"/>
              </a:schemeClr>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24" name="Google Shape;24;p2"/>
            <p:cNvSpPr/>
            <p:nvPr/>
          </p:nvSpPr>
          <p:spPr>
            <a:xfrm>
              <a:off x="9171173" y="0"/>
              <a:ext cx="1008000" cy="3430006"/>
            </a:xfrm>
            <a:prstGeom prst="rect">
              <a:avLst/>
            </a:prstGeom>
            <a:solidFill>
              <a:schemeClr val="accent1">
                <a:alpha val="40000"/>
              </a:schemeClr>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sp>
        <p:nvSpPr>
          <p:cNvPr id="25" name="Google Shape;25;p2"/>
          <p:cNvSpPr txBox="1"/>
          <p:nvPr/>
        </p:nvSpPr>
        <p:spPr>
          <a:xfrm>
            <a:off x="288000" y="5769666"/>
            <a:ext cx="4204855" cy="1384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Font typeface="Arial"/>
              <a:buNone/>
            </a:pPr>
            <a:r>
              <a:rPr b="0" i="0" lang="en-US" sz="900" u="none" cap="none" strike="noStrike">
                <a:solidFill>
                  <a:schemeClr val="dk1"/>
                </a:solidFill>
                <a:latin typeface="Arial"/>
                <a:ea typeface="Arial"/>
                <a:cs typeface="Arial"/>
                <a:sym typeface="Arial"/>
              </a:rPr>
              <a:t>PUBLIC</a:t>
            </a:r>
            <a:endParaRPr b="0" i="0" sz="900" u="none" cap="none" strike="noStrike">
              <a:solidFill>
                <a:schemeClr val="dk1"/>
              </a:solidFill>
              <a:latin typeface="Arial"/>
              <a:ea typeface="Arial"/>
              <a:cs typeface="Arial"/>
              <a:sym typeface="Arial"/>
            </a:endParaRPr>
          </a:p>
        </p:txBody>
      </p:sp>
      <p:sp>
        <p:nvSpPr>
          <p:cNvPr id="26" name="Google Shape;26;p2"/>
          <p:cNvSpPr txBox="1"/>
          <p:nvPr>
            <p:ph idx="1" type="subTitle"/>
          </p:nvPr>
        </p:nvSpPr>
        <p:spPr>
          <a:xfrm>
            <a:off x="288000" y="5130489"/>
            <a:ext cx="10900800" cy="430887"/>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1pPr>
            <a:lvl2pPr indent="-10878" lvl="1" marL="544279" marR="0" rtl="0" algn="ctr">
              <a:spcBef>
                <a:spcPts val="600"/>
              </a:spcBef>
              <a:spcAft>
                <a:spcPts val="0"/>
              </a:spcAft>
              <a:buClr>
                <a:schemeClr val="accent1"/>
              </a:buClr>
              <a:buSzPts val="1800"/>
              <a:buFont typeface="Noto Sans Symbols"/>
              <a:buNone/>
              <a:defRPr b="0" i="0" sz="1800" u="none" cap="none" strike="noStrike">
                <a:solidFill>
                  <a:srgbClr val="888888"/>
                </a:solidFill>
                <a:latin typeface="Arial"/>
                <a:ea typeface="Arial"/>
                <a:cs typeface="Arial"/>
                <a:sym typeface="Arial"/>
              </a:defRPr>
            </a:lvl2pPr>
            <a:lvl3pPr indent="-9057" lvl="2" marL="1088558" marR="0" rtl="0" algn="ctr">
              <a:spcBef>
                <a:spcPts val="300"/>
              </a:spcBef>
              <a:spcAft>
                <a:spcPts val="0"/>
              </a:spcAft>
              <a:buClr>
                <a:schemeClr val="dk1"/>
              </a:buClr>
              <a:buSzPts val="1800"/>
              <a:buFont typeface="Arial"/>
              <a:buNone/>
              <a:defRPr b="0" i="0" sz="1800" u="none" cap="none" strike="noStrike">
                <a:solidFill>
                  <a:srgbClr val="888888"/>
                </a:solidFill>
                <a:latin typeface="Arial"/>
                <a:ea typeface="Arial"/>
                <a:cs typeface="Arial"/>
                <a:sym typeface="Arial"/>
              </a:defRPr>
            </a:lvl3pPr>
            <a:lvl4pPr indent="-7236" lvl="3" marL="1632837" marR="0" rtl="0" algn="ctr">
              <a:spcBef>
                <a:spcPts val="300"/>
              </a:spcBef>
              <a:spcAft>
                <a:spcPts val="0"/>
              </a:spcAft>
              <a:buClr>
                <a:schemeClr val="dk1"/>
              </a:buClr>
              <a:buSzPts val="1920"/>
              <a:buFont typeface="Arial"/>
              <a:buNone/>
              <a:defRPr b="0" i="0" sz="1600" u="none" cap="none" strike="noStrike">
                <a:solidFill>
                  <a:srgbClr val="888888"/>
                </a:solidFill>
                <a:latin typeface="Arial"/>
                <a:ea typeface="Arial"/>
                <a:cs typeface="Arial"/>
                <a:sym typeface="Arial"/>
              </a:defRPr>
            </a:lvl4pPr>
            <a:lvl5pPr indent="-5415" lvl="4" marL="2177116" marR="0" rtl="0" algn="ctr">
              <a:spcBef>
                <a:spcPts val="100"/>
              </a:spcBef>
              <a:spcAft>
                <a:spcPts val="0"/>
              </a:spcAft>
              <a:buClr>
                <a:schemeClr val="dk1"/>
              </a:buClr>
              <a:buSzPts val="1400"/>
              <a:buFont typeface="Noto Sans Symbols"/>
              <a:buNone/>
              <a:defRPr b="0" i="0" sz="1400" u="none" cap="none" strike="noStrike">
                <a:solidFill>
                  <a:srgbClr val="888888"/>
                </a:solidFill>
                <a:latin typeface="Arial"/>
                <a:ea typeface="Arial"/>
                <a:cs typeface="Arial"/>
                <a:sym typeface="Arial"/>
              </a:defRPr>
            </a:lvl5pPr>
            <a:lvl6pPr indent="-3595" lvl="5" marL="2721396"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6pPr>
            <a:lvl7pPr indent="-1775" lvl="6" marL="3265675"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7pPr>
            <a:lvl8pPr indent="-12653" lvl="7" marL="3809954"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8pPr>
            <a:lvl9pPr indent="-10833" lvl="8" marL="4354233"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9pPr>
          </a:lstStyle>
          <a:p/>
        </p:txBody>
      </p:sp>
      <p:sp>
        <p:nvSpPr>
          <p:cNvPr id="27" name="Google Shape;27;p2"/>
          <p:cNvSpPr txBox="1"/>
          <p:nvPr>
            <p:ph idx="3" type="body"/>
          </p:nvPr>
        </p:nvSpPr>
        <p:spPr>
          <a:xfrm>
            <a:off x="288000" y="4024430"/>
            <a:ext cx="10899174" cy="997196"/>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0"/>
              </a:spcBef>
              <a:spcAft>
                <a:spcPts val="0"/>
              </a:spcAft>
              <a:buClr>
                <a:schemeClr val="accent1"/>
              </a:buClr>
              <a:buSzPts val="1400"/>
              <a:buFont typeface="Arial"/>
              <a:buNone/>
              <a:defRPr b="1" i="0" sz="36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63" name="Shape 63"/>
        <p:cNvGrpSpPr/>
        <p:nvPr/>
      </p:nvGrpSpPr>
      <p:grpSpPr>
        <a:xfrm>
          <a:off x="0" y="0"/>
          <a:ext cx="0" cy="0"/>
          <a:chOff x="0" y="0"/>
          <a:chExt cx="0" cy="0"/>
        </a:xfrm>
      </p:grpSpPr>
      <p:sp>
        <p:nvSpPr>
          <p:cNvPr id="64" name="Google Shape;64;p11"/>
          <p:cNvSpPr txBox="1"/>
          <p:nvPr>
            <p:ph idx="1" type="body"/>
          </p:nvPr>
        </p:nvSpPr>
        <p:spPr>
          <a:xfrm>
            <a:off x="503999" y="1620000"/>
            <a:ext cx="11186477" cy="4230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800"/>
              </a:spcBef>
              <a:spcAft>
                <a:spcPts val="0"/>
              </a:spcAft>
              <a:buClr>
                <a:schemeClr val="accent1"/>
              </a:buClr>
              <a:buSzPts val="1400"/>
              <a:buFont typeface="Arial"/>
              <a:buNone/>
              <a:defRPr b="0" i="0" sz="20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65" name="Google Shape;65;p11"/>
          <p:cNvSpPr txBox="1"/>
          <p:nvPr>
            <p:ph type="title"/>
          </p:nvPr>
        </p:nvSpPr>
        <p:spPr>
          <a:xfrm>
            <a:off x="504001" y="504000"/>
            <a:ext cx="11186476" cy="36933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columns">
  <p:cSld name="Title and text: 2 columns">
    <p:spTree>
      <p:nvGrpSpPr>
        <p:cNvPr id="66" name="Shape 66"/>
        <p:cNvGrpSpPr/>
        <p:nvPr/>
      </p:nvGrpSpPr>
      <p:grpSpPr>
        <a:xfrm>
          <a:off x="0" y="0"/>
          <a:ext cx="0" cy="0"/>
          <a:chOff x="0" y="0"/>
          <a:chExt cx="0" cy="0"/>
        </a:xfrm>
      </p:grpSpPr>
      <p:sp>
        <p:nvSpPr>
          <p:cNvPr id="67" name="Google Shape;67;p12"/>
          <p:cNvSpPr txBox="1"/>
          <p:nvPr>
            <p:ph idx="1" type="body"/>
          </p:nvPr>
        </p:nvSpPr>
        <p:spPr>
          <a:xfrm>
            <a:off x="504000" y="1620000"/>
            <a:ext cx="5328000" cy="4230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800"/>
              </a:spcBef>
              <a:spcAft>
                <a:spcPts val="0"/>
              </a:spcAft>
              <a:buClr>
                <a:schemeClr val="accent1"/>
              </a:buClr>
              <a:buSzPts val="1400"/>
              <a:buFont typeface="Arial"/>
              <a:buNone/>
              <a:defRPr b="0" i="0" sz="20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68" name="Google Shape;68;p12"/>
          <p:cNvSpPr txBox="1"/>
          <p:nvPr>
            <p:ph idx="2" type="body"/>
          </p:nvPr>
        </p:nvSpPr>
        <p:spPr>
          <a:xfrm>
            <a:off x="6362477" y="1620000"/>
            <a:ext cx="5328000" cy="4230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800"/>
              </a:spcBef>
              <a:spcAft>
                <a:spcPts val="0"/>
              </a:spcAft>
              <a:buClr>
                <a:schemeClr val="accent1"/>
              </a:buClr>
              <a:buSzPts val="1400"/>
              <a:buFont typeface="Arial"/>
              <a:buNone/>
              <a:defRPr b="0" i="0" sz="20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69" name="Google Shape;69;p12"/>
          <p:cNvSpPr txBox="1"/>
          <p:nvPr>
            <p:ph type="title"/>
          </p:nvPr>
        </p:nvSpPr>
        <p:spPr>
          <a:xfrm>
            <a:off x="504001" y="504000"/>
            <a:ext cx="11186476" cy="36933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columns">
  <p:cSld name="Title and text: 3 columns">
    <p:spTree>
      <p:nvGrpSpPr>
        <p:cNvPr id="70" name="Shape 70"/>
        <p:cNvGrpSpPr/>
        <p:nvPr/>
      </p:nvGrpSpPr>
      <p:grpSpPr>
        <a:xfrm>
          <a:off x="0" y="0"/>
          <a:ext cx="0" cy="0"/>
          <a:chOff x="0" y="0"/>
          <a:chExt cx="0" cy="0"/>
        </a:xfrm>
      </p:grpSpPr>
      <p:sp>
        <p:nvSpPr>
          <p:cNvPr id="71" name="Google Shape;71;p13"/>
          <p:cNvSpPr txBox="1"/>
          <p:nvPr>
            <p:ph idx="1" type="body"/>
          </p:nvPr>
        </p:nvSpPr>
        <p:spPr>
          <a:xfrm>
            <a:off x="8126477" y="1620000"/>
            <a:ext cx="3564000" cy="4230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800"/>
              </a:spcBef>
              <a:spcAft>
                <a:spcPts val="0"/>
              </a:spcAft>
              <a:buClr>
                <a:schemeClr val="accent1"/>
              </a:buClr>
              <a:buSzPts val="1400"/>
              <a:buFont typeface="Arial"/>
              <a:buNone/>
              <a:defRPr b="0" i="0" sz="20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2" name="Google Shape;72;p13"/>
          <p:cNvSpPr txBox="1"/>
          <p:nvPr>
            <p:ph idx="2" type="body"/>
          </p:nvPr>
        </p:nvSpPr>
        <p:spPr>
          <a:xfrm>
            <a:off x="4315238" y="1620000"/>
            <a:ext cx="3564000" cy="4230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800"/>
              </a:spcBef>
              <a:spcAft>
                <a:spcPts val="0"/>
              </a:spcAft>
              <a:buClr>
                <a:schemeClr val="accent1"/>
              </a:buClr>
              <a:buSzPts val="1400"/>
              <a:buFont typeface="Arial"/>
              <a:buNone/>
              <a:defRPr b="0" i="0" sz="20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3" name="Google Shape;73;p13"/>
          <p:cNvSpPr txBox="1"/>
          <p:nvPr>
            <p:ph idx="3" type="body"/>
          </p:nvPr>
        </p:nvSpPr>
        <p:spPr>
          <a:xfrm>
            <a:off x="504000" y="1620000"/>
            <a:ext cx="3564000" cy="4230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800"/>
              </a:spcBef>
              <a:spcAft>
                <a:spcPts val="0"/>
              </a:spcAft>
              <a:buClr>
                <a:schemeClr val="accent1"/>
              </a:buClr>
              <a:buSzPts val="1400"/>
              <a:buFont typeface="Arial"/>
              <a:buNone/>
              <a:defRPr b="0" i="0" sz="20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4" name="Google Shape;74;p13"/>
          <p:cNvSpPr txBox="1"/>
          <p:nvPr>
            <p:ph type="title"/>
          </p:nvPr>
        </p:nvSpPr>
        <p:spPr>
          <a:xfrm>
            <a:off x="504001" y="504000"/>
            <a:ext cx="11186476" cy="36933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 text and images">
  <p:cSld name="2 columns - text and images">
    <p:spTree>
      <p:nvGrpSpPr>
        <p:cNvPr id="75" name="Shape 75"/>
        <p:cNvGrpSpPr/>
        <p:nvPr/>
      </p:nvGrpSpPr>
      <p:grpSpPr>
        <a:xfrm>
          <a:off x="0" y="0"/>
          <a:ext cx="0" cy="0"/>
          <a:chOff x="0" y="0"/>
          <a:chExt cx="0" cy="0"/>
        </a:xfrm>
      </p:grpSpPr>
      <p:sp>
        <p:nvSpPr>
          <p:cNvPr id="76" name="Google Shape;76;p14"/>
          <p:cNvSpPr txBox="1"/>
          <p:nvPr>
            <p:ph type="title"/>
          </p:nvPr>
        </p:nvSpPr>
        <p:spPr>
          <a:xfrm>
            <a:off x="504001" y="504000"/>
            <a:ext cx="11186476" cy="36933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7" name="Google Shape;77;p14"/>
          <p:cNvSpPr txBox="1"/>
          <p:nvPr>
            <p:ph idx="1" type="body"/>
          </p:nvPr>
        </p:nvSpPr>
        <p:spPr>
          <a:xfrm>
            <a:off x="504000" y="4770000"/>
            <a:ext cx="5328000" cy="1080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600"/>
              </a:spcBef>
              <a:spcAft>
                <a:spcPts val="0"/>
              </a:spcAft>
              <a:buClr>
                <a:schemeClr val="accent1"/>
              </a:buClr>
              <a:buSzPts val="1400"/>
              <a:buFont typeface="Arial"/>
              <a:buNone/>
              <a:defRPr b="0" i="0" sz="1800" u="none" cap="none" strike="noStrike">
                <a:solidFill>
                  <a:schemeClr val="dk1"/>
                </a:solidFill>
                <a:latin typeface="Arial"/>
                <a:ea typeface="Arial"/>
                <a:cs typeface="Arial"/>
                <a:sym typeface="Arial"/>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8" name="Google Shape;78;p14"/>
          <p:cNvSpPr/>
          <p:nvPr>
            <p:ph idx="2" type="pic"/>
          </p:nvPr>
        </p:nvSpPr>
        <p:spPr>
          <a:xfrm>
            <a:off x="504000" y="1620000"/>
            <a:ext cx="5328000" cy="2631000"/>
          </a:xfrm>
          <a:prstGeom prst="rect">
            <a:avLst/>
          </a:prstGeom>
          <a:solidFill>
            <a:schemeClr val="dk2">
              <a:alpha val="69803"/>
            </a:schemeClr>
          </a:solidFill>
          <a:ln>
            <a:noFill/>
          </a:ln>
        </p:spPr>
        <p:txBody>
          <a:bodyPr anchorCtr="0" anchor="t" bIns="91425" lIns="91425" spcFirstLastPara="1" rIns="91425" wrap="square" tIns="91425">
            <a:noAutofit/>
          </a:bodyPr>
          <a:lstStyle>
            <a:lvl1pPr indent="0" lvl="0" marL="0" marR="0" rtl="0" algn="ctr">
              <a:spcBef>
                <a:spcPts val="1929"/>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9" name="Google Shape;79;p14"/>
          <p:cNvSpPr txBox="1"/>
          <p:nvPr>
            <p:ph idx="3" type="body"/>
          </p:nvPr>
        </p:nvSpPr>
        <p:spPr>
          <a:xfrm>
            <a:off x="6362477" y="4770000"/>
            <a:ext cx="5328000" cy="1080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600"/>
              </a:spcBef>
              <a:spcAft>
                <a:spcPts val="0"/>
              </a:spcAft>
              <a:buClr>
                <a:schemeClr val="accent1"/>
              </a:buClr>
              <a:buSzPts val="1400"/>
              <a:buFont typeface="Arial"/>
              <a:buNone/>
              <a:defRPr b="0" i="0" sz="1800" u="none" cap="none" strike="noStrike">
                <a:solidFill>
                  <a:schemeClr val="dk1"/>
                </a:solidFill>
                <a:latin typeface="Arial"/>
                <a:ea typeface="Arial"/>
                <a:cs typeface="Arial"/>
                <a:sym typeface="Arial"/>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0" name="Google Shape;80;p14"/>
          <p:cNvSpPr/>
          <p:nvPr>
            <p:ph idx="4" type="pic"/>
          </p:nvPr>
        </p:nvSpPr>
        <p:spPr>
          <a:xfrm>
            <a:off x="6362477" y="1620000"/>
            <a:ext cx="5328000" cy="2631000"/>
          </a:xfrm>
          <a:prstGeom prst="rect">
            <a:avLst/>
          </a:prstGeom>
          <a:solidFill>
            <a:schemeClr val="dk2">
              <a:alpha val="69803"/>
            </a:schemeClr>
          </a:solidFill>
          <a:ln>
            <a:noFill/>
          </a:ln>
        </p:spPr>
        <p:txBody>
          <a:bodyPr anchorCtr="0" anchor="t" bIns="91425" lIns="91425" spcFirstLastPara="1" rIns="91425" wrap="square" tIns="91425">
            <a:noAutofit/>
          </a:bodyPr>
          <a:lstStyle>
            <a:lvl1pPr indent="0" lvl="0" marL="0" marR="0" rtl="0" algn="ctr">
              <a:spcBef>
                <a:spcPts val="1929"/>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 text and images">
  <p:cSld name="3 columns - text and images">
    <p:spTree>
      <p:nvGrpSpPr>
        <p:cNvPr id="81" name="Shape 81"/>
        <p:cNvGrpSpPr/>
        <p:nvPr/>
      </p:nvGrpSpPr>
      <p:grpSpPr>
        <a:xfrm>
          <a:off x="0" y="0"/>
          <a:ext cx="0" cy="0"/>
          <a:chOff x="0" y="0"/>
          <a:chExt cx="0" cy="0"/>
        </a:xfrm>
      </p:grpSpPr>
      <p:sp>
        <p:nvSpPr>
          <p:cNvPr id="82" name="Google Shape;82;p15"/>
          <p:cNvSpPr txBox="1"/>
          <p:nvPr>
            <p:ph type="title"/>
          </p:nvPr>
        </p:nvSpPr>
        <p:spPr>
          <a:xfrm>
            <a:off x="504001" y="504000"/>
            <a:ext cx="11186476" cy="36933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3" name="Google Shape;83;p15"/>
          <p:cNvSpPr txBox="1"/>
          <p:nvPr>
            <p:ph idx="1" type="body"/>
          </p:nvPr>
        </p:nvSpPr>
        <p:spPr>
          <a:xfrm>
            <a:off x="504000" y="4354921"/>
            <a:ext cx="3391200" cy="1495079"/>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600"/>
              </a:spcBef>
              <a:spcAft>
                <a:spcPts val="0"/>
              </a:spcAft>
              <a:buClr>
                <a:schemeClr val="accent1"/>
              </a:buClr>
              <a:buSzPts val="1400"/>
              <a:buFont typeface="Arial"/>
              <a:buNone/>
              <a:defRPr b="0" i="0" sz="1800" u="none" cap="none" strike="noStrike">
                <a:solidFill>
                  <a:schemeClr val="dk1"/>
                </a:solidFill>
                <a:latin typeface="Arial"/>
                <a:ea typeface="Arial"/>
                <a:cs typeface="Arial"/>
                <a:sym typeface="Arial"/>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4" name="Google Shape;84;p15"/>
          <p:cNvSpPr/>
          <p:nvPr>
            <p:ph idx="2" type="pic"/>
          </p:nvPr>
        </p:nvSpPr>
        <p:spPr>
          <a:xfrm>
            <a:off x="504000" y="1620000"/>
            <a:ext cx="3391200" cy="2232000"/>
          </a:xfrm>
          <a:prstGeom prst="rect">
            <a:avLst/>
          </a:prstGeom>
          <a:solidFill>
            <a:schemeClr val="dk2">
              <a:alpha val="69803"/>
            </a:schemeClr>
          </a:solidFill>
          <a:ln>
            <a:noFill/>
          </a:ln>
        </p:spPr>
        <p:txBody>
          <a:bodyPr anchorCtr="0" anchor="t" bIns="91425" lIns="91425" spcFirstLastPara="1" rIns="91425" wrap="square" tIns="91425">
            <a:noAutofit/>
          </a:bodyPr>
          <a:lstStyle>
            <a:lvl1pPr indent="0" lvl="0" marL="0" marR="0" rtl="0" algn="ctr">
              <a:spcBef>
                <a:spcPts val="1929"/>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5" name="Google Shape;85;p15"/>
          <p:cNvSpPr txBox="1"/>
          <p:nvPr>
            <p:ph idx="3" type="body"/>
          </p:nvPr>
        </p:nvSpPr>
        <p:spPr>
          <a:xfrm>
            <a:off x="8299277" y="4354921"/>
            <a:ext cx="3391200" cy="1495079"/>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600"/>
              </a:spcBef>
              <a:spcAft>
                <a:spcPts val="0"/>
              </a:spcAft>
              <a:buClr>
                <a:schemeClr val="accent1"/>
              </a:buClr>
              <a:buSzPts val="1400"/>
              <a:buFont typeface="Arial"/>
              <a:buNone/>
              <a:defRPr b="0" i="0" sz="1800" u="none" cap="none" strike="noStrike">
                <a:solidFill>
                  <a:schemeClr val="dk1"/>
                </a:solidFill>
                <a:latin typeface="Arial"/>
                <a:ea typeface="Arial"/>
                <a:cs typeface="Arial"/>
                <a:sym typeface="Arial"/>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6" name="Google Shape;86;p15"/>
          <p:cNvSpPr/>
          <p:nvPr>
            <p:ph idx="4" type="pic"/>
          </p:nvPr>
        </p:nvSpPr>
        <p:spPr>
          <a:xfrm>
            <a:off x="8299277" y="1620000"/>
            <a:ext cx="3391200" cy="2232000"/>
          </a:xfrm>
          <a:prstGeom prst="rect">
            <a:avLst/>
          </a:prstGeom>
          <a:solidFill>
            <a:schemeClr val="dk2">
              <a:alpha val="69803"/>
            </a:schemeClr>
          </a:solidFill>
          <a:ln>
            <a:noFill/>
          </a:ln>
        </p:spPr>
        <p:txBody>
          <a:bodyPr anchorCtr="0" anchor="t" bIns="91425" lIns="91425" spcFirstLastPara="1" rIns="91425" wrap="square" tIns="91425">
            <a:noAutofit/>
          </a:bodyPr>
          <a:lstStyle>
            <a:lvl1pPr indent="0" lvl="0" marL="0" marR="0" rtl="0" algn="ctr">
              <a:spcBef>
                <a:spcPts val="1929"/>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7" name="Google Shape;87;p15"/>
          <p:cNvSpPr txBox="1"/>
          <p:nvPr>
            <p:ph idx="5" type="body"/>
          </p:nvPr>
        </p:nvSpPr>
        <p:spPr>
          <a:xfrm>
            <a:off x="4401639" y="4354921"/>
            <a:ext cx="3391200" cy="1495079"/>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600"/>
              </a:spcBef>
              <a:spcAft>
                <a:spcPts val="0"/>
              </a:spcAft>
              <a:buClr>
                <a:schemeClr val="accent1"/>
              </a:buClr>
              <a:buSzPts val="1400"/>
              <a:buFont typeface="Arial"/>
              <a:buNone/>
              <a:defRPr b="0" i="0" sz="1800" u="none" cap="none" strike="noStrike">
                <a:solidFill>
                  <a:schemeClr val="dk1"/>
                </a:solidFill>
                <a:latin typeface="Arial"/>
                <a:ea typeface="Arial"/>
                <a:cs typeface="Arial"/>
                <a:sym typeface="Arial"/>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8" name="Google Shape;88;p15"/>
          <p:cNvSpPr/>
          <p:nvPr>
            <p:ph idx="6" type="pic"/>
          </p:nvPr>
        </p:nvSpPr>
        <p:spPr>
          <a:xfrm>
            <a:off x="4401639" y="1620000"/>
            <a:ext cx="3391200" cy="2232000"/>
          </a:xfrm>
          <a:prstGeom prst="rect">
            <a:avLst/>
          </a:prstGeom>
          <a:solidFill>
            <a:schemeClr val="dk2">
              <a:alpha val="69803"/>
            </a:schemeClr>
          </a:solidFill>
          <a:ln>
            <a:noFill/>
          </a:ln>
        </p:spPr>
        <p:txBody>
          <a:bodyPr anchorCtr="0" anchor="t" bIns="91425" lIns="91425" spcFirstLastPara="1" rIns="91425" wrap="square" tIns="91425">
            <a:noAutofit/>
          </a:bodyPr>
          <a:lstStyle>
            <a:lvl1pPr indent="0" lvl="0" marL="0" marR="0" rtl="0" algn="ctr">
              <a:spcBef>
                <a:spcPts val="1929"/>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s - text and images">
  <p:cSld name="4 columns - text and images">
    <p:spTree>
      <p:nvGrpSpPr>
        <p:cNvPr id="89" name="Shape 89"/>
        <p:cNvGrpSpPr/>
        <p:nvPr/>
      </p:nvGrpSpPr>
      <p:grpSpPr>
        <a:xfrm>
          <a:off x="0" y="0"/>
          <a:ext cx="0" cy="0"/>
          <a:chOff x="0" y="0"/>
          <a:chExt cx="0" cy="0"/>
        </a:xfrm>
      </p:grpSpPr>
      <p:sp>
        <p:nvSpPr>
          <p:cNvPr id="90" name="Google Shape;90;p16"/>
          <p:cNvSpPr txBox="1"/>
          <p:nvPr>
            <p:ph type="title"/>
          </p:nvPr>
        </p:nvSpPr>
        <p:spPr>
          <a:xfrm>
            <a:off x="504001" y="504000"/>
            <a:ext cx="11186476" cy="36933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1" name="Google Shape;91;p16"/>
          <p:cNvSpPr txBox="1"/>
          <p:nvPr>
            <p:ph idx="1" type="body"/>
          </p:nvPr>
        </p:nvSpPr>
        <p:spPr>
          <a:xfrm>
            <a:off x="504000" y="3878220"/>
            <a:ext cx="2415600" cy="19717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600"/>
              </a:spcBef>
              <a:spcAft>
                <a:spcPts val="0"/>
              </a:spcAft>
              <a:buClr>
                <a:schemeClr val="accent1"/>
              </a:buClr>
              <a:buSzPts val="1400"/>
              <a:buFont typeface="Arial"/>
              <a:buNone/>
              <a:defRPr b="0" i="0" sz="1800" u="none" cap="none" strike="noStrike">
                <a:solidFill>
                  <a:schemeClr val="dk1"/>
                </a:solidFill>
                <a:latin typeface="Arial"/>
                <a:ea typeface="Arial"/>
                <a:cs typeface="Arial"/>
                <a:sym typeface="Arial"/>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92" name="Google Shape;92;p16"/>
          <p:cNvSpPr/>
          <p:nvPr>
            <p:ph idx="2" type="pic"/>
          </p:nvPr>
        </p:nvSpPr>
        <p:spPr>
          <a:xfrm>
            <a:off x="504000" y="1620000"/>
            <a:ext cx="2415600" cy="1728000"/>
          </a:xfrm>
          <a:prstGeom prst="rect">
            <a:avLst/>
          </a:prstGeom>
          <a:solidFill>
            <a:schemeClr val="dk2">
              <a:alpha val="69803"/>
            </a:schemeClr>
          </a:solidFill>
          <a:ln>
            <a:noFill/>
          </a:ln>
        </p:spPr>
        <p:txBody>
          <a:bodyPr anchorCtr="0" anchor="t" bIns="91425" lIns="91425" spcFirstLastPara="1" rIns="91425" wrap="square" tIns="91425">
            <a:noAutofit/>
          </a:bodyPr>
          <a:lstStyle>
            <a:lvl1pPr indent="0" lvl="0" marL="0" marR="0" rtl="0" algn="ctr">
              <a:spcBef>
                <a:spcPts val="1929"/>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93" name="Google Shape;93;p16"/>
          <p:cNvSpPr txBox="1"/>
          <p:nvPr>
            <p:ph idx="3" type="body"/>
          </p:nvPr>
        </p:nvSpPr>
        <p:spPr>
          <a:xfrm>
            <a:off x="9274877" y="3878221"/>
            <a:ext cx="2415600" cy="19717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600"/>
              </a:spcBef>
              <a:spcAft>
                <a:spcPts val="0"/>
              </a:spcAft>
              <a:buClr>
                <a:schemeClr val="accent1"/>
              </a:buClr>
              <a:buSzPts val="1400"/>
              <a:buFont typeface="Arial"/>
              <a:buNone/>
              <a:defRPr b="0" i="0" sz="1800" u="none" cap="none" strike="noStrike">
                <a:solidFill>
                  <a:schemeClr val="dk1"/>
                </a:solidFill>
                <a:latin typeface="Arial"/>
                <a:ea typeface="Arial"/>
                <a:cs typeface="Arial"/>
                <a:sym typeface="Arial"/>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94" name="Google Shape;94;p16"/>
          <p:cNvSpPr/>
          <p:nvPr>
            <p:ph idx="4" type="pic"/>
          </p:nvPr>
        </p:nvSpPr>
        <p:spPr>
          <a:xfrm>
            <a:off x="9274877" y="1620000"/>
            <a:ext cx="2415600" cy="1728000"/>
          </a:xfrm>
          <a:prstGeom prst="rect">
            <a:avLst/>
          </a:prstGeom>
          <a:solidFill>
            <a:schemeClr val="dk2">
              <a:alpha val="69803"/>
            </a:schemeClr>
          </a:solidFill>
          <a:ln>
            <a:noFill/>
          </a:ln>
        </p:spPr>
        <p:txBody>
          <a:bodyPr anchorCtr="0" anchor="t" bIns="91425" lIns="91425" spcFirstLastPara="1" rIns="91425" wrap="square" tIns="91425">
            <a:noAutofit/>
          </a:bodyPr>
          <a:lstStyle>
            <a:lvl1pPr indent="0" lvl="0" marL="0" marR="0" rtl="0" algn="ctr">
              <a:spcBef>
                <a:spcPts val="1929"/>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95" name="Google Shape;95;p16"/>
          <p:cNvSpPr txBox="1"/>
          <p:nvPr>
            <p:ph idx="5" type="body"/>
          </p:nvPr>
        </p:nvSpPr>
        <p:spPr>
          <a:xfrm>
            <a:off x="3427626" y="3878221"/>
            <a:ext cx="2415600" cy="19717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600"/>
              </a:spcBef>
              <a:spcAft>
                <a:spcPts val="0"/>
              </a:spcAft>
              <a:buClr>
                <a:schemeClr val="accent1"/>
              </a:buClr>
              <a:buSzPts val="1400"/>
              <a:buFont typeface="Arial"/>
              <a:buNone/>
              <a:defRPr b="0" i="0" sz="1800" u="none" cap="none" strike="noStrike">
                <a:solidFill>
                  <a:schemeClr val="dk1"/>
                </a:solidFill>
                <a:latin typeface="Arial"/>
                <a:ea typeface="Arial"/>
                <a:cs typeface="Arial"/>
                <a:sym typeface="Arial"/>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96" name="Google Shape;96;p16"/>
          <p:cNvSpPr/>
          <p:nvPr>
            <p:ph idx="6" type="pic"/>
          </p:nvPr>
        </p:nvSpPr>
        <p:spPr>
          <a:xfrm>
            <a:off x="3427626" y="1620000"/>
            <a:ext cx="2415600" cy="1728000"/>
          </a:xfrm>
          <a:prstGeom prst="rect">
            <a:avLst/>
          </a:prstGeom>
          <a:solidFill>
            <a:schemeClr val="dk2">
              <a:alpha val="69803"/>
            </a:schemeClr>
          </a:solidFill>
          <a:ln>
            <a:noFill/>
          </a:ln>
        </p:spPr>
        <p:txBody>
          <a:bodyPr anchorCtr="0" anchor="t" bIns="91425" lIns="91425" spcFirstLastPara="1" rIns="91425" wrap="square" tIns="91425">
            <a:noAutofit/>
          </a:bodyPr>
          <a:lstStyle>
            <a:lvl1pPr indent="0" lvl="0" marL="0" marR="0" rtl="0" algn="ctr">
              <a:spcBef>
                <a:spcPts val="1929"/>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97" name="Google Shape;97;p16"/>
          <p:cNvSpPr txBox="1"/>
          <p:nvPr>
            <p:ph idx="7" type="body"/>
          </p:nvPr>
        </p:nvSpPr>
        <p:spPr>
          <a:xfrm>
            <a:off x="6351252" y="3878221"/>
            <a:ext cx="2415600" cy="19717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600"/>
              </a:spcBef>
              <a:spcAft>
                <a:spcPts val="0"/>
              </a:spcAft>
              <a:buClr>
                <a:schemeClr val="accent1"/>
              </a:buClr>
              <a:buSzPts val="1400"/>
              <a:buFont typeface="Arial"/>
              <a:buNone/>
              <a:defRPr b="0" i="0" sz="1800" u="none" cap="none" strike="noStrike">
                <a:solidFill>
                  <a:schemeClr val="dk1"/>
                </a:solidFill>
                <a:latin typeface="Arial"/>
                <a:ea typeface="Arial"/>
                <a:cs typeface="Arial"/>
                <a:sym typeface="Arial"/>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98" name="Google Shape;98;p16"/>
          <p:cNvSpPr/>
          <p:nvPr>
            <p:ph idx="8" type="pic"/>
          </p:nvPr>
        </p:nvSpPr>
        <p:spPr>
          <a:xfrm>
            <a:off x="6351252" y="1620000"/>
            <a:ext cx="2415600" cy="1728000"/>
          </a:xfrm>
          <a:prstGeom prst="rect">
            <a:avLst/>
          </a:prstGeom>
          <a:solidFill>
            <a:schemeClr val="dk2">
              <a:alpha val="69803"/>
            </a:schemeClr>
          </a:solidFill>
          <a:ln>
            <a:noFill/>
          </a:ln>
        </p:spPr>
        <p:txBody>
          <a:bodyPr anchorCtr="0" anchor="t" bIns="91425" lIns="91425" spcFirstLastPara="1" rIns="91425" wrap="square" tIns="91425">
            <a:noAutofit/>
          </a:bodyPr>
          <a:lstStyle>
            <a:lvl1pPr indent="0" lvl="0" marL="0" marR="0" rtl="0" algn="ctr">
              <a:spcBef>
                <a:spcPts val="1929"/>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99" name="Shape 99"/>
        <p:cNvGrpSpPr/>
        <p:nvPr/>
      </p:nvGrpSpPr>
      <p:grpSpPr>
        <a:xfrm>
          <a:off x="0" y="0"/>
          <a:ext cx="0" cy="0"/>
          <a:chOff x="0" y="0"/>
          <a:chExt cx="0" cy="0"/>
        </a:xfrm>
      </p:grpSpPr>
      <p:sp>
        <p:nvSpPr>
          <p:cNvPr id="100" name="Google Shape;100;p17"/>
          <p:cNvSpPr txBox="1"/>
          <p:nvPr>
            <p:ph idx="1" type="body"/>
          </p:nvPr>
        </p:nvSpPr>
        <p:spPr>
          <a:xfrm>
            <a:off x="504000" y="1800000"/>
            <a:ext cx="11185200" cy="328503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600"/>
              </a:spcBef>
              <a:spcAft>
                <a:spcPts val="0"/>
              </a:spcAft>
              <a:buClr>
                <a:schemeClr val="accent1"/>
              </a:buClr>
              <a:buSzPts val="1400"/>
              <a:buFont typeface="Arial"/>
              <a:buNone/>
              <a:defRPr b="1" i="0" sz="5999" u="none" cap="none" strike="noStrike">
                <a:solidFill>
                  <a:schemeClr val="dk1"/>
                </a:solidFill>
                <a:latin typeface="Arial"/>
                <a:ea typeface="Arial"/>
                <a:cs typeface="Arial"/>
                <a:sym typeface="Arial"/>
              </a:defRPr>
            </a:lvl1pPr>
            <a:lvl2pPr indent="-228600" lvl="1" marL="914400" marR="0" rtl="0" algn="l">
              <a:spcBef>
                <a:spcPts val="600"/>
              </a:spcBef>
              <a:spcAft>
                <a:spcPts val="0"/>
              </a:spcAft>
              <a:buClr>
                <a:schemeClr val="accent1"/>
              </a:buClr>
              <a:buSzPts val="1800"/>
              <a:buFont typeface="Noto Sans Symbols"/>
              <a:buNone/>
              <a:defRPr b="0" i="0" sz="12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01" name="Google Shape;101;p17"/>
          <p:cNvSpPr txBox="1"/>
          <p:nvPr>
            <p:ph type="title"/>
          </p:nvPr>
        </p:nvSpPr>
        <p:spPr>
          <a:xfrm>
            <a:off x="504001" y="504000"/>
            <a:ext cx="11186476" cy="36933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with image 1">
  <p:cSld name="Title and text with image 1">
    <p:spTree>
      <p:nvGrpSpPr>
        <p:cNvPr id="102" name="Shape 102"/>
        <p:cNvGrpSpPr/>
        <p:nvPr/>
      </p:nvGrpSpPr>
      <p:grpSpPr>
        <a:xfrm>
          <a:off x="0" y="0"/>
          <a:ext cx="0" cy="0"/>
          <a:chOff x="0" y="0"/>
          <a:chExt cx="0" cy="0"/>
        </a:xfrm>
      </p:grpSpPr>
      <p:sp>
        <p:nvSpPr>
          <p:cNvPr id="103" name="Google Shape;103;p18"/>
          <p:cNvSpPr/>
          <p:nvPr>
            <p:ph idx="2" type="pic"/>
          </p:nvPr>
        </p:nvSpPr>
        <p:spPr>
          <a:xfrm>
            <a:off x="8127175" y="252000"/>
            <a:ext cx="4068000" cy="6606000"/>
          </a:xfrm>
          <a:prstGeom prst="rect">
            <a:avLst/>
          </a:prstGeom>
          <a:solidFill>
            <a:schemeClr val="dk2">
              <a:alpha val="69803"/>
            </a:schemeClr>
          </a:solidFill>
          <a:ln>
            <a:noFill/>
          </a:ln>
        </p:spPr>
        <p:txBody>
          <a:bodyPr anchorCtr="0" anchor="t" bIns="91425" lIns="91425" spcFirstLastPara="1" rIns="91425" wrap="square" tIns="91425">
            <a:noAutofit/>
          </a:bodyPr>
          <a:lstStyle>
            <a:lvl1pPr indent="0" lvl="0" marL="0" marR="0" rtl="0" algn="ctr">
              <a:spcBef>
                <a:spcPts val="1929"/>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04" name="Google Shape;104;p18"/>
          <p:cNvSpPr txBox="1"/>
          <p:nvPr>
            <p:ph idx="1" type="body"/>
          </p:nvPr>
        </p:nvSpPr>
        <p:spPr>
          <a:xfrm>
            <a:off x="503999" y="1620000"/>
            <a:ext cx="7092000" cy="4230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800"/>
              </a:spcBef>
              <a:spcAft>
                <a:spcPts val="0"/>
              </a:spcAft>
              <a:buClr>
                <a:schemeClr val="accent1"/>
              </a:buClr>
              <a:buSzPts val="1400"/>
              <a:buFont typeface="Arial"/>
              <a:buNone/>
              <a:defRPr b="0" i="0" sz="20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05" name="Google Shape;105;p18"/>
          <p:cNvSpPr txBox="1"/>
          <p:nvPr>
            <p:ph type="title"/>
          </p:nvPr>
        </p:nvSpPr>
        <p:spPr>
          <a:xfrm>
            <a:off x="504001" y="504000"/>
            <a:ext cx="7092000" cy="36933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with image 2">
  <p:cSld name="Title and text with image 2">
    <p:spTree>
      <p:nvGrpSpPr>
        <p:cNvPr id="106" name="Shape 106"/>
        <p:cNvGrpSpPr/>
        <p:nvPr/>
      </p:nvGrpSpPr>
      <p:grpSpPr>
        <a:xfrm>
          <a:off x="0" y="0"/>
          <a:ext cx="0" cy="0"/>
          <a:chOff x="0" y="0"/>
          <a:chExt cx="0" cy="0"/>
        </a:xfrm>
      </p:grpSpPr>
      <p:sp>
        <p:nvSpPr>
          <p:cNvPr id="107" name="Google Shape;107;p19"/>
          <p:cNvSpPr/>
          <p:nvPr>
            <p:ph idx="2" type="pic"/>
          </p:nvPr>
        </p:nvSpPr>
        <p:spPr>
          <a:xfrm>
            <a:off x="6111175" y="252000"/>
            <a:ext cx="6084000" cy="6606000"/>
          </a:xfrm>
          <a:prstGeom prst="rect">
            <a:avLst/>
          </a:prstGeom>
          <a:solidFill>
            <a:schemeClr val="dk2">
              <a:alpha val="69803"/>
            </a:schemeClr>
          </a:solidFill>
          <a:ln>
            <a:noFill/>
          </a:ln>
        </p:spPr>
        <p:txBody>
          <a:bodyPr anchorCtr="0" anchor="t" bIns="91425" lIns="91425" spcFirstLastPara="1" rIns="91425" wrap="square" tIns="91425">
            <a:noAutofit/>
          </a:bodyPr>
          <a:lstStyle>
            <a:lvl1pPr indent="0" lvl="0" marL="0" marR="0" rtl="0" algn="ctr">
              <a:spcBef>
                <a:spcPts val="1929"/>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08" name="Google Shape;108;p19"/>
          <p:cNvSpPr txBox="1"/>
          <p:nvPr>
            <p:ph idx="1" type="body"/>
          </p:nvPr>
        </p:nvSpPr>
        <p:spPr>
          <a:xfrm>
            <a:off x="503999" y="1620000"/>
            <a:ext cx="5112000" cy="4230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800"/>
              </a:spcBef>
              <a:spcAft>
                <a:spcPts val="0"/>
              </a:spcAft>
              <a:buClr>
                <a:schemeClr val="accent1"/>
              </a:buClr>
              <a:buSzPts val="1400"/>
              <a:buFont typeface="Arial"/>
              <a:buNone/>
              <a:defRPr b="0" i="0" sz="20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09" name="Google Shape;109;p19"/>
          <p:cNvSpPr txBox="1"/>
          <p:nvPr>
            <p:ph type="title"/>
          </p:nvPr>
        </p:nvSpPr>
        <p:spPr>
          <a:xfrm>
            <a:off x="504001" y="504000"/>
            <a:ext cx="5112000" cy="36933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with motion band">
  <p:cSld name="Image with motion band">
    <p:spTree>
      <p:nvGrpSpPr>
        <p:cNvPr id="110" name="Shape 110"/>
        <p:cNvGrpSpPr/>
        <p:nvPr/>
      </p:nvGrpSpPr>
      <p:grpSpPr>
        <a:xfrm>
          <a:off x="0" y="0"/>
          <a:ext cx="0" cy="0"/>
          <a:chOff x="0" y="0"/>
          <a:chExt cx="0" cy="0"/>
        </a:xfrm>
      </p:grpSpPr>
      <p:sp>
        <p:nvSpPr>
          <p:cNvPr id="111" name="Google Shape;111;p20"/>
          <p:cNvSpPr/>
          <p:nvPr>
            <p:ph idx="2" type="pic"/>
          </p:nvPr>
        </p:nvSpPr>
        <p:spPr>
          <a:xfrm>
            <a:off x="1" y="252000"/>
            <a:ext cx="12195175" cy="6606000"/>
          </a:xfrm>
          <a:prstGeom prst="rect">
            <a:avLst/>
          </a:prstGeom>
          <a:solidFill>
            <a:schemeClr val="dk2">
              <a:alpha val="69803"/>
            </a:schemeClr>
          </a:solidFill>
          <a:ln>
            <a:noFill/>
          </a:ln>
        </p:spPr>
        <p:txBody>
          <a:bodyPr anchorCtr="0" anchor="t" bIns="91425" lIns="91425" spcFirstLastPara="1" rIns="91425" wrap="square" tIns="91425">
            <a:noAutofit/>
          </a:bodyPr>
          <a:lstStyle>
            <a:lvl1pPr indent="0" lvl="0" marL="0" marR="0" rtl="0" algn="ctr">
              <a:spcBef>
                <a:spcPts val="1929"/>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8" name="Shape 28"/>
        <p:cNvGrpSpPr/>
        <p:nvPr/>
      </p:nvGrpSpPr>
      <p:grpSpPr>
        <a:xfrm>
          <a:off x="0" y="0"/>
          <a:ext cx="0" cy="0"/>
          <a:chOff x="0" y="0"/>
          <a:chExt cx="0" cy="0"/>
        </a:xfrm>
      </p:grpSpPr>
      <p:sp>
        <p:nvSpPr>
          <p:cNvPr id="29" name="Google Shape;29;p3"/>
          <p:cNvSpPr txBox="1"/>
          <p:nvPr>
            <p:ph idx="1" type="body"/>
          </p:nvPr>
        </p:nvSpPr>
        <p:spPr>
          <a:xfrm>
            <a:off x="504000" y="1620000"/>
            <a:ext cx="11185200" cy="4230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0"/>
              </a:spcBef>
              <a:spcAft>
                <a:spcPts val="0"/>
              </a:spcAft>
              <a:buClr>
                <a:schemeClr val="accent1"/>
              </a:buClr>
              <a:buSzPts val="1400"/>
              <a:buFont typeface="Arial"/>
              <a:buNone/>
              <a:defRPr b="0" i="0" sz="2000" u="none" cap="none" strike="noStrike">
                <a:solidFill>
                  <a:schemeClr val="dk1"/>
                </a:solidFill>
                <a:latin typeface="Arial"/>
                <a:ea typeface="Arial"/>
                <a:cs typeface="Arial"/>
                <a:sym typeface="Arial"/>
              </a:defRPr>
            </a:lvl1pPr>
            <a:lvl2pPr indent="-342900" lvl="1" marL="914400" marR="0" rtl="0" algn="l">
              <a:lnSpc>
                <a:spcPct val="100000"/>
              </a:lnSpc>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250"/>
              </a:spcBef>
              <a:spcAft>
                <a:spcPts val="0"/>
              </a:spcAft>
              <a:buClr>
                <a:schemeClr val="dk1"/>
              </a:buClr>
              <a:buSzPts val="1600"/>
              <a:buFont typeface="Courier New"/>
              <a:buChar char="o"/>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30" name="Google Shape;30;p3"/>
          <p:cNvSpPr txBox="1"/>
          <p:nvPr>
            <p:ph type="title"/>
          </p:nvPr>
        </p:nvSpPr>
        <p:spPr>
          <a:xfrm>
            <a:off x="504001" y="504000"/>
            <a:ext cx="11186476" cy="36933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image " showMasterSp="0">
  <p:cSld name="Full bleed image ">
    <p:spTree>
      <p:nvGrpSpPr>
        <p:cNvPr id="112" name="Shape 112"/>
        <p:cNvGrpSpPr/>
        <p:nvPr/>
      </p:nvGrpSpPr>
      <p:grpSpPr>
        <a:xfrm>
          <a:off x="0" y="0"/>
          <a:ext cx="0" cy="0"/>
          <a:chOff x="0" y="0"/>
          <a:chExt cx="0" cy="0"/>
        </a:xfrm>
      </p:grpSpPr>
      <p:sp>
        <p:nvSpPr>
          <p:cNvPr id="113" name="Google Shape;113;p21"/>
          <p:cNvSpPr/>
          <p:nvPr>
            <p:ph idx="2" type="pic"/>
          </p:nvPr>
        </p:nvSpPr>
        <p:spPr>
          <a:xfrm>
            <a:off x="1" y="0"/>
            <a:ext cx="12195175" cy="6858000"/>
          </a:xfrm>
          <a:prstGeom prst="rect">
            <a:avLst/>
          </a:prstGeom>
          <a:solidFill>
            <a:schemeClr val="dk2">
              <a:alpha val="69803"/>
            </a:schemeClr>
          </a:solidFill>
          <a:ln>
            <a:noFill/>
          </a:ln>
        </p:spPr>
        <p:txBody>
          <a:bodyPr anchorCtr="0" anchor="t" bIns="91425" lIns="91425" spcFirstLastPara="1" rIns="91425" wrap="square" tIns="91425">
            <a:noAutofit/>
          </a:bodyPr>
          <a:lstStyle>
            <a:lvl1pPr indent="0" lvl="0" marL="0" marR="0" rtl="0" algn="ctr">
              <a:spcBef>
                <a:spcPts val="1929"/>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screenshot">
  <p:cSld name="Text and screenshot">
    <p:spTree>
      <p:nvGrpSpPr>
        <p:cNvPr id="114" name="Shape 114"/>
        <p:cNvGrpSpPr/>
        <p:nvPr/>
      </p:nvGrpSpPr>
      <p:grpSpPr>
        <a:xfrm>
          <a:off x="0" y="0"/>
          <a:ext cx="0" cy="0"/>
          <a:chOff x="0" y="0"/>
          <a:chExt cx="0" cy="0"/>
        </a:xfrm>
      </p:grpSpPr>
      <p:sp>
        <p:nvSpPr>
          <p:cNvPr id="115" name="Google Shape;115;p22"/>
          <p:cNvSpPr/>
          <p:nvPr>
            <p:ph idx="2" type="pic"/>
          </p:nvPr>
        </p:nvSpPr>
        <p:spPr>
          <a:xfrm>
            <a:off x="6362477" y="1601628"/>
            <a:ext cx="5328000" cy="4230000"/>
          </a:xfrm>
          <a:prstGeom prst="rect">
            <a:avLst/>
          </a:prstGeom>
          <a:solidFill>
            <a:schemeClr val="dk2">
              <a:alpha val="69803"/>
            </a:schemeClr>
          </a:solidFill>
          <a:ln>
            <a:noFill/>
          </a:ln>
        </p:spPr>
        <p:txBody>
          <a:bodyPr anchorCtr="0" anchor="t" bIns="91425" lIns="91425" spcFirstLastPara="1" rIns="91425" wrap="square" tIns="91425">
            <a:noAutofit/>
          </a:bodyPr>
          <a:lstStyle>
            <a:lvl1pPr indent="0" lvl="0" marL="0" marR="0" rtl="0" algn="ctr">
              <a:spcBef>
                <a:spcPts val="1929"/>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16" name="Google Shape;116;p22"/>
          <p:cNvSpPr txBox="1"/>
          <p:nvPr>
            <p:ph idx="1" type="body"/>
          </p:nvPr>
        </p:nvSpPr>
        <p:spPr>
          <a:xfrm>
            <a:off x="504000" y="1620000"/>
            <a:ext cx="5328000" cy="4230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800"/>
              </a:spcBef>
              <a:spcAft>
                <a:spcPts val="0"/>
              </a:spcAft>
              <a:buClr>
                <a:schemeClr val="accent1"/>
              </a:buClr>
              <a:buSzPts val="1400"/>
              <a:buFont typeface="Arial"/>
              <a:buNone/>
              <a:defRPr b="0" i="0" sz="20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17" name="Google Shape;117;p22"/>
          <p:cNvSpPr txBox="1"/>
          <p:nvPr>
            <p:ph type="title"/>
          </p:nvPr>
        </p:nvSpPr>
        <p:spPr>
          <a:xfrm>
            <a:off x="504001" y="504000"/>
            <a:ext cx="11186476" cy="36933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8" name="Shape 118"/>
        <p:cNvGrpSpPr/>
        <p:nvPr/>
      </p:nvGrpSpPr>
      <p:grpSpPr>
        <a:xfrm>
          <a:off x="0" y="0"/>
          <a:ext cx="0" cy="0"/>
          <a:chOff x="0" y="0"/>
          <a:chExt cx="0" cy="0"/>
        </a:xfrm>
      </p:grpSpPr>
      <p:sp>
        <p:nvSpPr>
          <p:cNvPr id="119" name="Google Shape;119;p23"/>
          <p:cNvSpPr txBox="1"/>
          <p:nvPr>
            <p:ph idx="1" type="body"/>
          </p:nvPr>
        </p:nvSpPr>
        <p:spPr>
          <a:xfrm>
            <a:off x="504000" y="1620000"/>
            <a:ext cx="11185200" cy="4230000"/>
          </a:xfrm>
          <a:prstGeom prst="rect">
            <a:avLst/>
          </a:prstGeom>
          <a:solidFill>
            <a:schemeClr val="dk2">
              <a:alpha val="69803"/>
            </a:schemeClr>
          </a:solidFill>
          <a:ln>
            <a:noFill/>
          </a:ln>
        </p:spPr>
        <p:txBody>
          <a:bodyPr anchorCtr="0" anchor="t" bIns="91425" lIns="91425" spcFirstLastPara="1" rIns="91425" wrap="square" tIns="91425">
            <a:noAutofit/>
          </a:bodyPr>
          <a:lstStyle>
            <a:lvl1pPr indent="-228600" lvl="0" marL="457200" marR="0" rtl="0" algn="ctr">
              <a:spcBef>
                <a:spcPts val="1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20" name="Google Shape;120;p23"/>
          <p:cNvSpPr txBox="1"/>
          <p:nvPr>
            <p:ph type="title"/>
          </p:nvPr>
        </p:nvSpPr>
        <p:spPr>
          <a:xfrm>
            <a:off x="504001" y="504000"/>
            <a:ext cx="11186476" cy="36933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motion band">
  <p:cSld name="Blank with motion band">
    <p:spTree>
      <p:nvGrpSpPr>
        <p:cNvPr id="121" name="Shape 121"/>
        <p:cNvGrpSpPr/>
        <p:nvPr/>
      </p:nvGrpSpPr>
      <p:grpSpPr>
        <a:xfrm>
          <a:off x="0" y="0"/>
          <a:ext cx="0" cy="0"/>
          <a:chOff x="0" y="0"/>
          <a:chExt cx="0" cy="0"/>
        </a:xfrm>
      </p:grpSpPr>
      <p:sp>
        <p:nvSpPr>
          <p:cNvPr id="122" name="Google Shape;122;p24"/>
          <p:cNvSpPr/>
          <p:nvPr/>
        </p:nvSpPr>
        <p:spPr>
          <a:xfrm>
            <a:off x="236220" y="1142735"/>
            <a:ext cx="11795760" cy="220929"/>
          </a:xfrm>
          <a:prstGeom prst="rect">
            <a:avLst/>
          </a:prstGeom>
          <a:solidFill>
            <a:schemeClr val="lt1"/>
          </a:solidFill>
          <a:ln>
            <a:noFill/>
          </a:ln>
        </p:spPr>
        <p:txBody>
          <a:bodyPr anchorCtr="0" anchor="ctr" bIns="71975" lIns="89975" spcFirstLastPara="1" rIns="89975" wrap="square" tIns="71975">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23" name="Shape 123"/>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right" showMasterSp="0">
  <p:cSld name="Copyright">
    <p:spTree>
      <p:nvGrpSpPr>
        <p:cNvPr id="124" name="Shape 124"/>
        <p:cNvGrpSpPr/>
        <p:nvPr/>
      </p:nvGrpSpPr>
      <p:grpSpPr>
        <a:xfrm>
          <a:off x="0" y="0"/>
          <a:ext cx="0" cy="0"/>
          <a:chOff x="0" y="0"/>
          <a:chExt cx="0" cy="0"/>
        </a:xfrm>
      </p:grpSpPr>
      <p:sp>
        <p:nvSpPr>
          <p:cNvPr id="125" name="Google Shape;125;p26"/>
          <p:cNvSpPr txBox="1"/>
          <p:nvPr/>
        </p:nvSpPr>
        <p:spPr>
          <a:xfrm>
            <a:off x="503999" y="1620000"/>
            <a:ext cx="11185200" cy="31539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100" u="none" cap="none" strike="noStrike">
                <a:solidFill>
                  <a:schemeClr val="dk1"/>
                </a:solidFill>
                <a:latin typeface="Arial"/>
                <a:ea typeface="Arial"/>
                <a:cs typeface="Arial"/>
                <a:sym typeface="Arial"/>
              </a:rPr>
              <a:t>No part of this publication may be reproduced or transmitted in any form or for any purpose without the express permission of SAP SE or an SAP affiliate company.</a:t>
            </a:r>
            <a:endParaRPr/>
          </a:p>
          <a:p>
            <a:pPr indent="0" lvl="0" marL="0" marR="0" rtl="0" algn="l">
              <a:spcBef>
                <a:spcPts val="1200"/>
              </a:spcBef>
              <a:spcAft>
                <a:spcPts val="0"/>
              </a:spcAft>
              <a:buNone/>
            </a:pPr>
            <a:r>
              <a:rPr b="0" i="0" lang="en-US" sz="1100" u="none" cap="none" strike="noStrike">
                <a:solidFill>
                  <a:schemeClr val="dk1"/>
                </a:solidFill>
                <a:latin typeface="Arial"/>
                <a:ea typeface="Arial"/>
                <a:cs typeface="Arial"/>
                <a:sym typeface="Arial"/>
              </a:rPr>
              <a:t>The information contained herein may be changed without prior notice. Some software products marketed by SAP SE and its distributors contain proprietary software components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of other software vendors. National product specifications may vary.</a:t>
            </a:r>
            <a:endParaRPr/>
          </a:p>
          <a:p>
            <a:pPr indent="0" lvl="0" marL="0" marR="0" rtl="0" algn="l">
              <a:spcBef>
                <a:spcPts val="1200"/>
              </a:spcBef>
              <a:spcAft>
                <a:spcPts val="0"/>
              </a:spcAft>
              <a:buNone/>
            </a:pPr>
            <a:r>
              <a:rPr b="0" i="0" lang="en-US" sz="1100" u="none" cap="none" strike="noStrike">
                <a:solidFill>
                  <a:schemeClr val="dk1"/>
                </a:solidFill>
                <a:latin typeface="Arial"/>
                <a:ea typeface="Arial"/>
                <a:cs typeface="Arial"/>
                <a:sym typeface="Arial"/>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set forth in the express warranty statements accompanying such products and services, if any. Nothing herein should be construed as constituting an additional warranty. </a:t>
            </a:r>
            <a:endParaRPr/>
          </a:p>
          <a:p>
            <a:pPr indent="0" lvl="0" marL="0" marR="0" rtl="0" algn="l">
              <a:spcBef>
                <a:spcPts val="1200"/>
              </a:spcBef>
              <a:spcAft>
                <a:spcPts val="0"/>
              </a:spcAft>
              <a:buNone/>
            </a:pPr>
            <a:r>
              <a:rPr b="0" i="0" lang="en-US" sz="1100" u="none" cap="none" strike="noStrike">
                <a:solidFill>
                  <a:schemeClr val="dk1"/>
                </a:solidFill>
                <a:latin typeface="Arial"/>
                <a:ea typeface="Arial"/>
                <a:cs typeface="Arial"/>
                <a:sym typeface="Arial"/>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risks and uncertainties that could cause actual results to differ materially from expectations. Readers are cautioned not to place undue reliance on these forward-looking statements, and they should not be relied upon in making purchasing decisions.</a:t>
            </a:r>
            <a:endParaRPr/>
          </a:p>
          <a:p>
            <a:pPr indent="0" lvl="0" marL="0" marR="0" rtl="0" algn="l">
              <a:spcBef>
                <a:spcPts val="1200"/>
              </a:spcBef>
              <a:spcAft>
                <a:spcPts val="0"/>
              </a:spcAft>
              <a:buNone/>
            </a:pPr>
            <a:r>
              <a:rPr b="0" i="0" lang="en-US" sz="1100" u="none" cap="none" strike="noStrike">
                <a:solidFill>
                  <a:schemeClr val="dk1"/>
                </a:solidFill>
                <a:latin typeface="Arial"/>
                <a:ea typeface="Arial"/>
                <a:cs typeface="Arial"/>
                <a:sym typeface="Arial"/>
              </a:rPr>
              <a:t>SAP and other SAP products and services mentioned herein as well as their respective logos are trademarks or registered trademarks of SAP SE (or an SAP affiliate company)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in Germany and other countries. All other product and service names mentioned are the trademarks of their respective companies.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See </a:t>
            </a:r>
            <a:r>
              <a:rPr b="0" i="0" lang="en-US" sz="1100" u="sng" cap="none" strike="noStrike">
                <a:solidFill>
                  <a:schemeClr val="hlink"/>
                </a:solidFill>
                <a:latin typeface="Arial"/>
                <a:ea typeface="Arial"/>
                <a:cs typeface="Arial"/>
                <a:sym typeface="Arial"/>
                <a:hlinkClick r:id="rId2"/>
              </a:rPr>
              <a:t>http://global.sap.com/corporate-en/legal/copyright/index.epx</a:t>
            </a:r>
            <a:r>
              <a:rPr b="0" i="0" lang="en-US" sz="1100" u="none" cap="none" strike="noStrike">
                <a:solidFill>
                  <a:schemeClr val="dk2"/>
                </a:solidFill>
                <a:latin typeface="Arial"/>
                <a:ea typeface="Arial"/>
                <a:cs typeface="Arial"/>
                <a:sym typeface="Arial"/>
              </a:rPr>
              <a:t> </a:t>
            </a:r>
            <a:r>
              <a:rPr b="0" i="0" lang="en-US" sz="1100" u="none" cap="none" strike="noStrike">
                <a:solidFill>
                  <a:schemeClr val="dk1"/>
                </a:solidFill>
                <a:latin typeface="Arial"/>
                <a:ea typeface="Arial"/>
                <a:cs typeface="Arial"/>
                <a:sym typeface="Arial"/>
              </a:rPr>
              <a:t>for additional trademark information and notices.</a:t>
            </a:r>
            <a:endParaRPr/>
          </a:p>
        </p:txBody>
      </p:sp>
      <p:sp>
        <p:nvSpPr>
          <p:cNvPr id="126" name="Google Shape;126;p26"/>
          <p:cNvSpPr txBox="1"/>
          <p:nvPr/>
        </p:nvSpPr>
        <p:spPr>
          <a:xfrm>
            <a:off x="504000" y="719834"/>
            <a:ext cx="9540674" cy="36924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2017 SAP SE or an SAP affiliate company. All rights reserved.</a:t>
            </a:r>
            <a:endParaRPr/>
          </a:p>
        </p:txBody>
      </p:sp>
      <p:grpSp>
        <p:nvGrpSpPr>
          <p:cNvPr id="127" name="Google Shape;127;p26"/>
          <p:cNvGrpSpPr/>
          <p:nvPr/>
        </p:nvGrpSpPr>
        <p:grpSpPr>
          <a:xfrm>
            <a:off x="0" y="0"/>
            <a:ext cx="12196800" cy="251942"/>
            <a:chOff x="0" y="0"/>
            <a:chExt cx="12196800" cy="251942"/>
          </a:xfrm>
        </p:grpSpPr>
        <p:sp>
          <p:nvSpPr>
            <p:cNvPr id="128" name="Google Shape;128;p26"/>
            <p:cNvSpPr/>
            <p:nvPr/>
          </p:nvSpPr>
          <p:spPr>
            <a:xfrm>
              <a:off x="0" y="0"/>
              <a:ext cx="12196800" cy="251942"/>
            </a:xfrm>
            <a:prstGeom prst="rect">
              <a:avLst/>
            </a:prstGeom>
            <a:solidFill>
              <a:srgbClr val="000000"/>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nvGrpSpPr>
            <p:cNvPr id="129" name="Google Shape;129;p26"/>
            <p:cNvGrpSpPr/>
            <p:nvPr/>
          </p:nvGrpSpPr>
          <p:grpSpPr>
            <a:xfrm>
              <a:off x="10683752" y="0"/>
              <a:ext cx="1513048" cy="251942"/>
              <a:chOff x="10682127" y="0"/>
              <a:chExt cx="1513048" cy="252000"/>
            </a:xfrm>
          </p:grpSpPr>
          <p:sp>
            <p:nvSpPr>
              <p:cNvPr id="130" name="Google Shape;130;p26"/>
              <p:cNvSpPr/>
              <p:nvPr/>
            </p:nvSpPr>
            <p:spPr>
              <a:xfrm>
                <a:off x="11691175" y="0"/>
                <a:ext cx="504000" cy="252000"/>
              </a:xfrm>
              <a:prstGeom prst="rect">
                <a:avLst/>
              </a:prstGeom>
              <a:solidFill>
                <a:schemeClr val="accent1"/>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31" name="Google Shape;131;p26"/>
              <p:cNvSpPr/>
              <p:nvPr/>
            </p:nvSpPr>
            <p:spPr>
              <a:xfrm>
                <a:off x="11186476" y="0"/>
                <a:ext cx="504000" cy="252000"/>
              </a:xfrm>
              <a:prstGeom prst="rect">
                <a:avLst/>
              </a:prstGeom>
              <a:solidFill>
                <a:schemeClr val="accent1">
                  <a:alpha val="69803"/>
                </a:schemeClr>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32" name="Google Shape;132;p26"/>
              <p:cNvSpPr/>
              <p:nvPr/>
            </p:nvSpPr>
            <p:spPr>
              <a:xfrm>
                <a:off x="10682127" y="0"/>
                <a:ext cx="504000" cy="252000"/>
              </a:xfrm>
              <a:prstGeom prst="rect">
                <a:avLst/>
              </a:prstGeom>
              <a:solidFill>
                <a:schemeClr val="accent1">
                  <a:alpha val="40000"/>
                </a:schemeClr>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right german" showMasterSp="0">
  <p:cSld name="Copyright german">
    <p:spTree>
      <p:nvGrpSpPr>
        <p:cNvPr id="133" name="Shape 133"/>
        <p:cNvGrpSpPr/>
        <p:nvPr/>
      </p:nvGrpSpPr>
      <p:grpSpPr>
        <a:xfrm>
          <a:off x="0" y="0"/>
          <a:ext cx="0" cy="0"/>
          <a:chOff x="0" y="0"/>
          <a:chExt cx="0" cy="0"/>
        </a:xfrm>
      </p:grpSpPr>
      <p:sp>
        <p:nvSpPr>
          <p:cNvPr id="134" name="Google Shape;134;p27"/>
          <p:cNvSpPr txBox="1"/>
          <p:nvPr/>
        </p:nvSpPr>
        <p:spPr>
          <a:xfrm>
            <a:off x="504000" y="1620000"/>
            <a:ext cx="11185200" cy="38309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100" u="none" cap="none" strike="noStrike">
                <a:solidFill>
                  <a:schemeClr val="dk1"/>
                </a:solidFill>
                <a:latin typeface="Arial"/>
                <a:ea typeface="Arial"/>
                <a:cs typeface="Arial"/>
                <a:sym typeface="Arial"/>
              </a:rPr>
              <a:t>Weitergabe und Vervielfältigung dieser Publikation oder von Teilen daraus sind, zu welchem Zweck und in welcher Form auch immer, ohne die ausdrückliche schriftliche Genehmigung durch SAP SE oder ein SAP-Konzernunternehmen nicht gestattet.</a:t>
            </a:r>
            <a:endParaRPr/>
          </a:p>
          <a:p>
            <a:pPr indent="0" lvl="0" marL="0" marR="0" rtl="0" algn="l">
              <a:spcBef>
                <a:spcPts val="1200"/>
              </a:spcBef>
              <a:spcAft>
                <a:spcPts val="0"/>
              </a:spcAft>
              <a:buNone/>
            </a:pPr>
            <a:r>
              <a:rPr b="0" i="0" lang="en-US" sz="1100" u="none" cap="none" strike="noStrike">
                <a:solidFill>
                  <a:schemeClr val="dk1"/>
                </a:solidFill>
                <a:latin typeface="Arial"/>
                <a:ea typeface="Arial"/>
                <a:cs typeface="Arial"/>
                <a:sym typeface="Arial"/>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endParaRPr/>
          </a:p>
          <a:p>
            <a:pPr indent="0" lvl="0" marL="0" marR="0" rtl="0" algn="l">
              <a:spcBef>
                <a:spcPts val="1200"/>
              </a:spcBef>
              <a:spcAft>
                <a:spcPts val="0"/>
              </a:spcAft>
              <a:buNone/>
            </a:pPr>
            <a:r>
              <a:rPr b="0" i="0" lang="en-US" sz="1100" u="none" cap="none" strike="noStrike">
                <a:solidFill>
                  <a:schemeClr val="dk1"/>
                </a:solidFill>
                <a:latin typeface="Arial"/>
                <a:ea typeface="Arial"/>
                <a:cs typeface="Arial"/>
                <a:sym typeface="Arial"/>
              </a:rPr>
              <a:t>Die vorliegenden Unterlagen werden von der SAP SE oder einem SAP-Konzernunternehmen bereitgestellt und dienen ausschließlich zu Informationszwecken.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Die SAP SE oder ihre Konzernunternehmen übernehmen keinerlei Haftung oder Gewährleistung für Fehler oder Unvollständigkeiten in dieser Publikation.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endParaRPr/>
          </a:p>
          <a:p>
            <a:pPr indent="0" lvl="0" marL="0" marR="0" rtl="0" algn="l">
              <a:spcBef>
                <a:spcPts val="1200"/>
              </a:spcBef>
              <a:spcAft>
                <a:spcPts val="0"/>
              </a:spcAft>
              <a:buNone/>
            </a:pPr>
            <a:r>
              <a:rPr b="0" i="0" lang="en-US" sz="1100" u="none" cap="none" strike="noStrike">
                <a:solidFill>
                  <a:schemeClr val="dk1"/>
                </a:solidFill>
                <a:latin typeface="Arial"/>
                <a:ea typeface="Arial"/>
                <a:cs typeface="Arial"/>
                <a:sym typeface="Arial"/>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endParaRPr/>
          </a:p>
          <a:p>
            <a:pPr indent="0" lvl="0" marL="0" marR="0" rtl="0" algn="l">
              <a:spcBef>
                <a:spcPts val="1200"/>
              </a:spcBef>
              <a:spcAft>
                <a:spcPts val="0"/>
              </a:spcAft>
              <a:buNone/>
            </a:pPr>
            <a:r>
              <a:rPr b="0" i="0" lang="en-US" sz="1100" u="none" cap="none" strike="noStrike">
                <a:solidFill>
                  <a:schemeClr val="dk1"/>
                </a:solidFill>
                <a:latin typeface="Arial"/>
                <a:ea typeface="Arial"/>
                <a:cs typeface="Arial"/>
                <a:sym typeface="Arial"/>
              </a:rPr>
              <a:t>SAP und andere in diesem Dokument erwähnte Produkte und Dienstleistungen von SAP sowie die dazugehörigen Logos sind Marken oder eingetragene Marken der SAP SE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(oder von einem SAP-Konzernunternehmen) in Deutschland und verschiedenen anderen Ländern weltweit. Alle anderen Namen von Produkten und Dienstleistungen sind Marken der jeweiligen Firmen.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Zusätzliche Informationen zur Marke und Vermerke finden Sie auf der Seite </a:t>
            </a:r>
            <a:r>
              <a:rPr b="0" i="0" lang="en-US" sz="1100" u="sng" cap="none" strike="noStrike">
                <a:solidFill>
                  <a:schemeClr val="hlink"/>
                </a:solidFill>
                <a:latin typeface="Arial"/>
                <a:ea typeface="Arial"/>
                <a:cs typeface="Arial"/>
                <a:sym typeface="Arial"/>
                <a:hlinkClick r:id="rId2"/>
              </a:rPr>
              <a:t>http://www.sap.com/corporate-de/legal/copyright/index.epx</a:t>
            </a:r>
            <a:endParaRPr b="0" i="0" sz="1100" u="none" cap="none" strike="noStrike">
              <a:solidFill>
                <a:schemeClr val="dk1"/>
              </a:solidFill>
              <a:latin typeface="Arial"/>
              <a:ea typeface="Arial"/>
              <a:cs typeface="Arial"/>
              <a:sym typeface="Arial"/>
            </a:endParaRPr>
          </a:p>
        </p:txBody>
      </p:sp>
      <p:sp>
        <p:nvSpPr>
          <p:cNvPr id="135" name="Google Shape;135;p27"/>
          <p:cNvSpPr txBox="1"/>
          <p:nvPr/>
        </p:nvSpPr>
        <p:spPr>
          <a:xfrm>
            <a:off x="504000" y="719834"/>
            <a:ext cx="11185200" cy="36924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2017 SAP SE oder ein SAP-Konzernunternehmen. Alle Rechte vorbehalten.</a:t>
            </a:r>
            <a:endParaRPr/>
          </a:p>
        </p:txBody>
      </p:sp>
      <p:grpSp>
        <p:nvGrpSpPr>
          <p:cNvPr id="136" name="Google Shape;136;p27"/>
          <p:cNvGrpSpPr/>
          <p:nvPr/>
        </p:nvGrpSpPr>
        <p:grpSpPr>
          <a:xfrm>
            <a:off x="0" y="0"/>
            <a:ext cx="12196800" cy="251942"/>
            <a:chOff x="0" y="0"/>
            <a:chExt cx="12196800" cy="251942"/>
          </a:xfrm>
        </p:grpSpPr>
        <p:sp>
          <p:nvSpPr>
            <p:cNvPr id="137" name="Google Shape;137;p27"/>
            <p:cNvSpPr/>
            <p:nvPr/>
          </p:nvSpPr>
          <p:spPr>
            <a:xfrm>
              <a:off x="0" y="0"/>
              <a:ext cx="12196800" cy="251942"/>
            </a:xfrm>
            <a:prstGeom prst="rect">
              <a:avLst/>
            </a:prstGeom>
            <a:solidFill>
              <a:srgbClr val="000000"/>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nvGrpSpPr>
            <p:cNvPr id="138" name="Google Shape;138;p27"/>
            <p:cNvGrpSpPr/>
            <p:nvPr/>
          </p:nvGrpSpPr>
          <p:grpSpPr>
            <a:xfrm>
              <a:off x="10683752" y="0"/>
              <a:ext cx="1513048" cy="251942"/>
              <a:chOff x="10682127" y="0"/>
              <a:chExt cx="1513048" cy="252000"/>
            </a:xfrm>
          </p:grpSpPr>
          <p:sp>
            <p:nvSpPr>
              <p:cNvPr id="139" name="Google Shape;139;p27"/>
              <p:cNvSpPr/>
              <p:nvPr/>
            </p:nvSpPr>
            <p:spPr>
              <a:xfrm>
                <a:off x="11691175" y="0"/>
                <a:ext cx="504000" cy="252000"/>
              </a:xfrm>
              <a:prstGeom prst="rect">
                <a:avLst/>
              </a:prstGeom>
              <a:solidFill>
                <a:schemeClr val="accent1"/>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40" name="Google Shape;140;p27"/>
              <p:cNvSpPr/>
              <p:nvPr/>
            </p:nvSpPr>
            <p:spPr>
              <a:xfrm>
                <a:off x="11186476" y="0"/>
                <a:ext cx="504000" cy="252000"/>
              </a:xfrm>
              <a:prstGeom prst="rect">
                <a:avLst/>
              </a:prstGeom>
              <a:solidFill>
                <a:schemeClr val="accent1">
                  <a:alpha val="69803"/>
                </a:schemeClr>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41" name="Google Shape;141;p27"/>
              <p:cNvSpPr/>
              <p:nvPr/>
            </p:nvSpPr>
            <p:spPr>
              <a:xfrm>
                <a:off x="10682127" y="0"/>
                <a:ext cx="504000" cy="252000"/>
              </a:xfrm>
              <a:prstGeom prst="rect">
                <a:avLst/>
              </a:prstGeom>
              <a:solidFill>
                <a:schemeClr val="accent1">
                  <a:alpha val="40000"/>
                </a:schemeClr>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4"/>
          <p:cNvSpPr txBox="1"/>
          <p:nvPr>
            <p:ph type="title"/>
          </p:nvPr>
        </p:nvSpPr>
        <p:spPr>
          <a:xfrm>
            <a:off x="504001" y="504000"/>
            <a:ext cx="11186476" cy="36933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and contact information" showMasterSp="0">
  <p:cSld name="Thank you and contact information">
    <p:spTree>
      <p:nvGrpSpPr>
        <p:cNvPr id="33" name="Shape 33"/>
        <p:cNvGrpSpPr/>
        <p:nvPr/>
      </p:nvGrpSpPr>
      <p:grpSpPr>
        <a:xfrm>
          <a:off x="0" y="0"/>
          <a:ext cx="0" cy="0"/>
          <a:chOff x="0" y="0"/>
          <a:chExt cx="0" cy="0"/>
        </a:xfrm>
      </p:grpSpPr>
      <p:sp>
        <p:nvSpPr>
          <p:cNvPr id="34" name="Google Shape;34;p5"/>
          <p:cNvSpPr txBox="1"/>
          <p:nvPr>
            <p:ph idx="1" type="body"/>
          </p:nvPr>
        </p:nvSpPr>
        <p:spPr>
          <a:xfrm>
            <a:off x="504000" y="2905487"/>
            <a:ext cx="5328000" cy="250101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accent1"/>
              </a:buClr>
              <a:buSzPts val="1800"/>
              <a:buFont typeface="Noto Sans Symbols"/>
              <a:buNone/>
              <a:defRPr b="0" i="0" sz="16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35" name="Google Shape;35;p5"/>
          <p:cNvSpPr txBox="1"/>
          <p:nvPr>
            <p:ph type="ctrTitle"/>
          </p:nvPr>
        </p:nvSpPr>
        <p:spPr>
          <a:xfrm>
            <a:off x="504000" y="1467009"/>
            <a:ext cx="5328000" cy="923116"/>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accent1"/>
              </a:buClr>
              <a:buSzPts val="1400"/>
              <a:buFont typeface="Arial"/>
              <a:buNone/>
              <a:defRPr b="1" i="0" sz="55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id="36" name="Google Shape;36;p5"/>
          <p:cNvPicPr preferRelativeResize="0"/>
          <p:nvPr/>
        </p:nvPicPr>
        <p:blipFill rotWithShape="1">
          <a:blip r:embed="rId2">
            <a:alphaModFix/>
          </a:blip>
          <a:srcRect b="0" l="0" r="0" t="0"/>
          <a:stretch/>
        </p:blipFill>
        <p:spPr>
          <a:xfrm>
            <a:off x="504000" y="5994000"/>
            <a:ext cx="1578462" cy="360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with illustration scene art" showMasterSp="0">
  <p:cSld name="Cover with illustration scene art">
    <p:spTree>
      <p:nvGrpSpPr>
        <p:cNvPr id="37" name="Shape 37"/>
        <p:cNvGrpSpPr/>
        <p:nvPr/>
      </p:nvGrpSpPr>
      <p:grpSpPr>
        <a:xfrm>
          <a:off x="0" y="0"/>
          <a:ext cx="0" cy="0"/>
          <a:chOff x="0" y="0"/>
          <a:chExt cx="0" cy="0"/>
        </a:xfrm>
      </p:grpSpPr>
      <p:pic>
        <p:nvPicPr>
          <p:cNvPr id="38" name="Google Shape;38;p6"/>
          <p:cNvPicPr preferRelativeResize="0"/>
          <p:nvPr/>
        </p:nvPicPr>
        <p:blipFill rotWithShape="1">
          <a:blip r:embed="rId2">
            <a:alphaModFix/>
          </a:blip>
          <a:srcRect b="0" l="0" r="0" t="0"/>
          <a:stretch/>
        </p:blipFill>
        <p:spPr>
          <a:xfrm>
            <a:off x="288000" y="6217668"/>
            <a:ext cx="1578462" cy="360000"/>
          </a:xfrm>
          <a:prstGeom prst="rect">
            <a:avLst/>
          </a:prstGeom>
          <a:noFill/>
          <a:ln>
            <a:noFill/>
          </a:ln>
        </p:spPr>
      </p:pic>
      <p:sp>
        <p:nvSpPr>
          <p:cNvPr id="39" name="Google Shape;39;p6"/>
          <p:cNvSpPr/>
          <p:nvPr>
            <p:ph idx="2" type="pic"/>
          </p:nvPr>
        </p:nvSpPr>
        <p:spPr>
          <a:xfrm>
            <a:off x="1" y="0"/>
            <a:ext cx="12195175" cy="3430006"/>
          </a:xfrm>
          <a:prstGeom prst="rect">
            <a:avLst/>
          </a:prstGeom>
          <a:noFill/>
          <a:ln>
            <a:noFill/>
          </a:ln>
        </p:spPr>
        <p:txBody>
          <a:bodyPr anchorCtr="0" anchor="t" bIns="91425" lIns="91425" spcFirstLastPara="1" rIns="91425" wrap="square" tIns="91425">
            <a:noAutofit/>
          </a:bodyPr>
          <a:lstStyle>
            <a:lvl1pPr indent="0" lvl="0" marL="0" marR="0" rtl="0" algn="ctr">
              <a:spcBef>
                <a:spcPts val="1800"/>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40" name="Google Shape;40;p6"/>
          <p:cNvSpPr txBox="1"/>
          <p:nvPr/>
        </p:nvSpPr>
        <p:spPr>
          <a:xfrm>
            <a:off x="288000" y="5769666"/>
            <a:ext cx="4204855" cy="1384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Font typeface="Arial"/>
              <a:buNone/>
            </a:pPr>
            <a:r>
              <a:rPr b="0" i="0" lang="en-US" sz="900" u="none" cap="none" strike="noStrike">
                <a:solidFill>
                  <a:schemeClr val="dk1"/>
                </a:solidFill>
                <a:latin typeface="Arial"/>
                <a:ea typeface="Arial"/>
                <a:cs typeface="Arial"/>
                <a:sym typeface="Arial"/>
              </a:rPr>
              <a:t>PUBLIC</a:t>
            </a:r>
            <a:endParaRPr b="0" i="0" sz="900" u="none" cap="none" strike="noStrike">
              <a:solidFill>
                <a:schemeClr val="dk1"/>
              </a:solidFill>
              <a:latin typeface="Arial"/>
              <a:ea typeface="Arial"/>
              <a:cs typeface="Arial"/>
              <a:sym typeface="Arial"/>
            </a:endParaRPr>
          </a:p>
        </p:txBody>
      </p:sp>
      <p:sp>
        <p:nvSpPr>
          <p:cNvPr id="41" name="Google Shape;41;p6"/>
          <p:cNvSpPr txBox="1"/>
          <p:nvPr>
            <p:ph idx="1" type="subTitle"/>
          </p:nvPr>
        </p:nvSpPr>
        <p:spPr>
          <a:xfrm>
            <a:off x="288000" y="5130489"/>
            <a:ext cx="10900800" cy="430887"/>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1pPr>
            <a:lvl2pPr indent="-10878" lvl="1" marL="544279" marR="0" rtl="0" algn="ctr">
              <a:spcBef>
                <a:spcPts val="600"/>
              </a:spcBef>
              <a:spcAft>
                <a:spcPts val="0"/>
              </a:spcAft>
              <a:buClr>
                <a:schemeClr val="accent1"/>
              </a:buClr>
              <a:buSzPts val="1800"/>
              <a:buFont typeface="Noto Sans Symbols"/>
              <a:buNone/>
              <a:defRPr b="0" i="0" sz="1800" u="none" cap="none" strike="noStrike">
                <a:solidFill>
                  <a:srgbClr val="888888"/>
                </a:solidFill>
                <a:latin typeface="Arial"/>
                <a:ea typeface="Arial"/>
                <a:cs typeface="Arial"/>
                <a:sym typeface="Arial"/>
              </a:defRPr>
            </a:lvl2pPr>
            <a:lvl3pPr indent="-9057" lvl="2" marL="1088558" marR="0" rtl="0" algn="ctr">
              <a:spcBef>
                <a:spcPts val="300"/>
              </a:spcBef>
              <a:spcAft>
                <a:spcPts val="0"/>
              </a:spcAft>
              <a:buClr>
                <a:schemeClr val="dk1"/>
              </a:buClr>
              <a:buSzPts val="1800"/>
              <a:buFont typeface="Arial"/>
              <a:buNone/>
              <a:defRPr b="0" i="0" sz="1800" u="none" cap="none" strike="noStrike">
                <a:solidFill>
                  <a:srgbClr val="888888"/>
                </a:solidFill>
                <a:latin typeface="Arial"/>
                <a:ea typeface="Arial"/>
                <a:cs typeface="Arial"/>
                <a:sym typeface="Arial"/>
              </a:defRPr>
            </a:lvl3pPr>
            <a:lvl4pPr indent="-7236" lvl="3" marL="1632837" marR="0" rtl="0" algn="ctr">
              <a:spcBef>
                <a:spcPts val="300"/>
              </a:spcBef>
              <a:spcAft>
                <a:spcPts val="0"/>
              </a:spcAft>
              <a:buClr>
                <a:schemeClr val="dk1"/>
              </a:buClr>
              <a:buSzPts val="1920"/>
              <a:buFont typeface="Arial"/>
              <a:buNone/>
              <a:defRPr b="0" i="0" sz="1600" u="none" cap="none" strike="noStrike">
                <a:solidFill>
                  <a:srgbClr val="888888"/>
                </a:solidFill>
                <a:latin typeface="Arial"/>
                <a:ea typeface="Arial"/>
                <a:cs typeface="Arial"/>
                <a:sym typeface="Arial"/>
              </a:defRPr>
            </a:lvl4pPr>
            <a:lvl5pPr indent="-5415" lvl="4" marL="2177116" marR="0" rtl="0" algn="ctr">
              <a:spcBef>
                <a:spcPts val="100"/>
              </a:spcBef>
              <a:spcAft>
                <a:spcPts val="0"/>
              </a:spcAft>
              <a:buClr>
                <a:schemeClr val="dk1"/>
              </a:buClr>
              <a:buSzPts val="1400"/>
              <a:buFont typeface="Noto Sans Symbols"/>
              <a:buNone/>
              <a:defRPr b="0" i="0" sz="1400" u="none" cap="none" strike="noStrike">
                <a:solidFill>
                  <a:srgbClr val="888888"/>
                </a:solidFill>
                <a:latin typeface="Arial"/>
                <a:ea typeface="Arial"/>
                <a:cs typeface="Arial"/>
                <a:sym typeface="Arial"/>
              </a:defRPr>
            </a:lvl5pPr>
            <a:lvl6pPr indent="-3595" lvl="5" marL="2721396"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6pPr>
            <a:lvl7pPr indent="-1775" lvl="6" marL="3265675"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7pPr>
            <a:lvl8pPr indent="-12653" lvl="7" marL="3809954"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8pPr>
            <a:lvl9pPr indent="-10833" lvl="8" marL="4354233"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9pPr>
          </a:lstStyle>
          <a:p/>
        </p:txBody>
      </p:sp>
      <p:sp>
        <p:nvSpPr>
          <p:cNvPr id="42" name="Google Shape;42;p6"/>
          <p:cNvSpPr txBox="1"/>
          <p:nvPr>
            <p:ph idx="3" type="body"/>
          </p:nvPr>
        </p:nvSpPr>
        <p:spPr>
          <a:xfrm>
            <a:off x="288000" y="4024430"/>
            <a:ext cx="10899174" cy="997196"/>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0"/>
              </a:spcBef>
              <a:spcAft>
                <a:spcPts val="0"/>
              </a:spcAft>
              <a:buClr>
                <a:schemeClr val="accent1"/>
              </a:buClr>
              <a:buSzPts val="1400"/>
              <a:buFont typeface="Arial"/>
              <a:buNone/>
              <a:defRPr b="1" i="0" sz="36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white" showMasterSp="0">
  <p:cSld name="Cover white">
    <p:spTree>
      <p:nvGrpSpPr>
        <p:cNvPr id="43" name="Shape 43"/>
        <p:cNvGrpSpPr/>
        <p:nvPr/>
      </p:nvGrpSpPr>
      <p:grpSpPr>
        <a:xfrm>
          <a:off x="0" y="0"/>
          <a:ext cx="0" cy="0"/>
          <a:chOff x="0" y="0"/>
          <a:chExt cx="0" cy="0"/>
        </a:xfrm>
      </p:grpSpPr>
      <p:sp>
        <p:nvSpPr>
          <p:cNvPr id="44" name="Google Shape;44;p7"/>
          <p:cNvSpPr txBox="1"/>
          <p:nvPr/>
        </p:nvSpPr>
        <p:spPr>
          <a:xfrm>
            <a:off x="288000" y="5093865"/>
            <a:ext cx="4204855" cy="15385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Font typeface="Arial"/>
              <a:buNone/>
            </a:pPr>
            <a:r>
              <a:rPr b="0" i="0" lang="en-US" sz="900" u="none" cap="none" strike="noStrike">
                <a:solidFill>
                  <a:schemeClr val="dk1"/>
                </a:solidFill>
                <a:latin typeface="Arial"/>
                <a:ea typeface="Arial"/>
                <a:cs typeface="Arial"/>
                <a:sym typeface="Arial"/>
              </a:rPr>
              <a:t>PUBLIC</a:t>
            </a:r>
            <a:endParaRPr b="0" i="0" sz="900" u="none" cap="none" strike="noStrike">
              <a:solidFill>
                <a:schemeClr val="dk1"/>
              </a:solidFill>
              <a:latin typeface="Arial"/>
              <a:ea typeface="Arial"/>
              <a:cs typeface="Arial"/>
              <a:sym typeface="Arial"/>
            </a:endParaRPr>
          </a:p>
        </p:txBody>
      </p:sp>
      <p:sp>
        <p:nvSpPr>
          <p:cNvPr id="45" name="Google Shape;45;p7"/>
          <p:cNvSpPr txBox="1"/>
          <p:nvPr>
            <p:ph idx="1" type="subTitle"/>
          </p:nvPr>
        </p:nvSpPr>
        <p:spPr>
          <a:xfrm>
            <a:off x="288000" y="4268503"/>
            <a:ext cx="8595171" cy="430887"/>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1pPr>
            <a:lvl2pPr indent="-10878" lvl="1" marL="544279" marR="0" rtl="0" algn="ctr">
              <a:spcBef>
                <a:spcPts val="600"/>
              </a:spcBef>
              <a:spcAft>
                <a:spcPts val="0"/>
              </a:spcAft>
              <a:buClr>
                <a:schemeClr val="accent1"/>
              </a:buClr>
              <a:buSzPts val="1800"/>
              <a:buFont typeface="Noto Sans Symbols"/>
              <a:buNone/>
              <a:defRPr b="0" i="0" sz="1800" u="none" cap="none" strike="noStrike">
                <a:solidFill>
                  <a:srgbClr val="888888"/>
                </a:solidFill>
                <a:latin typeface="Arial"/>
                <a:ea typeface="Arial"/>
                <a:cs typeface="Arial"/>
                <a:sym typeface="Arial"/>
              </a:defRPr>
            </a:lvl2pPr>
            <a:lvl3pPr indent="-9057" lvl="2" marL="1088558" marR="0" rtl="0" algn="ctr">
              <a:spcBef>
                <a:spcPts val="300"/>
              </a:spcBef>
              <a:spcAft>
                <a:spcPts val="0"/>
              </a:spcAft>
              <a:buClr>
                <a:schemeClr val="dk1"/>
              </a:buClr>
              <a:buSzPts val="1800"/>
              <a:buFont typeface="Arial"/>
              <a:buNone/>
              <a:defRPr b="0" i="0" sz="1800" u="none" cap="none" strike="noStrike">
                <a:solidFill>
                  <a:srgbClr val="888888"/>
                </a:solidFill>
                <a:latin typeface="Arial"/>
                <a:ea typeface="Arial"/>
                <a:cs typeface="Arial"/>
                <a:sym typeface="Arial"/>
              </a:defRPr>
            </a:lvl3pPr>
            <a:lvl4pPr indent="-7236" lvl="3" marL="1632837" marR="0" rtl="0" algn="ctr">
              <a:spcBef>
                <a:spcPts val="300"/>
              </a:spcBef>
              <a:spcAft>
                <a:spcPts val="0"/>
              </a:spcAft>
              <a:buClr>
                <a:schemeClr val="dk1"/>
              </a:buClr>
              <a:buSzPts val="1920"/>
              <a:buFont typeface="Arial"/>
              <a:buNone/>
              <a:defRPr b="0" i="0" sz="1600" u="none" cap="none" strike="noStrike">
                <a:solidFill>
                  <a:srgbClr val="888888"/>
                </a:solidFill>
                <a:latin typeface="Arial"/>
                <a:ea typeface="Arial"/>
                <a:cs typeface="Arial"/>
                <a:sym typeface="Arial"/>
              </a:defRPr>
            </a:lvl4pPr>
            <a:lvl5pPr indent="-5415" lvl="4" marL="2177116" marR="0" rtl="0" algn="ctr">
              <a:spcBef>
                <a:spcPts val="100"/>
              </a:spcBef>
              <a:spcAft>
                <a:spcPts val="0"/>
              </a:spcAft>
              <a:buClr>
                <a:schemeClr val="dk1"/>
              </a:buClr>
              <a:buSzPts val="1400"/>
              <a:buFont typeface="Noto Sans Symbols"/>
              <a:buNone/>
              <a:defRPr b="0" i="0" sz="1400" u="none" cap="none" strike="noStrike">
                <a:solidFill>
                  <a:srgbClr val="888888"/>
                </a:solidFill>
                <a:latin typeface="Arial"/>
                <a:ea typeface="Arial"/>
                <a:cs typeface="Arial"/>
                <a:sym typeface="Arial"/>
              </a:defRPr>
            </a:lvl5pPr>
            <a:lvl6pPr indent="-3595" lvl="5" marL="2721396"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6pPr>
            <a:lvl7pPr indent="-1775" lvl="6" marL="3265675"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7pPr>
            <a:lvl8pPr indent="-12653" lvl="7" marL="3809954"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8pPr>
            <a:lvl9pPr indent="-10833" lvl="8" marL="4354233"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9pPr>
          </a:lstStyle>
          <a:p/>
        </p:txBody>
      </p:sp>
      <p:sp>
        <p:nvSpPr>
          <p:cNvPr id="46" name="Google Shape;46;p7"/>
          <p:cNvSpPr txBox="1"/>
          <p:nvPr>
            <p:ph idx="2" type="body"/>
          </p:nvPr>
        </p:nvSpPr>
        <p:spPr>
          <a:xfrm>
            <a:off x="288000" y="2706317"/>
            <a:ext cx="8595171" cy="997196"/>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0"/>
              </a:spcBef>
              <a:spcAft>
                <a:spcPts val="0"/>
              </a:spcAft>
              <a:buClr>
                <a:schemeClr val="accent1"/>
              </a:buClr>
              <a:buSzPts val="1400"/>
              <a:buFont typeface="Arial"/>
              <a:buNone/>
              <a:defRPr b="1" i="0" sz="36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grpSp>
        <p:nvGrpSpPr>
          <p:cNvPr id="47" name="Google Shape;47;p7"/>
          <p:cNvGrpSpPr/>
          <p:nvPr/>
        </p:nvGrpSpPr>
        <p:grpSpPr>
          <a:xfrm>
            <a:off x="9171173" y="0"/>
            <a:ext cx="3024002" cy="6858000"/>
            <a:chOff x="9171173" y="0"/>
            <a:chExt cx="3024002" cy="6855990"/>
          </a:xfrm>
        </p:grpSpPr>
        <p:sp>
          <p:nvSpPr>
            <p:cNvPr id="48" name="Google Shape;48;p7"/>
            <p:cNvSpPr/>
            <p:nvPr/>
          </p:nvSpPr>
          <p:spPr>
            <a:xfrm>
              <a:off x="11187175" y="0"/>
              <a:ext cx="1008000" cy="6855990"/>
            </a:xfrm>
            <a:prstGeom prst="rect">
              <a:avLst/>
            </a:prstGeom>
            <a:solidFill>
              <a:schemeClr val="accent1"/>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9" name="Google Shape;49;p7"/>
            <p:cNvSpPr/>
            <p:nvPr/>
          </p:nvSpPr>
          <p:spPr>
            <a:xfrm>
              <a:off x="10179174" y="0"/>
              <a:ext cx="1008000" cy="6855990"/>
            </a:xfrm>
            <a:prstGeom prst="rect">
              <a:avLst/>
            </a:prstGeom>
            <a:solidFill>
              <a:schemeClr val="accent1">
                <a:alpha val="69803"/>
              </a:schemeClr>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0" name="Google Shape;50;p7"/>
            <p:cNvSpPr/>
            <p:nvPr/>
          </p:nvSpPr>
          <p:spPr>
            <a:xfrm>
              <a:off x="9171173" y="0"/>
              <a:ext cx="1008000" cy="6855990"/>
            </a:xfrm>
            <a:prstGeom prst="rect">
              <a:avLst/>
            </a:prstGeom>
            <a:solidFill>
              <a:schemeClr val="accent1">
                <a:alpha val="40000"/>
              </a:schemeClr>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pic>
        <p:nvPicPr>
          <p:cNvPr id="51" name="Google Shape;51;p7"/>
          <p:cNvPicPr preferRelativeResize="0"/>
          <p:nvPr/>
        </p:nvPicPr>
        <p:blipFill rotWithShape="1">
          <a:blip r:embed="rId2">
            <a:alphaModFix/>
          </a:blip>
          <a:srcRect b="0" l="0" r="0" t="0"/>
          <a:stretch/>
        </p:blipFill>
        <p:spPr>
          <a:xfrm>
            <a:off x="288000" y="6217668"/>
            <a:ext cx="1578462" cy="36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with pictogram" showMasterSp="0">
  <p:cSld name="Cover with pictogram">
    <p:spTree>
      <p:nvGrpSpPr>
        <p:cNvPr id="52" name="Shape 52"/>
        <p:cNvGrpSpPr/>
        <p:nvPr/>
      </p:nvGrpSpPr>
      <p:grpSpPr>
        <a:xfrm>
          <a:off x="0" y="0"/>
          <a:ext cx="0" cy="0"/>
          <a:chOff x="0" y="0"/>
          <a:chExt cx="0" cy="0"/>
        </a:xfrm>
      </p:grpSpPr>
      <p:sp>
        <p:nvSpPr>
          <p:cNvPr id="53" name="Google Shape;53;p8"/>
          <p:cNvSpPr txBox="1"/>
          <p:nvPr/>
        </p:nvSpPr>
        <p:spPr>
          <a:xfrm>
            <a:off x="288000" y="5093865"/>
            <a:ext cx="4204855" cy="15385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Font typeface="Arial"/>
              <a:buNone/>
            </a:pPr>
            <a:r>
              <a:rPr b="0" i="0" lang="en-US" sz="900" u="none" cap="none" strike="noStrike">
                <a:solidFill>
                  <a:schemeClr val="dk1"/>
                </a:solidFill>
                <a:latin typeface="Arial"/>
                <a:ea typeface="Arial"/>
                <a:cs typeface="Arial"/>
                <a:sym typeface="Arial"/>
              </a:rPr>
              <a:t>PUBLIC</a:t>
            </a:r>
            <a:endParaRPr b="0" i="0" sz="900" u="none" cap="none" strike="noStrike">
              <a:solidFill>
                <a:schemeClr val="dk1"/>
              </a:solidFill>
              <a:latin typeface="Arial"/>
              <a:ea typeface="Arial"/>
              <a:cs typeface="Arial"/>
              <a:sym typeface="Arial"/>
            </a:endParaRPr>
          </a:p>
        </p:txBody>
      </p:sp>
      <p:sp>
        <p:nvSpPr>
          <p:cNvPr id="54" name="Google Shape;54;p8"/>
          <p:cNvSpPr txBox="1"/>
          <p:nvPr>
            <p:ph idx="1" type="subTitle"/>
          </p:nvPr>
        </p:nvSpPr>
        <p:spPr>
          <a:xfrm>
            <a:off x="288001" y="4268503"/>
            <a:ext cx="6373430" cy="430887"/>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1pPr>
            <a:lvl2pPr indent="-10878" lvl="1" marL="544279" marR="0" rtl="0" algn="ctr">
              <a:spcBef>
                <a:spcPts val="600"/>
              </a:spcBef>
              <a:spcAft>
                <a:spcPts val="0"/>
              </a:spcAft>
              <a:buClr>
                <a:schemeClr val="accent1"/>
              </a:buClr>
              <a:buSzPts val="1800"/>
              <a:buFont typeface="Noto Sans Symbols"/>
              <a:buNone/>
              <a:defRPr b="0" i="0" sz="1800" u="none" cap="none" strike="noStrike">
                <a:solidFill>
                  <a:srgbClr val="888888"/>
                </a:solidFill>
                <a:latin typeface="Arial"/>
                <a:ea typeface="Arial"/>
                <a:cs typeface="Arial"/>
                <a:sym typeface="Arial"/>
              </a:defRPr>
            </a:lvl2pPr>
            <a:lvl3pPr indent="-9057" lvl="2" marL="1088558" marR="0" rtl="0" algn="ctr">
              <a:spcBef>
                <a:spcPts val="300"/>
              </a:spcBef>
              <a:spcAft>
                <a:spcPts val="0"/>
              </a:spcAft>
              <a:buClr>
                <a:schemeClr val="dk1"/>
              </a:buClr>
              <a:buSzPts val="1800"/>
              <a:buFont typeface="Arial"/>
              <a:buNone/>
              <a:defRPr b="0" i="0" sz="1800" u="none" cap="none" strike="noStrike">
                <a:solidFill>
                  <a:srgbClr val="888888"/>
                </a:solidFill>
                <a:latin typeface="Arial"/>
                <a:ea typeface="Arial"/>
                <a:cs typeface="Arial"/>
                <a:sym typeface="Arial"/>
              </a:defRPr>
            </a:lvl3pPr>
            <a:lvl4pPr indent="-7236" lvl="3" marL="1632837" marR="0" rtl="0" algn="ctr">
              <a:spcBef>
                <a:spcPts val="300"/>
              </a:spcBef>
              <a:spcAft>
                <a:spcPts val="0"/>
              </a:spcAft>
              <a:buClr>
                <a:schemeClr val="dk1"/>
              </a:buClr>
              <a:buSzPts val="1920"/>
              <a:buFont typeface="Arial"/>
              <a:buNone/>
              <a:defRPr b="0" i="0" sz="1600" u="none" cap="none" strike="noStrike">
                <a:solidFill>
                  <a:srgbClr val="888888"/>
                </a:solidFill>
                <a:latin typeface="Arial"/>
                <a:ea typeface="Arial"/>
                <a:cs typeface="Arial"/>
                <a:sym typeface="Arial"/>
              </a:defRPr>
            </a:lvl4pPr>
            <a:lvl5pPr indent="-5415" lvl="4" marL="2177116" marR="0" rtl="0" algn="ctr">
              <a:spcBef>
                <a:spcPts val="100"/>
              </a:spcBef>
              <a:spcAft>
                <a:spcPts val="0"/>
              </a:spcAft>
              <a:buClr>
                <a:schemeClr val="dk1"/>
              </a:buClr>
              <a:buSzPts val="1400"/>
              <a:buFont typeface="Noto Sans Symbols"/>
              <a:buNone/>
              <a:defRPr b="0" i="0" sz="1400" u="none" cap="none" strike="noStrike">
                <a:solidFill>
                  <a:srgbClr val="888888"/>
                </a:solidFill>
                <a:latin typeface="Arial"/>
                <a:ea typeface="Arial"/>
                <a:cs typeface="Arial"/>
                <a:sym typeface="Arial"/>
              </a:defRPr>
            </a:lvl5pPr>
            <a:lvl6pPr indent="-3595" lvl="5" marL="2721396"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6pPr>
            <a:lvl7pPr indent="-1775" lvl="6" marL="3265675"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7pPr>
            <a:lvl8pPr indent="-12653" lvl="7" marL="3809954"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8pPr>
            <a:lvl9pPr indent="-10833" lvl="8" marL="4354233"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9pPr>
          </a:lstStyle>
          <a:p/>
        </p:txBody>
      </p:sp>
      <p:sp>
        <p:nvSpPr>
          <p:cNvPr id="55" name="Google Shape;55;p8"/>
          <p:cNvSpPr txBox="1"/>
          <p:nvPr>
            <p:ph idx="2" type="body"/>
          </p:nvPr>
        </p:nvSpPr>
        <p:spPr>
          <a:xfrm>
            <a:off x="288001" y="2706317"/>
            <a:ext cx="6373430" cy="997196"/>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0"/>
              </a:spcBef>
              <a:spcAft>
                <a:spcPts val="0"/>
              </a:spcAft>
              <a:buClr>
                <a:schemeClr val="accent1"/>
              </a:buClr>
              <a:buSzPts val="1400"/>
              <a:buFont typeface="Arial"/>
              <a:buNone/>
              <a:defRPr b="1" i="0" sz="36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56" name="Google Shape;56;p8"/>
          <p:cNvSpPr/>
          <p:nvPr>
            <p:ph idx="3" type="pic"/>
          </p:nvPr>
        </p:nvSpPr>
        <p:spPr>
          <a:xfrm>
            <a:off x="6954855" y="963000"/>
            <a:ext cx="4932000" cy="4932000"/>
          </a:xfrm>
          <a:prstGeom prst="rect">
            <a:avLst/>
          </a:prstGeom>
          <a:noFill/>
          <a:ln>
            <a:noFill/>
          </a:ln>
        </p:spPr>
        <p:txBody>
          <a:bodyPr anchorCtr="0" anchor="t" bIns="91425" lIns="91425" spcFirstLastPara="1" rIns="91425" wrap="square" tIns="91425">
            <a:noAutofit/>
          </a:bodyPr>
          <a:lstStyle>
            <a:lvl1pPr indent="0" lvl="0" marL="0" marR="0" rtl="0" algn="l">
              <a:spcBef>
                <a:spcPts val="1800"/>
              </a:spcBef>
              <a:spcAft>
                <a:spcPts val="0"/>
              </a:spcAft>
              <a:buClr>
                <a:schemeClr val="accent1"/>
              </a:buClr>
              <a:buSzPts val="1400"/>
              <a:buFont typeface="Arial"/>
              <a:buNone/>
              <a:defRPr b="0" i="0" sz="20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pic>
        <p:nvPicPr>
          <p:cNvPr id="57" name="Google Shape;57;p8"/>
          <p:cNvPicPr preferRelativeResize="0"/>
          <p:nvPr/>
        </p:nvPicPr>
        <p:blipFill rotWithShape="1">
          <a:blip r:embed="rId2">
            <a:alphaModFix/>
          </a:blip>
          <a:srcRect b="0" l="0" r="0" t="0"/>
          <a:stretch/>
        </p:blipFill>
        <p:spPr>
          <a:xfrm>
            <a:off x="288000" y="6217668"/>
            <a:ext cx="1578462" cy="360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age" showMasterSp="0">
  <p:cSld name="Divider Page">
    <p:spTree>
      <p:nvGrpSpPr>
        <p:cNvPr id="58" name="Shape 58"/>
        <p:cNvGrpSpPr/>
        <p:nvPr/>
      </p:nvGrpSpPr>
      <p:grpSpPr>
        <a:xfrm>
          <a:off x="0" y="0"/>
          <a:ext cx="0" cy="0"/>
          <a:chOff x="0" y="0"/>
          <a:chExt cx="0" cy="0"/>
        </a:xfrm>
      </p:grpSpPr>
      <p:sp>
        <p:nvSpPr>
          <p:cNvPr id="59" name="Google Shape;59;p9"/>
          <p:cNvSpPr txBox="1"/>
          <p:nvPr>
            <p:ph type="ctrTitle"/>
          </p:nvPr>
        </p:nvSpPr>
        <p:spPr>
          <a:xfrm>
            <a:off x="504000" y="3090446"/>
            <a:ext cx="11185200" cy="67710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4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age with image" showMasterSp="0">
  <p:cSld name="Divider Page with image">
    <p:spTree>
      <p:nvGrpSpPr>
        <p:cNvPr id="60" name="Shape 60"/>
        <p:cNvGrpSpPr/>
        <p:nvPr/>
      </p:nvGrpSpPr>
      <p:grpSpPr>
        <a:xfrm>
          <a:off x="0" y="0"/>
          <a:ext cx="0" cy="0"/>
          <a:chOff x="0" y="0"/>
          <a:chExt cx="0" cy="0"/>
        </a:xfrm>
      </p:grpSpPr>
      <p:sp>
        <p:nvSpPr>
          <p:cNvPr id="61" name="Google Shape;61;p10"/>
          <p:cNvSpPr/>
          <p:nvPr>
            <p:ph idx="2" type="pic"/>
          </p:nvPr>
        </p:nvSpPr>
        <p:spPr>
          <a:xfrm>
            <a:off x="1" y="3427200"/>
            <a:ext cx="12195175" cy="3430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1200"/>
              </a:spcBef>
              <a:spcAft>
                <a:spcPts val="0"/>
              </a:spcAft>
              <a:buClr>
                <a:schemeClr val="accent1"/>
              </a:buClr>
              <a:buSzPts val="1400"/>
              <a:buFont typeface="Arial"/>
              <a:buNone/>
              <a:defRPr b="0" i="0" sz="1600" u="none" cap="none" strike="noStrike">
                <a:solidFill>
                  <a:schemeClr val="dk1"/>
                </a:solidFill>
                <a:latin typeface="Arial"/>
                <a:ea typeface="Arial"/>
                <a:cs typeface="Arial"/>
                <a:sym typeface="Arial"/>
              </a:defRPr>
            </a:lvl1pPr>
            <a:lvl2pPr indent="-179964" lvl="1" marL="179964"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180975" lvl="2" marL="358775"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84292" lvl="3" marL="539892"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186456" lvl="4" marL="719856"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275734" lvl="5" marL="2993535"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273913" lvl="6" marL="3537814"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84793" lvl="7" marL="408209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282973" lvl="8" marL="4626373"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62" name="Google Shape;62;p10"/>
          <p:cNvSpPr txBox="1"/>
          <p:nvPr>
            <p:ph type="ctrTitle"/>
          </p:nvPr>
        </p:nvSpPr>
        <p:spPr>
          <a:xfrm>
            <a:off x="504000" y="1375046"/>
            <a:ext cx="11185200" cy="677108"/>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4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nvSpPr>
        <p:spPr>
          <a:xfrm>
            <a:off x="11549413" y="6536751"/>
            <a:ext cx="141064" cy="1384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dk1"/>
              </a:buClr>
              <a:buFont typeface="Arial"/>
              <a:buNone/>
            </a:pPr>
            <a:fld id="{00000000-1234-1234-1234-123412341234}" type="slidenum">
              <a:rPr b="0" i="0" lang="en-US" sz="900" u="none" cap="none" strike="noStrike">
                <a:solidFill>
                  <a:schemeClr val="dk1"/>
                </a:solidFill>
                <a:latin typeface="Arial"/>
                <a:ea typeface="Arial"/>
                <a:cs typeface="Arial"/>
                <a:sym typeface="Arial"/>
              </a:rPr>
              <a:t>‹#›</a:t>
            </a:fld>
            <a:endParaRPr b="0" i="0" sz="900" u="none" cap="none" strike="noStrike">
              <a:solidFill>
                <a:schemeClr val="dk1"/>
              </a:solidFill>
              <a:latin typeface="Arial"/>
              <a:ea typeface="Arial"/>
              <a:cs typeface="Arial"/>
              <a:sym typeface="Arial"/>
            </a:endParaRPr>
          </a:p>
        </p:txBody>
      </p:sp>
      <p:sp>
        <p:nvSpPr>
          <p:cNvPr id="8" name="Google Shape;8;p1"/>
          <p:cNvSpPr txBox="1"/>
          <p:nvPr/>
        </p:nvSpPr>
        <p:spPr>
          <a:xfrm>
            <a:off x="2814655" y="6559834"/>
            <a:ext cx="278923" cy="9233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Font typeface="Arial"/>
              <a:buNone/>
            </a:pPr>
            <a:r>
              <a:rPr b="0" i="0" lang="en-US" sz="600" u="none" cap="none" strike="noStrike">
                <a:solidFill>
                  <a:schemeClr val="dk1"/>
                </a:solidFill>
                <a:latin typeface="Arial"/>
                <a:ea typeface="Arial"/>
                <a:cs typeface="Arial"/>
                <a:sym typeface="Arial"/>
              </a:rPr>
              <a:t>PUBLIC</a:t>
            </a:r>
            <a:endParaRPr b="0" i="0" sz="600" u="none" cap="none" strike="noStrike">
              <a:solidFill>
                <a:schemeClr val="dk1"/>
              </a:solidFill>
              <a:latin typeface="Arial"/>
              <a:ea typeface="Arial"/>
              <a:cs typeface="Arial"/>
              <a:sym typeface="Arial"/>
            </a:endParaRPr>
          </a:p>
        </p:txBody>
      </p:sp>
      <p:sp>
        <p:nvSpPr>
          <p:cNvPr id="9" name="Google Shape;9;p1"/>
          <p:cNvSpPr txBox="1"/>
          <p:nvPr/>
        </p:nvSpPr>
        <p:spPr>
          <a:xfrm>
            <a:off x="504001" y="6559834"/>
            <a:ext cx="2269679" cy="92333"/>
          </a:xfrm>
          <a:prstGeom prst="rect">
            <a:avLst/>
          </a:prstGeom>
          <a:noFill/>
          <a:ln>
            <a:noFill/>
          </a:ln>
        </p:spPr>
        <p:txBody>
          <a:bodyPr anchorCtr="0" anchor="t" bIns="0" lIns="0" spcFirstLastPara="1" rIns="0" wrap="square" tIns="0">
            <a:noAutofit/>
          </a:bodyPr>
          <a:lstStyle/>
          <a:p>
            <a:pPr indent="-84121" lvl="0" marL="84121" marR="0" rtl="0" algn="l">
              <a:lnSpc>
                <a:spcPct val="100000"/>
              </a:lnSpc>
              <a:spcBef>
                <a:spcPts val="0"/>
              </a:spcBef>
              <a:spcAft>
                <a:spcPts val="0"/>
              </a:spcAft>
              <a:buClr>
                <a:schemeClr val="dk1"/>
              </a:buClr>
              <a:buSzPts val="600"/>
              <a:buFont typeface="Arial"/>
              <a:buChar char="©"/>
            </a:pPr>
            <a:r>
              <a:rPr b="0" i="0" lang="en-US" sz="600" u="none" cap="none" strike="noStrike">
                <a:solidFill>
                  <a:schemeClr val="dk1"/>
                </a:solidFill>
                <a:latin typeface="Arial"/>
                <a:ea typeface="Arial"/>
                <a:cs typeface="Arial"/>
                <a:sym typeface="Arial"/>
              </a:rPr>
              <a:t>2017 SAP SE or an SAP affiliate company. All rights reserved.  ǀ</a:t>
            </a:r>
            <a:endParaRPr/>
          </a:p>
        </p:txBody>
      </p:sp>
      <p:sp>
        <p:nvSpPr>
          <p:cNvPr id="10" name="Google Shape;10;p1"/>
          <p:cNvSpPr txBox="1"/>
          <p:nvPr>
            <p:ph idx="1" type="body"/>
          </p:nvPr>
        </p:nvSpPr>
        <p:spPr>
          <a:xfrm>
            <a:off x="504001" y="1620000"/>
            <a:ext cx="11186476" cy="4230235"/>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800"/>
              </a:spcBef>
              <a:spcAft>
                <a:spcPts val="0"/>
              </a:spcAft>
              <a:buClr>
                <a:schemeClr val="accent1"/>
              </a:buClr>
              <a:buSzPts val="1400"/>
              <a:buFont typeface="Arial"/>
              <a:buNone/>
              <a:defRPr b="0" i="0" sz="20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50519" lvl="3" marL="1828800" marR="0" rtl="0" algn="l">
              <a:spcBef>
                <a:spcPts val="300"/>
              </a:spcBef>
              <a:spcAft>
                <a:spcPts val="0"/>
              </a:spcAft>
              <a:buClr>
                <a:schemeClr val="dk1"/>
              </a:buClr>
              <a:buSzPts val="192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1" name="Google Shape;11;p1"/>
          <p:cNvSpPr txBox="1"/>
          <p:nvPr>
            <p:ph type="title"/>
          </p:nvPr>
        </p:nvSpPr>
        <p:spPr>
          <a:xfrm>
            <a:off x="504001" y="504000"/>
            <a:ext cx="11186476" cy="36933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12" name="Google Shape;12;p1"/>
          <p:cNvGrpSpPr/>
          <p:nvPr/>
        </p:nvGrpSpPr>
        <p:grpSpPr>
          <a:xfrm>
            <a:off x="0" y="0"/>
            <a:ext cx="12196800" cy="251942"/>
            <a:chOff x="0" y="0"/>
            <a:chExt cx="12196800" cy="251942"/>
          </a:xfrm>
        </p:grpSpPr>
        <p:sp>
          <p:nvSpPr>
            <p:cNvPr id="13" name="Google Shape;13;p1"/>
            <p:cNvSpPr/>
            <p:nvPr/>
          </p:nvSpPr>
          <p:spPr>
            <a:xfrm>
              <a:off x="0" y="0"/>
              <a:ext cx="12196800" cy="251942"/>
            </a:xfrm>
            <a:prstGeom prst="rect">
              <a:avLst/>
            </a:prstGeom>
            <a:solidFill>
              <a:srgbClr val="000000"/>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nvGrpSpPr>
            <p:cNvPr id="14" name="Google Shape;14;p1"/>
            <p:cNvGrpSpPr/>
            <p:nvPr/>
          </p:nvGrpSpPr>
          <p:grpSpPr>
            <a:xfrm>
              <a:off x="10683752" y="0"/>
              <a:ext cx="1513048" cy="251942"/>
              <a:chOff x="10682127" y="0"/>
              <a:chExt cx="1513048" cy="252000"/>
            </a:xfrm>
          </p:grpSpPr>
          <p:sp>
            <p:nvSpPr>
              <p:cNvPr id="15" name="Google Shape;15;p1"/>
              <p:cNvSpPr/>
              <p:nvPr/>
            </p:nvSpPr>
            <p:spPr>
              <a:xfrm>
                <a:off x="11691175" y="0"/>
                <a:ext cx="504000" cy="252000"/>
              </a:xfrm>
              <a:prstGeom prst="rect">
                <a:avLst/>
              </a:prstGeom>
              <a:solidFill>
                <a:schemeClr val="accent1"/>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6" name="Google Shape;16;p1"/>
              <p:cNvSpPr/>
              <p:nvPr/>
            </p:nvSpPr>
            <p:spPr>
              <a:xfrm>
                <a:off x="11186476" y="0"/>
                <a:ext cx="504000" cy="252000"/>
              </a:xfrm>
              <a:prstGeom prst="rect">
                <a:avLst/>
              </a:prstGeom>
              <a:solidFill>
                <a:schemeClr val="accent1">
                  <a:alpha val="69803"/>
                </a:schemeClr>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7" name="Google Shape;17;p1"/>
              <p:cNvSpPr/>
              <p:nvPr/>
            </p:nvSpPr>
            <p:spPr>
              <a:xfrm>
                <a:off x="10682127" y="0"/>
                <a:ext cx="504000" cy="252000"/>
              </a:xfrm>
              <a:prstGeom prst="rect">
                <a:avLst/>
              </a:prstGeom>
              <a:solidFill>
                <a:schemeClr val="accent1">
                  <a:alpha val="40000"/>
                </a:schemeClr>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8"/>
          <p:cNvPicPr preferRelativeResize="0"/>
          <p:nvPr>
            <p:ph idx="2" type="pic"/>
          </p:nvPr>
        </p:nvPicPr>
        <p:blipFill rotWithShape="1">
          <a:blip r:embed="rId3">
            <a:alphaModFix/>
          </a:blip>
          <a:srcRect b="33774" l="0" r="0" t="24022"/>
          <a:stretch/>
        </p:blipFill>
        <p:spPr>
          <a:xfrm>
            <a:off x="1" y="0"/>
            <a:ext cx="12195175" cy="3430006"/>
          </a:xfrm>
          <a:prstGeom prst="rect">
            <a:avLst/>
          </a:prstGeom>
          <a:solidFill>
            <a:schemeClr val="dk2">
              <a:alpha val="69803"/>
            </a:schemeClr>
          </a:solidFill>
          <a:ln>
            <a:noFill/>
          </a:ln>
        </p:spPr>
      </p:pic>
      <p:sp>
        <p:nvSpPr>
          <p:cNvPr id="148" name="Google Shape;148;p28"/>
          <p:cNvSpPr txBox="1"/>
          <p:nvPr>
            <p:ph idx="1" type="subTitle"/>
          </p:nvPr>
        </p:nvSpPr>
        <p:spPr>
          <a:xfrm>
            <a:off x="288000" y="5130489"/>
            <a:ext cx="10900800" cy="43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1"/>
              </a:buClr>
              <a:buFont typeface="Arial"/>
              <a:buNone/>
            </a:pPr>
            <a:r>
              <a:rPr lang="en-US"/>
              <a:t>VInay Nandina</a:t>
            </a:r>
            <a:endParaRPr/>
          </a:p>
          <a:p>
            <a:pPr indent="0" lvl="0" marL="0" marR="0" rtl="0" algn="l">
              <a:lnSpc>
                <a:spcPct val="100000"/>
              </a:lnSpc>
              <a:spcBef>
                <a:spcPts val="0"/>
              </a:spcBef>
              <a:spcAft>
                <a:spcPts val="0"/>
              </a:spcAft>
              <a:buClr>
                <a:schemeClr val="accent1"/>
              </a:buClr>
              <a:buFont typeface="Arial"/>
              <a:buNone/>
            </a:pPr>
            <a:r>
              <a:rPr lang="en-US"/>
              <a:t>Athira Lekshmi</a:t>
            </a:r>
            <a:endParaRPr/>
          </a:p>
          <a:p>
            <a:pPr indent="0" lvl="0" marL="0" marR="0" rtl="0" algn="l">
              <a:lnSpc>
                <a:spcPct val="100000"/>
              </a:lnSpc>
              <a:spcBef>
                <a:spcPts val="0"/>
              </a:spcBef>
              <a:spcAft>
                <a:spcPts val="0"/>
              </a:spcAft>
              <a:buClr>
                <a:schemeClr val="accent1"/>
              </a:buClr>
              <a:buFont typeface="Arial"/>
              <a:buNone/>
            </a:pPr>
            <a:r>
              <a:rPr lang="en-US"/>
              <a:t>Akash Agarwal</a:t>
            </a:r>
            <a:endParaRPr/>
          </a:p>
          <a:p>
            <a:pPr indent="0" lvl="0" marL="0" marR="0" rtl="0" algn="l">
              <a:lnSpc>
                <a:spcPct val="100000"/>
              </a:lnSpc>
              <a:spcBef>
                <a:spcPts val="0"/>
              </a:spcBef>
              <a:spcAft>
                <a:spcPts val="0"/>
              </a:spcAft>
              <a:buClr>
                <a:schemeClr val="accent1"/>
              </a:buClr>
              <a:buFont typeface="Arial"/>
              <a:buNone/>
            </a:pPr>
            <a:r>
              <a:t/>
            </a:r>
            <a:endParaRPr/>
          </a:p>
        </p:txBody>
      </p:sp>
      <p:sp>
        <p:nvSpPr>
          <p:cNvPr id="149" name="Google Shape;149;p28"/>
          <p:cNvSpPr txBox="1"/>
          <p:nvPr>
            <p:ph idx="3" type="body"/>
          </p:nvPr>
        </p:nvSpPr>
        <p:spPr>
          <a:xfrm>
            <a:off x="288000" y="4024430"/>
            <a:ext cx="10899174" cy="49859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Font typeface="Arial"/>
              <a:buNone/>
            </a:pPr>
            <a:r>
              <a:rPr lang="en-US"/>
              <a:t>Web Push Notifications</a:t>
            </a:r>
            <a:endParaRPr b="1" i="0" sz="3600" u="none" cap="none" strike="noStrike">
              <a:solidFill>
                <a:schemeClr val="accent1"/>
              </a:solidFill>
              <a:latin typeface="Arial"/>
              <a:ea typeface="Arial"/>
              <a:cs typeface="Arial"/>
              <a:sym typeface="Arial"/>
            </a:endParaRPr>
          </a:p>
        </p:txBody>
      </p:sp>
      <p:grpSp>
        <p:nvGrpSpPr>
          <p:cNvPr id="150" name="Google Shape;150;p28"/>
          <p:cNvGrpSpPr/>
          <p:nvPr/>
        </p:nvGrpSpPr>
        <p:grpSpPr>
          <a:xfrm>
            <a:off x="9171173" y="0"/>
            <a:ext cx="3024002" cy="3430006"/>
            <a:chOff x="9171173" y="0"/>
            <a:chExt cx="3024002" cy="3430006"/>
          </a:xfrm>
        </p:grpSpPr>
        <p:sp>
          <p:nvSpPr>
            <p:cNvPr id="151" name="Google Shape;151;p28"/>
            <p:cNvSpPr/>
            <p:nvPr/>
          </p:nvSpPr>
          <p:spPr>
            <a:xfrm>
              <a:off x="11187175" y="0"/>
              <a:ext cx="1008000" cy="3430006"/>
            </a:xfrm>
            <a:prstGeom prst="rect">
              <a:avLst/>
            </a:prstGeom>
            <a:solidFill>
              <a:schemeClr val="accent1"/>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52" name="Google Shape;152;p28"/>
            <p:cNvSpPr/>
            <p:nvPr/>
          </p:nvSpPr>
          <p:spPr>
            <a:xfrm>
              <a:off x="10179174" y="0"/>
              <a:ext cx="1008000" cy="3430006"/>
            </a:xfrm>
            <a:prstGeom prst="rect">
              <a:avLst/>
            </a:prstGeom>
            <a:solidFill>
              <a:schemeClr val="accent1">
                <a:alpha val="69803"/>
              </a:schemeClr>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53" name="Google Shape;153;p28"/>
            <p:cNvSpPr/>
            <p:nvPr/>
          </p:nvSpPr>
          <p:spPr>
            <a:xfrm>
              <a:off x="9171173" y="0"/>
              <a:ext cx="1008000" cy="3430006"/>
            </a:xfrm>
            <a:prstGeom prst="rect">
              <a:avLst/>
            </a:prstGeom>
            <a:solidFill>
              <a:schemeClr val="accent1">
                <a:alpha val="40000"/>
              </a:schemeClr>
            </a:solidFill>
            <a:ln>
              <a:noFill/>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504988" y="1470100"/>
            <a:ext cx="11185200" cy="4593300"/>
          </a:xfrm>
          <a:prstGeom prst="rect">
            <a:avLst/>
          </a:prstGeom>
          <a:noFill/>
          <a:ln>
            <a:noFill/>
          </a:ln>
        </p:spPr>
        <p:txBody>
          <a:bodyPr anchorCtr="0" anchor="t" bIns="0" lIns="0" spcFirstLastPara="1" rIns="0" wrap="square" tIns="0">
            <a:noAutofit/>
          </a:bodyPr>
          <a:lstStyle/>
          <a:p>
            <a:pPr indent="-381000" lvl="0" marL="457200" rtl="0" algn="l">
              <a:spcBef>
                <a:spcPts val="3000"/>
              </a:spcBef>
              <a:spcAft>
                <a:spcPts val="0"/>
              </a:spcAft>
              <a:buSzPts val="2400"/>
              <a:buChar char="●"/>
            </a:pPr>
            <a:r>
              <a:rPr lang="en-US" sz="2400"/>
              <a:t>Engage your subscribers</a:t>
            </a:r>
            <a:endParaRPr sz="2400"/>
          </a:p>
          <a:p>
            <a:pPr indent="-381000" lvl="1" marL="914400" rtl="0" algn="l">
              <a:spcBef>
                <a:spcPts val="0"/>
              </a:spcBef>
              <a:spcAft>
                <a:spcPts val="0"/>
              </a:spcAft>
              <a:buSzPts val="2400"/>
              <a:buChar char="○"/>
            </a:pPr>
            <a:r>
              <a:rPr lang="en-US" sz="2400"/>
              <a:t>Even if the user closes the application</a:t>
            </a:r>
            <a:endParaRPr sz="2400"/>
          </a:p>
          <a:p>
            <a:pPr indent="-381000" lvl="1" marL="914400" rtl="0" algn="l">
              <a:spcBef>
                <a:spcPts val="0"/>
              </a:spcBef>
              <a:spcAft>
                <a:spcPts val="0"/>
              </a:spcAft>
              <a:buSzPts val="2400"/>
              <a:buChar char="○"/>
            </a:pPr>
            <a:r>
              <a:rPr lang="en-US" sz="2400"/>
              <a:t>Increases the effective time spent by the user on the application</a:t>
            </a:r>
            <a:endParaRPr sz="2400"/>
          </a:p>
          <a:p>
            <a:pPr indent="-381000" lvl="0" marL="457200" rtl="0" algn="l">
              <a:spcBef>
                <a:spcPts val="0"/>
              </a:spcBef>
              <a:spcAft>
                <a:spcPts val="0"/>
              </a:spcAft>
              <a:buSzPts val="2400"/>
              <a:buChar char="●"/>
            </a:pPr>
            <a:r>
              <a:rPr lang="en-US" sz="2400"/>
              <a:t>Notify the subscribers about promotions, offers, discounts &amp; thereby boosting sales</a:t>
            </a:r>
            <a:endParaRPr sz="2400"/>
          </a:p>
          <a:p>
            <a:pPr indent="-381000" lvl="0" marL="457200" rtl="0" algn="l">
              <a:spcBef>
                <a:spcPts val="0"/>
              </a:spcBef>
              <a:spcAft>
                <a:spcPts val="0"/>
              </a:spcAft>
              <a:buSzPts val="2400"/>
              <a:buChar char="●"/>
            </a:pPr>
            <a:r>
              <a:rPr lang="en-US" sz="2400"/>
              <a:t>Prompt &amp; assured content delivery to all the subscribers</a:t>
            </a:r>
            <a:endParaRPr sz="2400"/>
          </a:p>
          <a:p>
            <a:pPr indent="-381000" lvl="0" marL="457200" marR="0" rtl="0" algn="l">
              <a:lnSpc>
                <a:spcPct val="100000"/>
              </a:lnSpc>
              <a:spcBef>
                <a:spcPts val="0"/>
              </a:spcBef>
              <a:spcAft>
                <a:spcPts val="0"/>
              </a:spcAft>
              <a:buSzPts val="2400"/>
              <a:buChar char="●"/>
            </a:pPr>
            <a:r>
              <a:rPr lang="en-US" sz="2400"/>
              <a:t>Optimize user experience</a:t>
            </a:r>
            <a:endParaRPr sz="2400"/>
          </a:p>
          <a:p>
            <a:pPr indent="-381000" lvl="0" marL="457200" marR="0" rtl="0" algn="l">
              <a:lnSpc>
                <a:spcPct val="100000"/>
              </a:lnSpc>
              <a:spcBef>
                <a:spcPts val="0"/>
              </a:spcBef>
              <a:spcAft>
                <a:spcPts val="0"/>
              </a:spcAft>
              <a:buSzPts val="2400"/>
              <a:buChar char="●"/>
            </a:pPr>
            <a:r>
              <a:rPr lang="en-US" sz="2400"/>
              <a:t>Higher opt-ins as compared to emails &amp; sms</a:t>
            </a:r>
            <a:endParaRPr sz="2400"/>
          </a:p>
          <a:p>
            <a:pPr indent="-381000" lvl="0" marL="457200" rtl="0" algn="l">
              <a:spcBef>
                <a:spcPts val="0"/>
              </a:spcBef>
              <a:spcAft>
                <a:spcPts val="0"/>
              </a:spcAft>
              <a:buSzPts val="2400"/>
              <a:buChar char="●"/>
            </a:pPr>
            <a:r>
              <a:rPr lang="en-US" sz="2400"/>
              <a:t>Existing hybris notification extension only supports email &amp; sms services</a:t>
            </a:r>
            <a:endParaRPr sz="2400"/>
          </a:p>
          <a:p>
            <a:pPr indent="0" lvl="0" marL="0" marR="0" rtl="0" algn="l">
              <a:lnSpc>
                <a:spcPct val="100000"/>
              </a:lnSpc>
              <a:spcBef>
                <a:spcPts val="3000"/>
              </a:spcBef>
              <a:spcAft>
                <a:spcPts val="0"/>
              </a:spcAft>
              <a:buNone/>
            </a:pPr>
            <a:r>
              <a:t/>
            </a:r>
            <a:endParaRPr sz="2400"/>
          </a:p>
        </p:txBody>
      </p:sp>
      <p:sp>
        <p:nvSpPr>
          <p:cNvPr id="160" name="Google Shape;160;p29"/>
          <p:cNvSpPr txBox="1"/>
          <p:nvPr>
            <p:ph type="title"/>
          </p:nvPr>
        </p:nvSpPr>
        <p:spPr>
          <a:xfrm>
            <a:off x="572576" y="1011500"/>
            <a:ext cx="111864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r>
              <a:rPr lang="en-US" u="sng"/>
              <a:t>Why?</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504001" y="504000"/>
            <a:ext cx="111864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br>
              <a:rPr b="0" i="0" lang="en-US"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p:txBody>
      </p:sp>
      <p:pic>
        <p:nvPicPr>
          <p:cNvPr descr="1.png" id="166" name="Google Shape;166;p30"/>
          <p:cNvPicPr preferRelativeResize="0"/>
          <p:nvPr/>
        </p:nvPicPr>
        <p:blipFill>
          <a:blip r:embed="rId3">
            <a:alphaModFix/>
          </a:blip>
          <a:stretch>
            <a:fillRect/>
          </a:stretch>
        </p:blipFill>
        <p:spPr>
          <a:xfrm>
            <a:off x="504000" y="979175"/>
            <a:ext cx="6214226" cy="2343962"/>
          </a:xfrm>
          <a:prstGeom prst="rect">
            <a:avLst/>
          </a:prstGeom>
          <a:noFill/>
          <a:ln>
            <a:noFill/>
          </a:ln>
        </p:spPr>
      </p:pic>
      <p:pic>
        <p:nvPicPr>
          <p:cNvPr descr="5.png" id="167" name="Google Shape;167;p30"/>
          <p:cNvPicPr preferRelativeResize="0"/>
          <p:nvPr/>
        </p:nvPicPr>
        <p:blipFill>
          <a:blip r:embed="rId4">
            <a:alphaModFix/>
          </a:blip>
          <a:stretch>
            <a:fillRect/>
          </a:stretch>
        </p:blipFill>
        <p:spPr>
          <a:xfrm>
            <a:off x="5578125" y="3429000"/>
            <a:ext cx="6112275" cy="3044950"/>
          </a:xfrm>
          <a:prstGeom prst="rect">
            <a:avLst/>
          </a:prstGeom>
          <a:noFill/>
          <a:ln>
            <a:noFill/>
          </a:ln>
        </p:spPr>
      </p:pic>
      <p:sp>
        <p:nvSpPr>
          <p:cNvPr id="168" name="Google Shape;168;p30"/>
          <p:cNvSpPr txBox="1"/>
          <p:nvPr/>
        </p:nvSpPr>
        <p:spPr>
          <a:xfrm>
            <a:off x="466350" y="370325"/>
            <a:ext cx="3950100" cy="2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u="sng"/>
              <a:t>What?</a:t>
            </a:r>
            <a:endParaRPr b="1" sz="24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descr="2.png" id="174" name="Google Shape;174;p31"/>
          <p:cNvPicPr preferRelativeResize="0"/>
          <p:nvPr/>
        </p:nvPicPr>
        <p:blipFill>
          <a:blip r:embed="rId3">
            <a:alphaModFix/>
          </a:blip>
          <a:stretch>
            <a:fillRect/>
          </a:stretch>
        </p:blipFill>
        <p:spPr>
          <a:xfrm>
            <a:off x="603500" y="414725"/>
            <a:ext cx="5568700" cy="3238199"/>
          </a:xfrm>
          <a:prstGeom prst="rect">
            <a:avLst/>
          </a:prstGeom>
          <a:noFill/>
          <a:ln>
            <a:noFill/>
          </a:ln>
        </p:spPr>
      </p:pic>
      <p:pic>
        <p:nvPicPr>
          <p:cNvPr descr="4.jpg" id="175" name="Google Shape;175;p31"/>
          <p:cNvPicPr preferRelativeResize="0"/>
          <p:nvPr/>
        </p:nvPicPr>
        <p:blipFill>
          <a:blip r:embed="rId4">
            <a:alphaModFix/>
          </a:blip>
          <a:stretch>
            <a:fillRect/>
          </a:stretch>
        </p:blipFill>
        <p:spPr>
          <a:xfrm>
            <a:off x="5817100" y="3516375"/>
            <a:ext cx="5663175" cy="289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descr="6.png" id="181" name="Google Shape;181;p32"/>
          <p:cNvPicPr preferRelativeResize="0"/>
          <p:nvPr/>
        </p:nvPicPr>
        <p:blipFill>
          <a:blip r:embed="rId3">
            <a:alphaModFix/>
          </a:blip>
          <a:stretch>
            <a:fillRect/>
          </a:stretch>
        </p:blipFill>
        <p:spPr>
          <a:xfrm>
            <a:off x="940375" y="1244675"/>
            <a:ext cx="10314424" cy="5157201"/>
          </a:xfrm>
          <a:prstGeom prst="rect">
            <a:avLst/>
          </a:prstGeom>
          <a:noFill/>
          <a:ln>
            <a:noFill/>
          </a:ln>
        </p:spPr>
      </p:pic>
      <p:sp>
        <p:nvSpPr>
          <p:cNvPr id="182" name="Google Shape;182;p32"/>
          <p:cNvSpPr txBox="1"/>
          <p:nvPr/>
        </p:nvSpPr>
        <p:spPr>
          <a:xfrm>
            <a:off x="700288" y="480050"/>
            <a:ext cx="10794600" cy="946500"/>
          </a:xfrm>
          <a:prstGeom prst="rect">
            <a:avLst/>
          </a:prstGeom>
          <a:noFill/>
          <a:ln>
            <a:noFill/>
          </a:ln>
        </p:spPr>
        <p:txBody>
          <a:bodyPr anchorCtr="0" anchor="t" bIns="91425" lIns="91425" spcFirstLastPara="1" rIns="91425" wrap="square" tIns="91425">
            <a:noAutofit/>
          </a:bodyPr>
          <a:lstStyle/>
          <a:p>
            <a:pPr indent="457200" lvl="0" marL="2286000" rtl="0" algn="l">
              <a:spcBef>
                <a:spcPts val="0"/>
              </a:spcBef>
              <a:spcAft>
                <a:spcPts val="0"/>
              </a:spcAft>
              <a:buNone/>
            </a:pPr>
            <a:r>
              <a:rPr b="1" lang="en-US" sz="2400" u="sng"/>
              <a:t>Workflow for push notifications</a:t>
            </a:r>
            <a:endParaRPr b="1" sz="2400"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504001" y="504000"/>
            <a:ext cx="11186400" cy="3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t>Notification Customization</a:t>
            </a:r>
            <a:endParaRPr u="sng"/>
          </a:p>
        </p:txBody>
      </p:sp>
      <p:pic>
        <p:nvPicPr>
          <p:cNvPr descr="8.png" id="189" name="Google Shape;189;p33"/>
          <p:cNvPicPr preferRelativeResize="0"/>
          <p:nvPr/>
        </p:nvPicPr>
        <p:blipFill>
          <a:blip r:embed="rId3">
            <a:alphaModFix/>
          </a:blip>
          <a:stretch>
            <a:fillRect/>
          </a:stretch>
        </p:blipFill>
        <p:spPr>
          <a:xfrm>
            <a:off x="781824" y="1107075"/>
            <a:ext cx="9925626" cy="555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504001" y="504000"/>
            <a:ext cx="11186400" cy="3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take</a:t>
            </a:r>
            <a:endParaRPr/>
          </a:p>
        </p:txBody>
      </p:sp>
      <p:pic>
        <p:nvPicPr>
          <p:cNvPr id="196" name="Google Shape;196;p34"/>
          <p:cNvPicPr preferRelativeResize="0"/>
          <p:nvPr/>
        </p:nvPicPr>
        <p:blipFill>
          <a:blip r:embed="rId3">
            <a:alphaModFix/>
          </a:blip>
          <a:stretch>
            <a:fillRect/>
          </a:stretch>
        </p:blipFill>
        <p:spPr>
          <a:xfrm>
            <a:off x="1707900" y="1891350"/>
            <a:ext cx="8242400" cy="4319325"/>
          </a:xfrm>
          <a:prstGeom prst="rect">
            <a:avLst/>
          </a:prstGeom>
          <a:noFill/>
          <a:ln>
            <a:noFill/>
          </a:ln>
        </p:spPr>
      </p:pic>
      <p:sp>
        <p:nvSpPr>
          <p:cNvPr id="197" name="Google Shape;197;p34"/>
          <p:cNvSpPr txBox="1"/>
          <p:nvPr/>
        </p:nvSpPr>
        <p:spPr>
          <a:xfrm>
            <a:off x="569300" y="1059150"/>
            <a:ext cx="3826200" cy="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4"/>
          <p:cNvSpPr txBox="1"/>
          <p:nvPr/>
        </p:nvSpPr>
        <p:spPr>
          <a:xfrm>
            <a:off x="542825" y="1138575"/>
            <a:ext cx="10088400" cy="107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A backoffice widget dedicated for customized notifications.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504001" y="504000"/>
            <a:ext cx="11186400" cy="3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 the output!</a:t>
            </a:r>
            <a:endParaRPr/>
          </a:p>
        </p:txBody>
      </p:sp>
      <p:pic>
        <p:nvPicPr>
          <p:cNvPr descr="perfecto.png" id="205" name="Google Shape;205;p35"/>
          <p:cNvPicPr preferRelativeResize="0"/>
          <p:nvPr/>
        </p:nvPicPr>
        <p:blipFill>
          <a:blip r:embed="rId3">
            <a:alphaModFix/>
          </a:blip>
          <a:stretch>
            <a:fillRect/>
          </a:stretch>
        </p:blipFill>
        <p:spPr>
          <a:xfrm>
            <a:off x="1416625" y="1257725"/>
            <a:ext cx="9532350" cy="536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ctrTitle"/>
          </p:nvPr>
        </p:nvSpPr>
        <p:spPr>
          <a:xfrm>
            <a:off x="3768400" y="2852334"/>
            <a:ext cx="5328000" cy="923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Font typeface="Arial"/>
              <a:buNone/>
            </a:pPr>
            <a:r>
              <a:rPr b="1" i="0" lang="en-US" sz="5500" u="none" cap="none" strike="noStrike">
                <a:solidFill>
                  <a:schemeClr val="accent1"/>
                </a:solidFill>
                <a:latin typeface="Arial"/>
                <a:ea typeface="Arial"/>
                <a:cs typeface="Arial"/>
                <a:sym typeface="Arial"/>
              </a:rPr>
              <a:t>Thank you</a:t>
            </a:r>
            <a:r>
              <a:rPr lang="en-US"/>
              <a:t> :)</a:t>
            </a:r>
            <a:endParaRPr/>
          </a:p>
          <a:p>
            <a:pPr indent="0" lvl="0" marL="0" marR="0" rtl="0" algn="l">
              <a:spcBef>
                <a:spcPts val="0"/>
              </a:spcBef>
              <a:spcAft>
                <a:spcPts val="0"/>
              </a:spcAft>
              <a:buClr>
                <a:schemeClr val="accent1"/>
              </a:buClr>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