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DFBFB74-7F79-4D39-9FE7-0D133C6FA6C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207407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FBFB74-7F79-4D39-9FE7-0D133C6FA6C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75682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FBFB74-7F79-4D39-9FE7-0D133C6FA6C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126718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FBFB74-7F79-4D39-9FE7-0D133C6FA6C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234561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FBFB74-7F79-4D39-9FE7-0D133C6FA6C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410875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DFBFB74-7F79-4D39-9FE7-0D133C6FA6CE}"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104137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DFBFB74-7F79-4D39-9FE7-0D133C6FA6CE}" type="datetimeFigureOut">
              <a:rPr lang="en-IN" smtClean="0"/>
              <a:t>13-02-2024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77393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DFBFB74-7F79-4D39-9FE7-0D133C6FA6CE}" type="datetimeFigureOut">
              <a:rPr lang="en-IN" smtClean="0"/>
              <a:t>13-02-2024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255854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BFB74-7F79-4D39-9FE7-0D133C6FA6CE}" type="datetimeFigureOut">
              <a:rPr lang="en-IN" smtClean="0"/>
              <a:t>13-02-2024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44771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FBFB74-7F79-4D39-9FE7-0D133C6FA6CE}"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371623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FBFB74-7F79-4D39-9FE7-0D133C6FA6CE}"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7B72E-B864-403D-A9C8-8CF32052B2E7}" type="slidenum">
              <a:rPr lang="en-IN" smtClean="0"/>
              <a:t>‹#›</a:t>
            </a:fld>
            <a:endParaRPr lang="en-IN"/>
          </a:p>
        </p:txBody>
      </p:sp>
    </p:spTree>
    <p:extLst>
      <p:ext uri="{BB962C8B-B14F-4D97-AF65-F5344CB8AC3E}">
        <p14:creationId xmlns:p14="http://schemas.microsoft.com/office/powerpoint/2010/main" val="204691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BFB74-7F79-4D39-9FE7-0D133C6FA6CE}" type="datetimeFigureOut">
              <a:rPr lang="en-IN" smtClean="0"/>
              <a:t>13-02-2024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7B72E-B864-403D-A9C8-8CF32052B2E7}" type="slidenum">
              <a:rPr lang="en-IN" smtClean="0"/>
              <a:t>‹#›</a:t>
            </a:fld>
            <a:endParaRPr lang="en-IN"/>
          </a:p>
        </p:txBody>
      </p:sp>
    </p:spTree>
    <p:extLst>
      <p:ext uri="{BB962C8B-B14F-4D97-AF65-F5344CB8AC3E}">
        <p14:creationId xmlns:p14="http://schemas.microsoft.com/office/powerpoint/2010/main" val="132191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712" y="606606"/>
            <a:ext cx="5370059" cy="4022361"/>
          </a:xfrm>
          <a:prstGeom prst="rect">
            <a:avLst/>
          </a:prstGeom>
        </p:spPr>
      </p:pic>
    </p:spTree>
    <p:extLst>
      <p:ext uri="{BB962C8B-B14F-4D97-AF65-F5344CB8AC3E}">
        <p14:creationId xmlns:p14="http://schemas.microsoft.com/office/powerpoint/2010/main" val="221057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1">
                    <a:lumMod val="75000"/>
                  </a:schemeClr>
                </a:solidFill>
                <a:latin typeface="Times New Roman" panose="02020603050405020304" pitchFamily="18" charset="0"/>
                <a:cs typeface="Times New Roman" panose="02020603050405020304" pitchFamily="18" charset="0"/>
              </a:rPr>
              <a:t>HISTORY</a:t>
            </a:r>
            <a:endParaRPr lang="en-IN"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endParaRPr lang="en-US" dirty="0" smtClean="0"/>
          </a:p>
          <a:p>
            <a:pPr algn="just"/>
            <a:r>
              <a:rPr lang="en-US" dirty="0" smtClean="0"/>
              <a:t>1960 : Developed first Virtual Machine</a:t>
            </a:r>
          </a:p>
          <a:p>
            <a:pPr algn="just"/>
            <a:r>
              <a:rPr lang="en-US" dirty="0" smtClean="0"/>
              <a:t>1997 : Term "Cloud Computing" is introduced</a:t>
            </a:r>
          </a:p>
          <a:p>
            <a:pPr algn="just"/>
            <a:r>
              <a:rPr lang="en-US" dirty="0" smtClean="0"/>
              <a:t>2005 : </a:t>
            </a:r>
            <a:r>
              <a:rPr lang="en-US" dirty="0" err="1" smtClean="0"/>
              <a:t>SoftLayer</a:t>
            </a:r>
            <a:r>
              <a:rPr lang="en-US" dirty="0" smtClean="0"/>
              <a:t> Technologies are founded</a:t>
            </a:r>
          </a:p>
          <a:p>
            <a:pPr algn="just"/>
            <a:r>
              <a:rPr lang="en-US" dirty="0" smtClean="0"/>
              <a:t>2013 : </a:t>
            </a:r>
            <a:r>
              <a:rPr lang="en-US" dirty="0" err="1" smtClean="0"/>
              <a:t>SoftLayer</a:t>
            </a:r>
            <a:r>
              <a:rPr lang="en-US" dirty="0" smtClean="0"/>
              <a:t> Technologies are acquired by IBM</a:t>
            </a:r>
          </a:p>
          <a:p>
            <a:pPr algn="just"/>
            <a:r>
              <a:rPr lang="en-US" dirty="0" smtClean="0"/>
              <a:t>2016 : user </a:t>
            </a:r>
            <a:r>
              <a:rPr lang="en-US" dirty="0" err="1" smtClean="0"/>
              <a:t>acccess</a:t>
            </a:r>
            <a:endParaRPr lang="en-IN" dirty="0"/>
          </a:p>
        </p:txBody>
      </p:sp>
    </p:spTree>
    <p:extLst>
      <p:ext uri="{BB962C8B-B14F-4D97-AF65-F5344CB8AC3E}">
        <p14:creationId xmlns:p14="http://schemas.microsoft.com/office/powerpoint/2010/main" val="5276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1">
                    <a:lumMod val="75000"/>
                  </a:schemeClr>
                </a:solidFill>
                <a:latin typeface="Times New Roman" panose="02020603050405020304" pitchFamily="18" charset="0"/>
                <a:cs typeface="Times New Roman" panose="02020603050405020304" pitchFamily="18" charset="0"/>
              </a:rPr>
              <a:t>INTRODUCTION</a:t>
            </a:r>
            <a:endParaRPr lang="en-IN"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t>Cloud computing refers to the delivery of computing services, including storage, processing power, and software, over the internet (the cloud) instead of relying on local servers or personal computers to handle these tasks. In a cloud computing model, users can access and use computing resources as needed on a pay-as-you-go basis, similar to a utility service.</a:t>
            </a:r>
            <a:endParaRPr lang="en-IN" dirty="0"/>
          </a:p>
        </p:txBody>
      </p:sp>
    </p:spTree>
    <p:extLst>
      <p:ext uri="{BB962C8B-B14F-4D97-AF65-F5344CB8AC3E}">
        <p14:creationId xmlns:p14="http://schemas.microsoft.com/office/powerpoint/2010/main" val="279626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1">
                    <a:lumMod val="75000"/>
                  </a:schemeClr>
                </a:solidFill>
                <a:latin typeface="Times New Roman" panose="02020603050405020304" pitchFamily="18" charset="0"/>
                <a:cs typeface="Times New Roman" panose="02020603050405020304" pitchFamily="18" charset="0"/>
              </a:rPr>
              <a:t>HYBRID CLOUD MODEL</a:t>
            </a:r>
            <a:endParaRPr lang="en-IN"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400" dirty="0" smtClean="0"/>
              <a:t>A hybrid cloud is a computing environment that combines public and private clouds. It allows users to run applications using a combination of computing, storage, and services in different environments.</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5106" y="3061630"/>
            <a:ext cx="5396049" cy="3597366"/>
          </a:xfrm>
          <a:prstGeom prst="rect">
            <a:avLst/>
          </a:prstGeom>
        </p:spPr>
      </p:pic>
      <p:sp>
        <p:nvSpPr>
          <p:cNvPr id="6" name="Arc 5"/>
          <p:cNvSpPr/>
          <p:nvPr/>
        </p:nvSpPr>
        <p:spPr>
          <a:xfrm>
            <a:off x="5016137" y="3918857"/>
            <a:ext cx="2812869" cy="3222172"/>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Arc 6"/>
          <p:cNvSpPr/>
          <p:nvPr/>
        </p:nvSpPr>
        <p:spPr>
          <a:xfrm flipH="1">
            <a:off x="4097382" y="3918857"/>
            <a:ext cx="2778035" cy="3171212"/>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7677693" y="4490981"/>
            <a:ext cx="1736053" cy="369332"/>
          </a:xfrm>
          <a:prstGeom prst="rect">
            <a:avLst/>
          </a:prstGeom>
          <a:noFill/>
        </p:spPr>
        <p:txBody>
          <a:bodyPr wrap="none" rtlCol="0">
            <a:spAutoFit/>
          </a:bodyPr>
          <a:lstStyle/>
          <a:p>
            <a:r>
              <a:rPr lang="en-US" dirty="0" smtClean="0"/>
              <a:t>Critical Activities</a:t>
            </a:r>
            <a:endParaRPr lang="en-IN" dirty="0"/>
          </a:p>
        </p:txBody>
      </p:sp>
      <p:sp>
        <p:nvSpPr>
          <p:cNvPr id="9" name="TextBox 8"/>
          <p:cNvSpPr txBox="1"/>
          <p:nvPr/>
        </p:nvSpPr>
        <p:spPr>
          <a:xfrm>
            <a:off x="2011273" y="4490981"/>
            <a:ext cx="2199320" cy="369332"/>
          </a:xfrm>
          <a:prstGeom prst="rect">
            <a:avLst/>
          </a:prstGeom>
          <a:noFill/>
        </p:spPr>
        <p:txBody>
          <a:bodyPr wrap="none" rtlCol="0">
            <a:spAutoFit/>
          </a:bodyPr>
          <a:lstStyle/>
          <a:p>
            <a:r>
              <a:rPr lang="en-US" dirty="0" smtClean="0"/>
              <a:t>Non-Critical Activities</a:t>
            </a:r>
            <a:endParaRPr lang="en-IN" dirty="0"/>
          </a:p>
        </p:txBody>
      </p:sp>
    </p:spTree>
    <p:extLst>
      <p:ext uri="{BB962C8B-B14F-4D97-AF65-F5344CB8AC3E}">
        <p14:creationId xmlns:p14="http://schemas.microsoft.com/office/powerpoint/2010/main" val="307247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4434"/>
            <a:ext cx="10515600" cy="5532529"/>
          </a:xfrm>
        </p:spPr>
        <p:txBody>
          <a:bodyPr/>
          <a:lstStyle/>
          <a:p>
            <a:pPr marL="0" indent="0">
              <a:buNone/>
            </a:pPr>
            <a:r>
              <a:rPr lang="en-IN" b="1" u="sng" dirty="0" smtClean="0">
                <a:solidFill>
                  <a:schemeClr val="accent1">
                    <a:lumMod val="75000"/>
                  </a:schemeClr>
                </a:solidFill>
              </a:rPr>
              <a:t>Advantages:</a:t>
            </a:r>
          </a:p>
          <a:p>
            <a:pPr marL="0" indent="0" algn="just">
              <a:buNone/>
            </a:pPr>
            <a:r>
              <a:rPr lang="en-IN" dirty="0"/>
              <a:t>	</a:t>
            </a:r>
            <a:r>
              <a:rPr lang="en-IN" dirty="0" smtClean="0"/>
              <a:t>1.Scalability</a:t>
            </a:r>
          </a:p>
          <a:p>
            <a:pPr marL="0" indent="0" algn="just">
              <a:buNone/>
            </a:pPr>
            <a:r>
              <a:rPr lang="en-IN" dirty="0"/>
              <a:t>	</a:t>
            </a:r>
            <a:r>
              <a:rPr lang="en-IN" dirty="0" smtClean="0"/>
              <a:t>2.Flexibility</a:t>
            </a:r>
          </a:p>
          <a:p>
            <a:pPr marL="0" indent="0" algn="just">
              <a:buNone/>
            </a:pPr>
            <a:r>
              <a:rPr lang="en-IN" dirty="0"/>
              <a:t>	</a:t>
            </a:r>
            <a:r>
              <a:rPr lang="en-IN" dirty="0" smtClean="0"/>
              <a:t>3.Security</a:t>
            </a:r>
          </a:p>
          <a:p>
            <a:pPr marL="0" indent="0" algn="just">
              <a:buNone/>
            </a:pPr>
            <a:r>
              <a:rPr lang="en-IN" dirty="0"/>
              <a:t>	</a:t>
            </a:r>
            <a:r>
              <a:rPr lang="en-IN" dirty="0" smtClean="0"/>
              <a:t>4.Cost Efficiency</a:t>
            </a:r>
          </a:p>
          <a:p>
            <a:pPr marL="0" indent="0">
              <a:buNone/>
            </a:pPr>
            <a:r>
              <a:rPr lang="en-IN" b="1" u="sng" dirty="0" smtClean="0">
                <a:solidFill>
                  <a:schemeClr val="accent1">
                    <a:lumMod val="75000"/>
                  </a:schemeClr>
                </a:solidFill>
              </a:rPr>
              <a:t>Disadvantages:</a:t>
            </a:r>
          </a:p>
          <a:p>
            <a:pPr marL="0" indent="0">
              <a:buNone/>
            </a:pPr>
            <a:r>
              <a:rPr lang="en-IN" dirty="0"/>
              <a:t>	</a:t>
            </a:r>
            <a:r>
              <a:rPr lang="en-IN" dirty="0" smtClean="0"/>
              <a:t>1.Network issues</a:t>
            </a:r>
          </a:p>
          <a:p>
            <a:pPr marL="0" indent="0">
              <a:buNone/>
            </a:pPr>
            <a:r>
              <a:rPr lang="en-IN" dirty="0"/>
              <a:t>	</a:t>
            </a:r>
            <a:r>
              <a:rPr lang="en-IN" dirty="0" smtClean="0"/>
              <a:t>2.Security </a:t>
            </a:r>
            <a:r>
              <a:rPr lang="en-IN" dirty="0" err="1" smtClean="0"/>
              <a:t>Complaince</a:t>
            </a:r>
            <a:endParaRPr lang="en-IN" dirty="0" smtClean="0"/>
          </a:p>
          <a:p>
            <a:pPr marL="0" indent="0">
              <a:buNone/>
            </a:pPr>
            <a:r>
              <a:rPr lang="en-IN" dirty="0"/>
              <a:t>	</a:t>
            </a:r>
            <a:r>
              <a:rPr lang="en-IN" dirty="0" smtClean="0"/>
              <a:t>3.Dependency on the infrastructure</a:t>
            </a:r>
            <a:r>
              <a:rPr lang="en-IN" dirty="0"/>
              <a:t>	</a:t>
            </a:r>
          </a:p>
        </p:txBody>
      </p:sp>
    </p:spTree>
    <p:extLst>
      <p:ext uri="{BB962C8B-B14F-4D97-AF65-F5344CB8AC3E}">
        <p14:creationId xmlns:p14="http://schemas.microsoft.com/office/powerpoint/2010/main" val="3702065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144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HISTORY</vt:lpstr>
      <vt:lpstr>INTRODUCTION</vt:lpstr>
      <vt:lpstr>HYBRID CLOUD MODEL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cp:revision>
  <dcterms:created xsi:type="dcterms:W3CDTF">2024-02-13T16:25:54Z</dcterms:created>
  <dcterms:modified xsi:type="dcterms:W3CDTF">2024-02-13T17:37:08Z</dcterms:modified>
</cp:coreProperties>
</file>