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01B"/>
    <a:srgbClr val="339933"/>
    <a:srgbClr val="196B24"/>
    <a:srgbClr val="00CC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88280-4BBE-449D-ACE7-AE95E67EE41D}" v="9" dt="2024-10-04T07:39:53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60" d="100"/>
          <a:sy n="60" d="100"/>
        </p:scale>
        <p:origin x="111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299" y="-689811"/>
            <a:ext cx="2845565" cy="268336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69768" y="1784011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11711" y="4414338"/>
            <a:ext cx="1715864" cy="184268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477601" y="4324491"/>
            <a:ext cx="4390361" cy="1464461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rbucks PNG Transparent Imag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93" y="1939465"/>
            <a:ext cx="2804166" cy="2075692"/>
          </a:xfrm>
          <a:prstGeom prst="rect">
            <a:avLst/>
          </a:prstGeom>
        </p:spPr>
      </p:pic>
      <p:pic>
        <p:nvPicPr>
          <p:cNvPr id="8" name="Picture 7" descr="Starbucks Cup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75" y="2216696"/>
            <a:ext cx="1775900" cy="1775900"/>
          </a:xfrm>
          <a:prstGeom prst="rect">
            <a:avLst/>
          </a:prstGeom>
        </p:spPr>
      </p:pic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2823">
            <a:off x="7087703" y="2651024"/>
            <a:ext cx="2540345" cy="21289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3792" y="282541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MENU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99823" y="282541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REWARDS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25854" y="292366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GIFT CARD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527" y="2261939"/>
            <a:ext cx="529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7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2527" y="3336758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55910" y="4602664"/>
            <a:ext cx="367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Frappuccho*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Blended believe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1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87" y="504477"/>
            <a:ext cx="2282266" cy="21521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323985" y="2478923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8311">
            <a:off x="5174283" y="-329783"/>
            <a:ext cx="7127166" cy="5972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9741" y="2584923"/>
            <a:ext cx="529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6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18409" y="3600586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pic>
        <p:nvPicPr>
          <p:cNvPr id="15" name="Picture 14" descr="Starbucks Cup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634">
            <a:off x="12736016" y="7005115"/>
            <a:ext cx="1633553" cy="1633553"/>
          </a:xfrm>
          <a:prstGeom prst="rect">
            <a:avLst/>
          </a:prstGeom>
        </p:spPr>
      </p:pic>
      <p:pic>
        <p:nvPicPr>
          <p:cNvPr id="16" name="Picture 15" descr="Starbucks PNG Transparent Imag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736">
            <a:off x="11025138" y="7323143"/>
            <a:ext cx="2804166" cy="20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3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87" y="504477"/>
            <a:ext cx="2282266" cy="21521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93459" y="-3156574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8311">
            <a:off x="5729227" y="-2694855"/>
            <a:ext cx="3114180" cy="2609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9741" y="2584923"/>
            <a:ext cx="529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6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18409" y="3600586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pic>
        <p:nvPicPr>
          <p:cNvPr id="15" name="Picture 14" descr="Starbucks Cup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521">
            <a:off x="6702738" y="228429"/>
            <a:ext cx="5043184" cy="5728650"/>
          </a:xfrm>
          <a:prstGeom prst="rect">
            <a:avLst/>
          </a:prstGeom>
        </p:spPr>
      </p:pic>
      <p:pic>
        <p:nvPicPr>
          <p:cNvPr id="16" name="Picture 15" descr="Starbucks PNG Transparent Imag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736">
            <a:off x="9849970" y="6812347"/>
            <a:ext cx="2804166" cy="20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87" y="504477"/>
            <a:ext cx="2282266" cy="21521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11426" y="4015318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8311">
            <a:off x="5729227" y="-2694855"/>
            <a:ext cx="3114180" cy="2609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9741" y="2584923"/>
            <a:ext cx="529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6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18409" y="3600586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pic>
        <p:nvPicPr>
          <p:cNvPr id="15" name="Picture 14" descr="Starbucks Cup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521">
            <a:off x="8412961" y="-2918691"/>
            <a:ext cx="2286070" cy="2596791"/>
          </a:xfrm>
          <a:prstGeom prst="rect">
            <a:avLst/>
          </a:prstGeom>
        </p:spPr>
      </p:pic>
      <p:pic>
        <p:nvPicPr>
          <p:cNvPr id="16" name="Picture 15" descr="Starbucks PNG Transparent Imag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736">
            <a:off x="4932869" y="920394"/>
            <a:ext cx="7755249" cy="5740569"/>
          </a:xfrm>
          <a:prstGeom prst="rect">
            <a:avLst/>
          </a:prstGeom>
        </p:spPr>
      </p:pic>
      <p:pic>
        <p:nvPicPr>
          <p:cNvPr id="10" name="Picture 9" descr="Starbucks PNG Transparent Imag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3546">
            <a:off x="12192701" y="4433568"/>
            <a:ext cx="1715864" cy="18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87" y="504477"/>
            <a:ext cx="2282266" cy="2152177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738712" y="2619658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8311">
            <a:off x="5729227" y="-2694855"/>
            <a:ext cx="3114180" cy="2609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29741" y="2584923"/>
            <a:ext cx="5293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6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18409" y="3600586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pic>
        <p:nvPicPr>
          <p:cNvPr id="15" name="Picture 14" descr="Starbucks Cup | PNG A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521">
            <a:off x="8412961" y="-2918691"/>
            <a:ext cx="2286070" cy="2596791"/>
          </a:xfrm>
          <a:prstGeom prst="rect">
            <a:avLst/>
          </a:prstGeom>
        </p:spPr>
      </p:pic>
      <p:pic>
        <p:nvPicPr>
          <p:cNvPr id="16" name="Picture 15" descr="Starbucks PNG Transparent Imag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0736">
            <a:off x="3597193" y="-3356471"/>
            <a:ext cx="4341424" cy="3213597"/>
          </a:xfrm>
          <a:prstGeom prst="rect">
            <a:avLst/>
          </a:prstGeom>
        </p:spPr>
      </p:pic>
      <p:pic>
        <p:nvPicPr>
          <p:cNvPr id="10" name="Picture 9" descr="Starbucks PNG Transparent Imag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7902">
            <a:off x="6379923" y="883844"/>
            <a:ext cx="5273613" cy="5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2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arbucks Logo File Transparent HQ PNG Download | FreePNGIm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9299" y="-689811"/>
            <a:ext cx="2845565" cy="268336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69768" y="1784011"/>
            <a:ext cx="6481253" cy="6481253"/>
          </a:xfrm>
          <a:prstGeom prst="ellipse">
            <a:avLst/>
          </a:prstGeom>
          <a:solidFill>
            <a:srgbClr val="135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arbucks PNG Transparent Imag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11711" y="4414338"/>
            <a:ext cx="1715864" cy="184268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477601" y="4324491"/>
            <a:ext cx="4390361" cy="1464461"/>
          </a:xfrm>
          <a:prstGeom prst="roundRect">
            <a:avLst/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rbucks PNG Transparent Image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93" y="1939465"/>
            <a:ext cx="2804166" cy="2075692"/>
          </a:xfrm>
          <a:prstGeom prst="rect">
            <a:avLst/>
          </a:prstGeom>
        </p:spPr>
      </p:pic>
      <p:pic>
        <p:nvPicPr>
          <p:cNvPr id="8" name="Picture 7" descr="Starbucks Cup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75" y="2216696"/>
            <a:ext cx="1775900" cy="1775900"/>
          </a:xfrm>
          <a:prstGeom prst="rect">
            <a:avLst/>
          </a:prstGeom>
        </p:spPr>
      </p:pic>
      <p:pic>
        <p:nvPicPr>
          <p:cNvPr id="5" name="Picture 4" descr="Starbucks PNG Transparent Image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2823">
            <a:off x="7087703" y="2651024"/>
            <a:ext cx="2540345" cy="21289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3792" y="282541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MENU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99823" y="282541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REWARDS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25854" y="292366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</a:rPr>
              <a:t>GIFT CARD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2527" y="2261939"/>
            <a:ext cx="529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SATRBUCKS</a:t>
            </a:r>
            <a:endParaRPr lang="en-US" sz="7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2527" y="3336758"/>
            <a:ext cx="4315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</a:t>
            </a:r>
            <a:r>
              <a:rPr lang="en-US" dirty="0" smtClean="0">
                <a:latin typeface="Bahnschrift Light Condensed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 Light Condensed" panose="020B0502040204020203" pitchFamily="34" charset="0"/>
              </a:rPr>
              <a:t>Select a heading below to open it and see a list of links to PowerPoint Help.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55910" y="4602664"/>
            <a:ext cx="367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Frappuccho*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Blended believe</a:t>
            </a:r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7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Aparajita</vt:lpstr>
      <vt:lpstr>Aptos</vt:lpstr>
      <vt:lpstr>Aptos Display</vt:lpstr>
      <vt:lpstr>Arial</vt:lpstr>
      <vt:lpstr>Bahnschrift Light Condensed</vt:lpstr>
      <vt:lpstr>Bahnschrift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43</cp:revision>
  <dcterms:created xsi:type="dcterms:W3CDTF">2024-10-04T07:38:53Z</dcterms:created>
  <dcterms:modified xsi:type="dcterms:W3CDTF">2024-10-22T07:19:40Z</dcterms:modified>
</cp:coreProperties>
</file>