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4" d="100"/>
          <a:sy n="74" d="100"/>
        </p:scale>
        <p:origin x="5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003366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315191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64022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16316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96938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96938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77342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84287" y="146324"/>
          <a:ext cx="1030692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</a:t>
          </a:r>
        </a:p>
      </dsp:txBody>
      <dsp:txXfrm>
        <a:off x="5584287" y="146324"/>
        <a:ext cx="1030692" cy="1006945"/>
      </dsp:txXfrm>
    </dsp:sp>
    <dsp:sp modelId="{1603A9FB-E8BE-4A12-940B-4A7281FB6C9B}">
      <dsp:nvSpPr>
        <dsp:cNvPr id="0" name=""/>
        <dsp:cNvSpPr/>
      </dsp:nvSpPr>
      <dsp:spPr>
        <a:xfrm>
          <a:off x="4094008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100953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analysis</a:t>
          </a:r>
        </a:p>
      </dsp:txBody>
      <dsp:txXfrm>
        <a:off x="5100953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77342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84287" y="2495863"/>
          <a:ext cx="1096017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Inferential analysis</a:t>
          </a:r>
        </a:p>
      </dsp:txBody>
      <dsp:txXfrm>
        <a:off x="5584287" y="2495863"/>
        <a:ext cx="1096017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4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38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7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65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5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67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0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8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3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1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2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48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793" y="2760879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79" y="3429000"/>
            <a:ext cx="3659468" cy="4237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9" y="300142"/>
            <a:ext cx="3012949" cy="3012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1BE6ED-868B-4D0E-9D65-73E94BC5D25E}"/>
              </a:ext>
            </a:extLst>
          </p:cNvPr>
          <p:cNvSpPr txBox="1"/>
          <p:nvPr/>
        </p:nvSpPr>
        <p:spPr>
          <a:xfrm>
            <a:off x="6851560" y="5725497"/>
            <a:ext cx="52020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By Akash I G</a:t>
            </a:r>
          </a:p>
          <a:p>
            <a:r>
              <a:rPr lang="en-IN" sz="2800" dirty="0"/>
              <a:t>     akashig18825@gmail.com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8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40" y="0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00" y="109538"/>
            <a:ext cx="6403774" cy="6608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48356-7B91-497E-B202-D2658CB7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09538"/>
            <a:ext cx="5470174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60" y="433135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0" y="1535227"/>
            <a:ext cx="7647320" cy="2534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8" y="4224270"/>
            <a:ext cx="7647320" cy="2286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699"/>
            <a:ext cx="3629025" cy="3195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1" y="1535227"/>
            <a:ext cx="3629025" cy="160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053" y="1015098"/>
            <a:ext cx="4265894" cy="12784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E8B57-6146-436C-A3D3-65311804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73" y="2702323"/>
            <a:ext cx="5653864" cy="4001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2CA5C0-4CEE-4F23-9C10-A90F4B4B6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63" y="2704404"/>
            <a:ext cx="5653866" cy="4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655" y="416530"/>
            <a:ext cx="9404723" cy="1400530"/>
          </a:xfrm>
        </p:spPr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49" y="1313645"/>
            <a:ext cx="6115496" cy="310595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9CE2A7-ECF8-42B7-BC2F-AE025B89D1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0761" y="4738150"/>
            <a:ext cx="10972800" cy="1666818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6941" y="1337495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2020-12-05T11:22:21Z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