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06-09-2025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 smtClean="0"/>
              <a:t>Akash.S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US" sz="2400" dirty="0" smtClean="0"/>
              <a:t>24131060500121006</a:t>
            </a:r>
            <a:endParaRPr lang="en-US" sz="2400" dirty="0" smtClean="0">
              <a:cs typeface="Calibri"/>
            </a:endParaRPr>
          </a:p>
          <a:p>
            <a:r>
              <a:rPr lang="en-US" sz="2400" dirty="0" smtClean="0"/>
              <a:t>DEPARTMENT: Bachelor of Computer Application</a:t>
            </a:r>
          </a:p>
          <a:p>
            <a:r>
              <a:rPr lang="en-US" sz="2400" dirty="0" smtClean="0"/>
              <a:t>COLLEGE: Shree </a:t>
            </a:r>
            <a:r>
              <a:rPr lang="en-US" sz="2400" dirty="0" err="1" smtClean="0"/>
              <a:t>Raghvendra</a:t>
            </a:r>
            <a:r>
              <a:rPr lang="en-US" sz="2400" dirty="0" smtClean="0"/>
              <a:t> Arts and Science </a:t>
            </a:r>
            <a:r>
              <a:rPr lang="en-US" sz="2400" dirty="0" smtClean="0"/>
              <a:t>college</a:t>
            </a:r>
            <a:endParaRPr lang="en-US" sz="2400" dirty="0"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881818" y="92867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81224" y="2071678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/>
              <a:t>Reduced carbon footprint and energy </a:t>
            </a:r>
            <a:r>
              <a:rPr lang="en-US" sz="2800" dirty="0" smtClean="0"/>
              <a:t>costs</a:t>
            </a:r>
          </a:p>
          <a:p>
            <a:endParaRPr lang="en-US" sz="2800" dirty="0" smtClean="0"/>
          </a:p>
          <a:p>
            <a:r>
              <a:rPr lang="en-US" sz="2800" dirty="0" smtClean="0"/>
              <a:t>Increased </a:t>
            </a:r>
            <a:r>
              <a:rPr lang="en-US" sz="2800" dirty="0" smtClean="0"/>
              <a:t>lifecycle of IT </a:t>
            </a:r>
            <a:r>
              <a:rPr lang="en-US" sz="2800" dirty="0" smtClean="0"/>
              <a:t>products</a:t>
            </a:r>
          </a:p>
          <a:p>
            <a:endParaRPr lang="en-US" sz="2800" dirty="0" smtClean="0"/>
          </a:p>
          <a:p>
            <a:r>
              <a:rPr lang="en-US" sz="2800" dirty="0" smtClean="0"/>
              <a:t>Compliance </a:t>
            </a:r>
            <a:r>
              <a:rPr lang="en-US" sz="2800" dirty="0" smtClean="0"/>
              <a:t>with green IT </a:t>
            </a:r>
            <a:r>
              <a:rPr lang="en-US" sz="2800" dirty="0" smtClean="0"/>
              <a:t>regulations</a:t>
            </a:r>
          </a:p>
          <a:p>
            <a:endParaRPr lang="en-US" sz="2800" dirty="0" smtClean="0"/>
          </a:p>
          <a:p>
            <a:r>
              <a:rPr lang="en-US" sz="2800" dirty="0" smtClean="0"/>
              <a:t>Positive </a:t>
            </a:r>
            <a:r>
              <a:rPr lang="en-US" sz="2800" dirty="0" smtClean="0"/>
              <a:t>brand image for organizations adopting green policies</a:t>
            </a:r>
            <a:endParaRPr 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5274" y="1785926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/>
              <a:t>Green Computing is not just an option—it’s a necessity for a sustainable </a:t>
            </a:r>
            <a:r>
              <a:rPr lang="en-US" sz="2800" dirty="0" smtClean="0"/>
              <a:t>future</a:t>
            </a:r>
          </a:p>
          <a:p>
            <a:endParaRPr lang="en-US" sz="2800" dirty="0" smtClean="0"/>
          </a:p>
          <a:p>
            <a:r>
              <a:rPr lang="en-US" sz="2800" dirty="0" smtClean="0"/>
              <a:t>Adoption </a:t>
            </a:r>
            <a:r>
              <a:rPr lang="en-US" sz="2800" dirty="0" smtClean="0"/>
              <a:t>of green IT practices benefits environment, economy, and </a:t>
            </a:r>
            <a:r>
              <a:rPr lang="en-US" sz="2800" dirty="0" smtClean="0"/>
              <a:t>society</a:t>
            </a:r>
          </a:p>
          <a:p>
            <a:endParaRPr lang="en-US" sz="2800" dirty="0" smtClean="0"/>
          </a:p>
          <a:p>
            <a:r>
              <a:rPr lang="en-US" sz="2800" dirty="0" smtClean="0"/>
              <a:t>Call </a:t>
            </a:r>
            <a:r>
              <a:rPr lang="en-US" sz="2800" dirty="0" smtClean="0"/>
              <a:t>to action: “Go Green with Technology!”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US" sz="5400" dirty="0" smtClean="0">
              <a:latin typeface="Aharoni" pitchFamily="2" charset="-79"/>
              <a:cs typeface="Aharoni" pitchFamily="2" charset="-79"/>
            </a:endParaRPr>
          </a:p>
          <a:p>
            <a:endParaRPr lang="en-US" sz="5400" dirty="0" smtClean="0">
              <a:latin typeface="Aharoni" pitchFamily="2" charset="-79"/>
              <a:cs typeface="Aharoni" pitchFamily="2" charset="-79"/>
            </a:endParaRPr>
          </a:p>
          <a:p>
            <a:endParaRPr lang="en-US" sz="5400" dirty="0" smtClean="0">
              <a:latin typeface="Aharoni" pitchFamily="2" charset="-79"/>
              <a:cs typeface="Aharoni" pitchFamily="2" charset="-79"/>
            </a:endParaRPr>
          </a:p>
          <a:p>
            <a:r>
              <a:rPr lang="en-US" sz="54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5400" dirty="0" smtClean="0">
                <a:latin typeface="Aharoni" pitchFamily="2" charset="-79"/>
                <a:cs typeface="Aharoni" pitchFamily="2" charset="-79"/>
              </a:rPr>
              <a:t>   Green computing:</a:t>
            </a:r>
          </a:p>
          <a:p>
            <a:r>
              <a:rPr lang="en-US" sz="54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5400" dirty="0" smtClean="0">
                <a:latin typeface="Aharoni" pitchFamily="2" charset="-79"/>
                <a:cs typeface="Aharoni" pitchFamily="2" charset="-79"/>
              </a:rPr>
              <a:t>    Sustainable Technology.</a:t>
            </a:r>
            <a:endParaRPr sz="5400" dirty="0">
              <a:latin typeface="Aharoni" pitchFamily="2" charset="-79"/>
              <a:cs typeface="Aharoni" pitchFamily="2" charset="-79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595274" y="1928802"/>
            <a:ext cx="6096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 smtClean="0"/>
              <a:t>Increasing energy consumption in IT </a:t>
            </a:r>
            <a:r>
              <a:rPr lang="en-US" sz="3200" dirty="0" smtClean="0"/>
              <a:t>infrastructure</a:t>
            </a:r>
          </a:p>
          <a:p>
            <a:endParaRPr lang="en-US" sz="3200" dirty="0" smtClean="0"/>
          </a:p>
          <a:p>
            <a:r>
              <a:rPr lang="en-US" sz="3200" dirty="0" smtClean="0"/>
              <a:t>Rising </a:t>
            </a:r>
            <a:r>
              <a:rPr lang="en-US" sz="3200" dirty="0" smtClean="0"/>
              <a:t>e-waste and carbon footprint from technology </a:t>
            </a:r>
            <a:r>
              <a:rPr lang="en-US" sz="3200" dirty="0" smtClean="0"/>
              <a:t>use</a:t>
            </a:r>
          </a:p>
          <a:p>
            <a:endParaRPr lang="en-US" sz="3200" dirty="0" smtClean="0"/>
          </a:p>
          <a:p>
            <a:r>
              <a:rPr lang="en-US" sz="3200" dirty="0" smtClean="0"/>
              <a:t>Need </a:t>
            </a:r>
            <a:r>
              <a:rPr lang="en-US" sz="3200" dirty="0" smtClean="0"/>
              <a:t>for environmentally sustainable computing solutions</a:t>
            </a: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523836" y="2357430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/>
              <a:t>Environmental impact of data centers, servers, and </a:t>
            </a:r>
            <a:r>
              <a:rPr lang="en-US" sz="2800" dirty="0" smtClean="0"/>
              <a:t>devices</a:t>
            </a:r>
          </a:p>
          <a:p>
            <a:endParaRPr lang="en-US" sz="2800" dirty="0" smtClean="0"/>
          </a:p>
          <a:p>
            <a:r>
              <a:rPr lang="en-US" sz="2800" dirty="0" smtClean="0"/>
              <a:t>High </a:t>
            </a:r>
            <a:r>
              <a:rPr lang="en-US" sz="2800" dirty="0" smtClean="0"/>
              <a:t>power usage and greenhouse gas </a:t>
            </a:r>
            <a:r>
              <a:rPr lang="en-US" sz="2800" dirty="0" smtClean="0"/>
              <a:t>emissions</a:t>
            </a:r>
          </a:p>
          <a:p>
            <a:endParaRPr lang="en-US" sz="2800" dirty="0" smtClean="0"/>
          </a:p>
          <a:p>
            <a:r>
              <a:rPr lang="en-US" sz="2800" dirty="0" smtClean="0"/>
              <a:t>Short </a:t>
            </a:r>
            <a:r>
              <a:rPr lang="en-US" sz="2800" dirty="0" smtClean="0"/>
              <a:t>lifecycle of electronic products leading to massive e-waste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738150" y="2143116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IT companies and data </a:t>
            </a:r>
            <a:r>
              <a:rPr lang="en-US" sz="2400" dirty="0" smtClean="0"/>
              <a:t>centers</a:t>
            </a:r>
          </a:p>
          <a:p>
            <a:endParaRPr lang="en-US" sz="2400" dirty="0" smtClean="0"/>
          </a:p>
          <a:p>
            <a:r>
              <a:rPr lang="en-US" sz="2400" dirty="0" smtClean="0"/>
              <a:t>Government </a:t>
            </a:r>
            <a:r>
              <a:rPr lang="en-US" sz="2400" dirty="0" smtClean="0"/>
              <a:t>agencies and policy </a:t>
            </a:r>
            <a:r>
              <a:rPr lang="en-US" sz="2400" dirty="0" smtClean="0"/>
              <a:t>makers</a:t>
            </a:r>
          </a:p>
          <a:p>
            <a:endParaRPr lang="en-US" sz="2400" dirty="0" smtClean="0"/>
          </a:p>
          <a:p>
            <a:r>
              <a:rPr lang="en-US" sz="2400" dirty="0" smtClean="0"/>
              <a:t>Educational institutions</a:t>
            </a:r>
          </a:p>
          <a:p>
            <a:endParaRPr lang="en-US" sz="2400" dirty="0" smtClean="0"/>
          </a:p>
          <a:p>
            <a:r>
              <a:rPr lang="en-US" sz="2400" dirty="0" smtClean="0"/>
              <a:t>Businesses </a:t>
            </a:r>
            <a:r>
              <a:rPr lang="en-US" sz="2400" dirty="0" smtClean="0"/>
              <a:t>adopting sustainable IT </a:t>
            </a:r>
            <a:r>
              <a:rPr lang="en-US" sz="2400" dirty="0" smtClean="0"/>
              <a:t>practices</a:t>
            </a:r>
          </a:p>
          <a:p>
            <a:endParaRPr lang="en-US" sz="2400" dirty="0" smtClean="0"/>
          </a:p>
          <a:p>
            <a:r>
              <a:rPr lang="en-US" sz="2400" dirty="0" smtClean="0"/>
              <a:t>Individual </a:t>
            </a:r>
            <a:r>
              <a:rPr lang="en-US" sz="2400" dirty="0" smtClean="0"/>
              <a:t>users concerned about eco-friendly tech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Rectangle 9"/>
          <p:cNvSpPr/>
          <p:nvPr/>
        </p:nvSpPr>
        <p:spPr>
          <a:xfrm>
            <a:off x="2809852" y="2143116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/>
              <a:t>Virtualization and Cloud </a:t>
            </a:r>
            <a:r>
              <a:rPr lang="en-US" sz="2800" dirty="0" smtClean="0"/>
              <a:t>Computing</a:t>
            </a:r>
          </a:p>
          <a:p>
            <a:endParaRPr lang="en-US" sz="2800" dirty="0" smtClean="0"/>
          </a:p>
          <a:p>
            <a:r>
              <a:rPr lang="en-US" sz="2800" dirty="0" smtClean="0"/>
              <a:t>Energy-efficient hardware</a:t>
            </a:r>
          </a:p>
          <a:p>
            <a:endParaRPr lang="en-US" sz="2800" dirty="0" smtClean="0"/>
          </a:p>
          <a:p>
            <a:r>
              <a:rPr lang="en-US" sz="2800" dirty="0" smtClean="0"/>
              <a:t>Renewable </a:t>
            </a:r>
            <a:r>
              <a:rPr lang="en-US" sz="2800" dirty="0" smtClean="0"/>
              <a:t>energy for data </a:t>
            </a:r>
            <a:r>
              <a:rPr lang="en-US" sz="2800" dirty="0" smtClean="0"/>
              <a:t>centers</a:t>
            </a:r>
          </a:p>
          <a:p>
            <a:endParaRPr lang="en-US" sz="2800" dirty="0" smtClean="0"/>
          </a:p>
          <a:p>
            <a:r>
              <a:rPr lang="en-US" sz="2800" dirty="0" smtClean="0"/>
              <a:t>Green </a:t>
            </a:r>
            <a:r>
              <a:rPr lang="en-US" sz="2800" dirty="0" smtClean="0"/>
              <a:t>software development </a:t>
            </a:r>
            <a:r>
              <a:rPr lang="en-US" sz="2800" dirty="0" smtClean="0"/>
              <a:t>practices</a:t>
            </a:r>
          </a:p>
          <a:p>
            <a:endParaRPr lang="en-US" sz="2800" dirty="0" smtClean="0"/>
          </a:p>
          <a:p>
            <a:r>
              <a:rPr lang="en-US" sz="2800" dirty="0" smtClean="0"/>
              <a:t>E-waste </a:t>
            </a:r>
            <a:r>
              <a:rPr lang="en-US" sz="2800" dirty="0" smtClean="0"/>
              <a:t>recycling and refurbishing tools</a:t>
            </a: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595274" y="1428736"/>
            <a:ext cx="60960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/>
              <a:t>Modern, clean design with green color palette (eco-friendly theme</a:t>
            </a:r>
            <a:r>
              <a:rPr lang="en-US" sz="2800" dirty="0" smtClean="0"/>
              <a:t>)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Infographics</a:t>
            </a:r>
            <a:r>
              <a:rPr lang="en-US" sz="2800" dirty="0" smtClean="0"/>
              <a:t> </a:t>
            </a:r>
            <a:r>
              <a:rPr lang="en-US" sz="2800" dirty="0" smtClean="0"/>
              <a:t>to show energy savings and sustainability </a:t>
            </a:r>
            <a:r>
              <a:rPr lang="en-US" sz="2800" dirty="0" smtClean="0"/>
              <a:t>impact</a:t>
            </a:r>
          </a:p>
          <a:p>
            <a:endParaRPr lang="en-US" sz="2800" dirty="0" smtClean="0"/>
          </a:p>
          <a:p>
            <a:r>
              <a:rPr lang="en-US" sz="2800" dirty="0" smtClean="0"/>
              <a:t>Charts </a:t>
            </a:r>
            <a:r>
              <a:rPr lang="en-US" sz="2800" dirty="0" smtClean="0"/>
              <a:t>comparing traditional </a:t>
            </a:r>
            <a:r>
              <a:rPr lang="en-US" sz="2800" dirty="0" err="1" smtClean="0"/>
              <a:t>vs</a:t>
            </a:r>
            <a:r>
              <a:rPr lang="en-US" sz="2800" dirty="0" smtClean="0"/>
              <a:t> green computing </a:t>
            </a:r>
            <a:r>
              <a:rPr lang="en-US" sz="2800" dirty="0" smtClean="0"/>
              <a:t>practices</a:t>
            </a:r>
          </a:p>
          <a:p>
            <a:endParaRPr lang="en-US" sz="2800" dirty="0" smtClean="0"/>
          </a:p>
          <a:p>
            <a:r>
              <a:rPr lang="en-US" sz="2800" dirty="0" smtClean="0"/>
              <a:t>Icons </a:t>
            </a:r>
            <a:r>
              <a:rPr lang="en-US" sz="2800" dirty="0" smtClean="0"/>
              <a:t>for tools, technologies, and eco-benefits</a:t>
            </a:r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809588" y="1571612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/>
              <a:t>Energy-efficient servers and low-power </a:t>
            </a:r>
            <a:r>
              <a:rPr lang="en-US" sz="2800" dirty="0" smtClean="0"/>
              <a:t>CPUs</a:t>
            </a:r>
          </a:p>
          <a:p>
            <a:endParaRPr lang="en-US" sz="2800" dirty="0" smtClean="0"/>
          </a:p>
          <a:p>
            <a:r>
              <a:rPr lang="en-US" sz="2800" dirty="0" smtClean="0"/>
              <a:t>Virtualization </a:t>
            </a:r>
            <a:r>
              <a:rPr lang="en-US" sz="2800" dirty="0" smtClean="0"/>
              <a:t>to reduce hardware </a:t>
            </a:r>
            <a:r>
              <a:rPr lang="en-US" sz="2800" dirty="0" smtClean="0"/>
              <a:t>requirements</a:t>
            </a:r>
          </a:p>
          <a:p>
            <a:endParaRPr lang="en-US" sz="2800" dirty="0" smtClean="0"/>
          </a:p>
          <a:p>
            <a:r>
              <a:rPr lang="en-US" sz="2800" dirty="0" smtClean="0"/>
              <a:t>Cloud </a:t>
            </a:r>
            <a:r>
              <a:rPr lang="en-US" sz="2800" dirty="0" smtClean="0"/>
              <a:t>solutions for optimized resource </a:t>
            </a:r>
            <a:r>
              <a:rPr lang="en-US" sz="2800" dirty="0" smtClean="0"/>
              <a:t>usage</a:t>
            </a:r>
          </a:p>
          <a:p>
            <a:endParaRPr lang="en-US" sz="2800" dirty="0" smtClean="0"/>
          </a:p>
          <a:p>
            <a:r>
              <a:rPr lang="en-US" sz="2800" dirty="0" smtClean="0"/>
              <a:t>E-waste </a:t>
            </a:r>
            <a:r>
              <a:rPr lang="en-US" sz="2800" dirty="0" smtClean="0"/>
              <a:t>management </a:t>
            </a:r>
            <a:r>
              <a:rPr lang="en-US" sz="2800" dirty="0" smtClean="0"/>
              <a:t>programs</a:t>
            </a:r>
          </a:p>
          <a:p>
            <a:endParaRPr lang="en-US" sz="2800" dirty="0" smtClean="0"/>
          </a:p>
          <a:p>
            <a:r>
              <a:rPr lang="en-US" sz="2800" dirty="0" smtClean="0"/>
              <a:t>Renewable-powered </a:t>
            </a:r>
            <a:r>
              <a:rPr lang="en-US" sz="2800" dirty="0" smtClean="0"/>
              <a:t>data centers</a:t>
            </a:r>
            <a:endParaRPr lang="en-US" sz="2800" dirty="0"/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</TotalTime>
  <Words>297</Words>
  <Application>Microsoft Office PowerPoint</Application>
  <PresentationFormat>Custom</PresentationFormat>
  <Paragraphs>98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Slide 8</vt:lpstr>
      <vt:lpstr>FEATURES AND FUNCTIONALITY</vt:lpstr>
      <vt:lpstr>RESULTS 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Murugavel</cp:lastModifiedBy>
  <cp:revision>27</cp:revision>
  <dcterms:created xsi:type="dcterms:W3CDTF">2024-03-29T15:07:22Z</dcterms:created>
  <dcterms:modified xsi:type="dcterms:W3CDTF">2025-09-06T13:25:42Z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